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83" r:id="rId3"/>
    <p:sldId id="263" r:id="rId4"/>
    <p:sldId id="268" r:id="rId5"/>
    <p:sldId id="285" r:id="rId6"/>
    <p:sldId id="265" r:id="rId7"/>
    <p:sldId id="286" r:id="rId8"/>
    <p:sldId id="287" r:id="rId9"/>
    <p:sldId id="288" r:id="rId10"/>
    <p:sldId id="28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EA1223-73FE-4390-B0AD-CFC5A971CF21}">
  <a:tblStyle styleId="{94EA1223-73FE-4390-B0AD-CFC5A971C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00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01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34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9390cc8c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9390cc8c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80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03100" y="419225"/>
            <a:ext cx="6288275" cy="1955000"/>
          </a:xfrm>
          <a:custGeom>
            <a:avLst/>
            <a:gdLst/>
            <a:ahLst/>
            <a:cxnLst/>
            <a:rect l="l" t="t" r="r" b="b"/>
            <a:pathLst>
              <a:path w="251531" h="78200" extrusionOk="0">
                <a:moveTo>
                  <a:pt x="0" y="0"/>
                </a:moveTo>
                <a:lnTo>
                  <a:pt x="4353" y="78200"/>
                </a:lnTo>
                <a:lnTo>
                  <a:pt x="237343" y="78200"/>
                </a:lnTo>
                <a:lnTo>
                  <a:pt x="251531" y="54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546200" y="2567725"/>
            <a:ext cx="3081650" cy="902925"/>
          </a:xfrm>
          <a:custGeom>
            <a:avLst/>
            <a:gdLst/>
            <a:ahLst/>
            <a:cxnLst/>
            <a:rect l="l" t="t" r="r" b="b"/>
            <a:pathLst>
              <a:path w="123266" h="36117" extrusionOk="0">
                <a:moveTo>
                  <a:pt x="0" y="0"/>
                </a:moveTo>
                <a:lnTo>
                  <a:pt x="1935" y="36117"/>
                </a:lnTo>
                <a:lnTo>
                  <a:pt x="116253" y="36117"/>
                </a:lnTo>
                <a:lnTo>
                  <a:pt x="123266" y="249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98175" y="687375"/>
            <a:ext cx="5552400" cy="14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98175" y="2688438"/>
            <a:ext cx="23256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-571439" y="4600550"/>
            <a:ext cx="1295278" cy="1295278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8950702" y="434563"/>
            <a:ext cx="553200" cy="553200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2986362">
            <a:off x="8759065" y="45996"/>
            <a:ext cx="333993" cy="288825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 flipH="1">
            <a:off x="495224" y="445025"/>
            <a:ext cx="4253252" cy="5727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2"/>
          </p:nvPr>
        </p:nvSpPr>
        <p:spPr>
          <a:xfrm>
            <a:off x="2002950" y="1790213"/>
            <a:ext cx="20094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2002950" y="2125878"/>
            <a:ext cx="2009400" cy="776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3"/>
          </p:nvPr>
        </p:nvSpPr>
        <p:spPr>
          <a:xfrm>
            <a:off x="6414582" y="1790213"/>
            <a:ext cx="20094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4"/>
          </p:nvPr>
        </p:nvSpPr>
        <p:spPr>
          <a:xfrm>
            <a:off x="6414598" y="2125878"/>
            <a:ext cx="2009400" cy="776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5"/>
          </p:nvPr>
        </p:nvSpPr>
        <p:spPr>
          <a:xfrm>
            <a:off x="2002925" y="3201038"/>
            <a:ext cx="20094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6"/>
          </p:nvPr>
        </p:nvSpPr>
        <p:spPr>
          <a:xfrm>
            <a:off x="2002950" y="3536703"/>
            <a:ext cx="2009400" cy="776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 idx="7"/>
          </p:nvPr>
        </p:nvSpPr>
        <p:spPr>
          <a:xfrm>
            <a:off x="6414582" y="3201038"/>
            <a:ext cx="20094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8"/>
          </p:nvPr>
        </p:nvSpPr>
        <p:spPr>
          <a:xfrm>
            <a:off x="6414598" y="3536703"/>
            <a:ext cx="2009400" cy="776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6"/>
          <p:cNvSpPr/>
          <p:nvPr/>
        </p:nvSpPr>
        <p:spPr>
          <a:xfrm rot="-2700000" flipH="1">
            <a:off x="8398536" y="4600550"/>
            <a:ext cx="1295278" cy="1295278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flipH="1">
            <a:off x="7734300" y="144250"/>
            <a:ext cx="1409700" cy="2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 rot="-5400000">
            <a:off x="8890498" y="625922"/>
            <a:ext cx="553200" cy="553200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736500" cy="14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/>
          <p:nvPr/>
        </p:nvSpPr>
        <p:spPr>
          <a:xfrm flipH="1">
            <a:off x="7734300" y="144250"/>
            <a:ext cx="1409700" cy="20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/>
          <p:nvPr/>
        </p:nvSpPr>
        <p:spPr>
          <a:xfrm rot="-5400000">
            <a:off x="8890498" y="625922"/>
            <a:ext cx="553200" cy="553200"/>
          </a:xfrm>
          <a:prstGeom prst="blockArc">
            <a:avLst>
              <a:gd name="adj1" fmla="val 10800000"/>
              <a:gd name="adj2" fmla="val 263922"/>
              <a:gd name="adj3" fmla="val 1165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/>
          <p:nvPr/>
        </p:nvSpPr>
        <p:spPr>
          <a:xfrm flipH="1">
            <a:off x="495199" y="400275"/>
            <a:ext cx="4170477" cy="1581714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6038-6E40-4D18-BCC0-09B6B414F520}" type="datetimeFigureOut">
              <a:rPr lang="en-SG" smtClean="0"/>
              <a:t>31/5/2023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E1E4-4FCC-4A19-B572-968BCF4DD5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7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2" r:id="rId3"/>
    <p:sldLayoutId id="214748366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436483" y="249222"/>
            <a:ext cx="7592378" cy="1955000"/>
          </a:xfrm>
          <a:custGeom>
            <a:avLst/>
            <a:gdLst/>
            <a:ahLst/>
            <a:cxnLst/>
            <a:rect l="l" t="t" r="r" b="b"/>
            <a:pathLst>
              <a:path w="251531" h="78200" extrusionOk="0">
                <a:moveTo>
                  <a:pt x="0" y="0"/>
                </a:moveTo>
                <a:lnTo>
                  <a:pt x="4353" y="78200"/>
                </a:lnTo>
                <a:lnTo>
                  <a:pt x="237343" y="78200"/>
                </a:lnTo>
                <a:lnTo>
                  <a:pt x="251531" y="54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39" name="Google Shape;239;p30"/>
          <p:cNvSpPr/>
          <p:nvPr/>
        </p:nvSpPr>
        <p:spPr>
          <a:xfrm>
            <a:off x="546200" y="2567725"/>
            <a:ext cx="3003093" cy="1131758"/>
          </a:xfrm>
          <a:custGeom>
            <a:avLst/>
            <a:gdLst/>
            <a:ahLst/>
            <a:cxnLst/>
            <a:rect l="l" t="t" r="r" b="b"/>
            <a:pathLst>
              <a:path w="123266" h="36117" extrusionOk="0">
                <a:moveTo>
                  <a:pt x="0" y="0"/>
                </a:moveTo>
                <a:lnTo>
                  <a:pt x="1935" y="36117"/>
                </a:lnTo>
                <a:lnTo>
                  <a:pt x="116253" y="36117"/>
                </a:lnTo>
                <a:lnTo>
                  <a:pt x="123266" y="249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40" name="Google Shape;240;p30"/>
          <p:cNvSpPr txBox="1">
            <a:spLocks noGrp="1"/>
          </p:cNvSpPr>
          <p:nvPr>
            <p:ph type="ctrTitle"/>
          </p:nvPr>
        </p:nvSpPr>
        <p:spPr>
          <a:xfrm>
            <a:off x="571045" y="598405"/>
            <a:ext cx="6861173" cy="144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TV: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 ĐỒNG ÂM, TỪ ĐA NGHĨA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1"/>
          </p:nvPr>
        </p:nvSpPr>
        <p:spPr>
          <a:xfrm>
            <a:off x="836953" y="2679735"/>
            <a:ext cx="2325600" cy="1013138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endParaRPr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2" name="Google Shape;242;p30"/>
          <p:cNvGrpSpPr/>
          <p:nvPr/>
        </p:nvGrpSpPr>
        <p:grpSpPr>
          <a:xfrm>
            <a:off x="3629525" y="1544230"/>
            <a:ext cx="5247820" cy="3469095"/>
            <a:chOff x="3629525" y="1544230"/>
            <a:chExt cx="5247820" cy="3469095"/>
          </a:xfrm>
        </p:grpSpPr>
        <p:sp>
          <p:nvSpPr>
            <p:cNvPr id="243" name="Google Shape;243;p30"/>
            <p:cNvSpPr/>
            <p:nvPr/>
          </p:nvSpPr>
          <p:spPr>
            <a:xfrm flipH="1">
              <a:off x="6515376" y="1890935"/>
              <a:ext cx="639917" cy="642645"/>
            </a:xfrm>
            <a:custGeom>
              <a:avLst/>
              <a:gdLst/>
              <a:ahLst/>
              <a:cxnLst/>
              <a:rect l="l" t="t" r="r" b="b"/>
              <a:pathLst>
                <a:path w="16658" h="16729" extrusionOk="0">
                  <a:moveTo>
                    <a:pt x="10836" y="1"/>
                  </a:moveTo>
                  <a:lnTo>
                    <a:pt x="1" y="5799"/>
                  </a:lnTo>
                  <a:lnTo>
                    <a:pt x="7728" y="16729"/>
                  </a:lnTo>
                  <a:lnTo>
                    <a:pt x="16658" y="12169"/>
                  </a:lnTo>
                  <a:lnTo>
                    <a:pt x="10836" y="1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 flipH="1">
              <a:off x="6533200" y="1890935"/>
              <a:ext cx="604691" cy="622976"/>
            </a:xfrm>
            <a:custGeom>
              <a:avLst/>
              <a:gdLst/>
              <a:ahLst/>
              <a:cxnLst/>
              <a:rect l="l" t="t" r="r" b="b"/>
              <a:pathLst>
                <a:path w="15741" h="16217" extrusionOk="0">
                  <a:moveTo>
                    <a:pt x="11478" y="1"/>
                  </a:moveTo>
                  <a:lnTo>
                    <a:pt x="0" y="4406"/>
                  </a:lnTo>
                  <a:lnTo>
                    <a:pt x="6322" y="16217"/>
                  </a:lnTo>
                  <a:lnTo>
                    <a:pt x="15740" y="12788"/>
                  </a:lnTo>
                  <a:lnTo>
                    <a:pt x="11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6818400" y="4887900"/>
              <a:ext cx="2058945" cy="125424"/>
            </a:xfrm>
            <a:custGeom>
              <a:avLst/>
              <a:gdLst/>
              <a:ahLst/>
              <a:cxnLst/>
              <a:rect l="l" t="t" r="r" b="b"/>
              <a:pathLst>
                <a:path w="43518" h="2347" extrusionOk="0">
                  <a:moveTo>
                    <a:pt x="21753" y="1"/>
                  </a:moveTo>
                  <a:cubicBezTo>
                    <a:pt x="9728" y="1"/>
                    <a:pt x="1" y="537"/>
                    <a:pt x="1" y="1180"/>
                  </a:cubicBezTo>
                  <a:cubicBezTo>
                    <a:pt x="1" y="1834"/>
                    <a:pt x="9740" y="2346"/>
                    <a:pt x="21753" y="2346"/>
                  </a:cubicBezTo>
                  <a:cubicBezTo>
                    <a:pt x="33779" y="2346"/>
                    <a:pt x="43518" y="1811"/>
                    <a:pt x="43518" y="1180"/>
                  </a:cubicBezTo>
                  <a:cubicBezTo>
                    <a:pt x="43518" y="537"/>
                    <a:pt x="33779" y="13"/>
                    <a:pt x="21753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629525" y="4820000"/>
              <a:ext cx="4485754" cy="193325"/>
            </a:xfrm>
            <a:custGeom>
              <a:avLst/>
              <a:gdLst/>
              <a:ahLst/>
              <a:cxnLst/>
              <a:rect l="l" t="t" r="r" b="b"/>
              <a:pathLst>
                <a:path w="54055" h="2716" extrusionOk="0">
                  <a:moveTo>
                    <a:pt x="27028" y="1"/>
                  </a:moveTo>
                  <a:cubicBezTo>
                    <a:pt x="12097" y="1"/>
                    <a:pt x="1" y="620"/>
                    <a:pt x="1" y="1358"/>
                  </a:cubicBezTo>
                  <a:cubicBezTo>
                    <a:pt x="1" y="2108"/>
                    <a:pt x="12097" y="2715"/>
                    <a:pt x="27028" y="2715"/>
                  </a:cubicBezTo>
                  <a:cubicBezTo>
                    <a:pt x="41958" y="2715"/>
                    <a:pt x="54055" y="2108"/>
                    <a:pt x="54055" y="1358"/>
                  </a:cubicBezTo>
                  <a:cubicBezTo>
                    <a:pt x="54055" y="620"/>
                    <a:pt x="41958" y="1"/>
                    <a:pt x="27028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3804300" y="2571750"/>
              <a:ext cx="567100" cy="625475"/>
            </a:xfrm>
            <a:custGeom>
              <a:avLst/>
              <a:gdLst/>
              <a:ahLst/>
              <a:cxnLst/>
              <a:rect l="l" t="t" r="r" b="b"/>
              <a:pathLst>
                <a:path w="22684" h="25019" extrusionOk="0">
                  <a:moveTo>
                    <a:pt x="11342" y="1"/>
                  </a:moveTo>
                  <a:cubicBezTo>
                    <a:pt x="5105" y="1"/>
                    <a:pt x="1" y="5105"/>
                    <a:pt x="1" y="11342"/>
                  </a:cubicBezTo>
                  <a:cubicBezTo>
                    <a:pt x="1" y="17614"/>
                    <a:pt x="5105" y="22684"/>
                    <a:pt x="11342" y="22684"/>
                  </a:cubicBezTo>
                  <a:cubicBezTo>
                    <a:pt x="13010" y="22684"/>
                    <a:pt x="14611" y="22317"/>
                    <a:pt x="16012" y="21683"/>
                  </a:cubicBezTo>
                  <a:lnTo>
                    <a:pt x="21183" y="25019"/>
                  </a:lnTo>
                  <a:lnTo>
                    <a:pt x="20783" y="17680"/>
                  </a:lnTo>
                  <a:cubicBezTo>
                    <a:pt x="21983" y="15879"/>
                    <a:pt x="22684" y="13677"/>
                    <a:pt x="22684" y="11342"/>
                  </a:cubicBezTo>
                  <a:cubicBezTo>
                    <a:pt x="22684" y="5105"/>
                    <a:pt x="17614" y="1"/>
                    <a:pt x="1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956137" y="2739626"/>
              <a:ext cx="263414" cy="232580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 flipH="1">
              <a:off x="4190461" y="3027091"/>
              <a:ext cx="1497071" cy="1022300"/>
            </a:xfrm>
            <a:custGeom>
              <a:avLst/>
              <a:gdLst/>
              <a:ahLst/>
              <a:cxnLst/>
              <a:rect l="l" t="t" r="r" b="b"/>
              <a:pathLst>
                <a:path w="38971" h="26612" extrusionOk="0">
                  <a:moveTo>
                    <a:pt x="19480" y="1"/>
                  </a:moveTo>
                  <a:cubicBezTo>
                    <a:pt x="1" y="1"/>
                    <a:pt x="5668" y="26611"/>
                    <a:pt x="5668" y="26611"/>
                  </a:cubicBezTo>
                  <a:lnTo>
                    <a:pt x="32934" y="26611"/>
                  </a:lnTo>
                  <a:cubicBezTo>
                    <a:pt x="32934" y="26611"/>
                    <a:pt x="38970" y="1"/>
                    <a:pt x="19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 flipH="1">
              <a:off x="4507393" y="4121643"/>
              <a:ext cx="99303" cy="812324"/>
            </a:xfrm>
            <a:custGeom>
              <a:avLst/>
              <a:gdLst/>
              <a:ahLst/>
              <a:cxnLst/>
              <a:rect l="l" t="t" r="r" b="b"/>
              <a:pathLst>
                <a:path w="2585" h="21146" extrusionOk="0">
                  <a:moveTo>
                    <a:pt x="274" y="0"/>
                  </a:moveTo>
                  <a:cubicBezTo>
                    <a:pt x="131" y="0"/>
                    <a:pt x="0" y="119"/>
                    <a:pt x="0" y="274"/>
                  </a:cubicBezTo>
                  <a:lnTo>
                    <a:pt x="1739" y="20860"/>
                  </a:lnTo>
                  <a:cubicBezTo>
                    <a:pt x="1739" y="21015"/>
                    <a:pt x="1858" y="21146"/>
                    <a:pt x="2025" y="21146"/>
                  </a:cubicBezTo>
                  <a:lnTo>
                    <a:pt x="2298" y="21146"/>
                  </a:lnTo>
                  <a:cubicBezTo>
                    <a:pt x="2453" y="21146"/>
                    <a:pt x="2584" y="21027"/>
                    <a:pt x="2584" y="20860"/>
                  </a:cubicBezTo>
                  <a:lnTo>
                    <a:pt x="846" y="274"/>
                  </a:lnTo>
                  <a:cubicBezTo>
                    <a:pt x="846" y="131"/>
                    <a:pt x="727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 flipH="1">
              <a:off x="4564132" y="4224559"/>
              <a:ext cx="37531" cy="118933"/>
            </a:xfrm>
            <a:custGeom>
              <a:avLst/>
              <a:gdLst/>
              <a:ahLst/>
              <a:cxnLst/>
              <a:rect l="l" t="t" r="r" b="b"/>
              <a:pathLst>
                <a:path w="977" h="3096" extrusionOk="0">
                  <a:moveTo>
                    <a:pt x="834" y="0"/>
                  </a:moveTo>
                  <a:lnTo>
                    <a:pt x="0" y="0"/>
                  </a:lnTo>
                  <a:lnTo>
                    <a:pt x="179" y="3096"/>
                  </a:lnTo>
                  <a:lnTo>
                    <a:pt x="977" y="2560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 flipH="1">
              <a:off x="5299148" y="4121643"/>
              <a:ext cx="83745" cy="812324"/>
            </a:xfrm>
            <a:custGeom>
              <a:avLst/>
              <a:gdLst/>
              <a:ahLst/>
              <a:cxnLst/>
              <a:rect l="l" t="t" r="r" b="b"/>
              <a:pathLst>
                <a:path w="2180" h="21146" extrusionOk="0">
                  <a:moveTo>
                    <a:pt x="1608" y="0"/>
                  </a:moveTo>
                  <a:cubicBezTo>
                    <a:pt x="1453" y="0"/>
                    <a:pt x="1334" y="131"/>
                    <a:pt x="1334" y="274"/>
                  </a:cubicBezTo>
                  <a:lnTo>
                    <a:pt x="1" y="20860"/>
                  </a:lnTo>
                  <a:cubicBezTo>
                    <a:pt x="1" y="21027"/>
                    <a:pt x="143" y="21146"/>
                    <a:pt x="286" y="21146"/>
                  </a:cubicBezTo>
                  <a:lnTo>
                    <a:pt x="572" y="21146"/>
                  </a:lnTo>
                  <a:cubicBezTo>
                    <a:pt x="739" y="21146"/>
                    <a:pt x="858" y="21015"/>
                    <a:pt x="858" y="20860"/>
                  </a:cubicBezTo>
                  <a:lnTo>
                    <a:pt x="2179" y="274"/>
                  </a:lnTo>
                  <a:cubicBezTo>
                    <a:pt x="2179" y="119"/>
                    <a:pt x="2048" y="0"/>
                    <a:pt x="1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 flipH="1">
              <a:off x="4463968" y="4156409"/>
              <a:ext cx="959184" cy="68187"/>
            </a:xfrm>
            <a:custGeom>
              <a:avLst/>
              <a:gdLst/>
              <a:ahLst/>
              <a:cxnLst/>
              <a:rect l="l" t="t" r="r" b="b"/>
              <a:pathLst>
                <a:path w="24969" h="1775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lnTo>
                    <a:pt x="1" y="1489"/>
                  </a:lnTo>
                  <a:cubicBezTo>
                    <a:pt x="1" y="1655"/>
                    <a:pt x="132" y="1774"/>
                    <a:pt x="275" y="1774"/>
                  </a:cubicBezTo>
                  <a:lnTo>
                    <a:pt x="24682" y="1774"/>
                  </a:lnTo>
                  <a:cubicBezTo>
                    <a:pt x="24849" y="1774"/>
                    <a:pt x="24968" y="1631"/>
                    <a:pt x="24968" y="1489"/>
                  </a:cubicBezTo>
                  <a:lnTo>
                    <a:pt x="24968" y="286"/>
                  </a:lnTo>
                  <a:cubicBezTo>
                    <a:pt x="24968" y="119"/>
                    <a:pt x="24837" y="0"/>
                    <a:pt x="24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flipH="1">
              <a:off x="4354681" y="4049382"/>
              <a:ext cx="1177765" cy="145478"/>
            </a:xfrm>
            <a:custGeom>
              <a:avLst/>
              <a:gdLst/>
              <a:ahLst/>
              <a:cxnLst/>
              <a:rect l="l" t="t" r="r" b="b"/>
              <a:pathLst>
                <a:path w="30659" h="3787" extrusionOk="0">
                  <a:moveTo>
                    <a:pt x="0" y="0"/>
                  </a:moveTo>
                  <a:lnTo>
                    <a:pt x="0" y="988"/>
                  </a:lnTo>
                  <a:cubicBezTo>
                    <a:pt x="0" y="2536"/>
                    <a:pt x="1250" y="3786"/>
                    <a:pt x="2798" y="3786"/>
                  </a:cubicBezTo>
                  <a:lnTo>
                    <a:pt x="27861" y="3786"/>
                  </a:lnTo>
                  <a:cubicBezTo>
                    <a:pt x="29409" y="3786"/>
                    <a:pt x="30659" y="2536"/>
                    <a:pt x="30659" y="988"/>
                  </a:cubicBezTo>
                  <a:lnTo>
                    <a:pt x="30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 flipH="1">
              <a:off x="5303718" y="4224559"/>
              <a:ext cx="37992" cy="118933"/>
            </a:xfrm>
            <a:custGeom>
              <a:avLst/>
              <a:gdLst/>
              <a:ahLst/>
              <a:cxnLst/>
              <a:rect l="l" t="t" r="r" b="b"/>
              <a:pathLst>
                <a:path w="989" h="3096" extrusionOk="0">
                  <a:moveTo>
                    <a:pt x="143" y="0"/>
                  </a:moveTo>
                  <a:lnTo>
                    <a:pt x="988" y="0"/>
                  </a:lnTo>
                  <a:lnTo>
                    <a:pt x="810" y="3096"/>
                  </a:lnTo>
                  <a:lnTo>
                    <a:pt x="0" y="2560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 flipH="1">
              <a:off x="5911653" y="3034429"/>
              <a:ext cx="1496572" cy="1022262"/>
            </a:xfrm>
            <a:custGeom>
              <a:avLst/>
              <a:gdLst/>
              <a:ahLst/>
              <a:cxnLst/>
              <a:rect l="l" t="t" r="r" b="b"/>
              <a:pathLst>
                <a:path w="38958" h="26611" extrusionOk="0">
                  <a:moveTo>
                    <a:pt x="19479" y="0"/>
                  </a:moveTo>
                  <a:cubicBezTo>
                    <a:pt x="1" y="0"/>
                    <a:pt x="5668" y="26611"/>
                    <a:pt x="5668" y="26611"/>
                  </a:cubicBezTo>
                  <a:lnTo>
                    <a:pt x="32933" y="26611"/>
                  </a:lnTo>
                  <a:cubicBezTo>
                    <a:pt x="32933" y="26611"/>
                    <a:pt x="38958" y="0"/>
                    <a:pt x="19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 flipH="1">
              <a:off x="6227664" y="4128942"/>
              <a:ext cx="99725" cy="812362"/>
            </a:xfrm>
            <a:custGeom>
              <a:avLst/>
              <a:gdLst/>
              <a:ahLst/>
              <a:cxnLst/>
              <a:rect l="l" t="t" r="r" b="b"/>
              <a:pathLst>
                <a:path w="2596" h="21147" extrusionOk="0">
                  <a:moveTo>
                    <a:pt x="286" y="1"/>
                  </a:moveTo>
                  <a:cubicBezTo>
                    <a:pt x="143" y="1"/>
                    <a:pt x="0" y="120"/>
                    <a:pt x="0" y="287"/>
                  </a:cubicBezTo>
                  <a:lnTo>
                    <a:pt x="1750" y="20861"/>
                  </a:lnTo>
                  <a:cubicBezTo>
                    <a:pt x="1750" y="21015"/>
                    <a:pt x="1869" y="21146"/>
                    <a:pt x="2024" y="21146"/>
                  </a:cubicBezTo>
                  <a:lnTo>
                    <a:pt x="2310" y="21146"/>
                  </a:lnTo>
                  <a:cubicBezTo>
                    <a:pt x="2465" y="21146"/>
                    <a:pt x="2596" y="21027"/>
                    <a:pt x="2596" y="20861"/>
                  </a:cubicBezTo>
                  <a:lnTo>
                    <a:pt x="857" y="287"/>
                  </a:lnTo>
                  <a:cubicBezTo>
                    <a:pt x="857" y="132"/>
                    <a:pt x="738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 flipH="1">
              <a:off x="6284825" y="4231858"/>
              <a:ext cx="37992" cy="118971"/>
            </a:xfrm>
            <a:custGeom>
              <a:avLst/>
              <a:gdLst/>
              <a:ahLst/>
              <a:cxnLst/>
              <a:rect l="l" t="t" r="r" b="b"/>
              <a:pathLst>
                <a:path w="989" h="3097" extrusionOk="0">
                  <a:moveTo>
                    <a:pt x="834" y="1"/>
                  </a:moveTo>
                  <a:lnTo>
                    <a:pt x="0" y="1"/>
                  </a:lnTo>
                  <a:lnTo>
                    <a:pt x="179" y="3096"/>
                  </a:lnTo>
                  <a:lnTo>
                    <a:pt x="988" y="2561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 flipH="1">
              <a:off x="7019418" y="4128942"/>
              <a:ext cx="83706" cy="812362"/>
            </a:xfrm>
            <a:custGeom>
              <a:avLst/>
              <a:gdLst/>
              <a:ahLst/>
              <a:cxnLst/>
              <a:rect l="l" t="t" r="r" b="b"/>
              <a:pathLst>
                <a:path w="2179" h="21147" extrusionOk="0">
                  <a:moveTo>
                    <a:pt x="1607" y="1"/>
                  </a:moveTo>
                  <a:cubicBezTo>
                    <a:pt x="1441" y="1"/>
                    <a:pt x="1322" y="132"/>
                    <a:pt x="1322" y="287"/>
                  </a:cubicBezTo>
                  <a:lnTo>
                    <a:pt x="0" y="20861"/>
                  </a:lnTo>
                  <a:cubicBezTo>
                    <a:pt x="0" y="21027"/>
                    <a:pt x="131" y="21146"/>
                    <a:pt x="286" y="21146"/>
                  </a:cubicBezTo>
                  <a:lnTo>
                    <a:pt x="572" y="21146"/>
                  </a:lnTo>
                  <a:cubicBezTo>
                    <a:pt x="726" y="21146"/>
                    <a:pt x="845" y="21015"/>
                    <a:pt x="845" y="20861"/>
                  </a:cubicBezTo>
                  <a:lnTo>
                    <a:pt x="2179" y="287"/>
                  </a:lnTo>
                  <a:cubicBezTo>
                    <a:pt x="2179" y="120"/>
                    <a:pt x="2036" y="1"/>
                    <a:pt x="1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 flipH="1">
              <a:off x="6184700" y="4164169"/>
              <a:ext cx="959607" cy="68187"/>
            </a:xfrm>
            <a:custGeom>
              <a:avLst/>
              <a:gdLst/>
              <a:ahLst/>
              <a:cxnLst/>
              <a:rect l="l" t="t" r="r" b="b"/>
              <a:pathLst>
                <a:path w="24980" h="1775" extrusionOk="0">
                  <a:moveTo>
                    <a:pt x="286" y="1"/>
                  </a:moveTo>
                  <a:cubicBezTo>
                    <a:pt x="120" y="1"/>
                    <a:pt x="1" y="144"/>
                    <a:pt x="1" y="286"/>
                  </a:cubicBezTo>
                  <a:lnTo>
                    <a:pt x="1" y="1489"/>
                  </a:lnTo>
                  <a:cubicBezTo>
                    <a:pt x="1" y="1656"/>
                    <a:pt x="132" y="1775"/>
                    <a:pt x="286" y="1775"/>
                  </a:cubicBezTo>
                  <a:lnTo>
                    <a:pt x="24694" y="1775"/>
                  </a:lnTo>
                  <a:cubicBezTo>
                    <a:pt x="24861" y="1775"/>
                    <a:pt x="24980" y="1644"/>
                    <a:pt x="24980" y="1489"/>
                  </a:cubicBezTo>
                  <a:lnTo>
                    <a:pt x="24980" y="286"/>
                  </a:lnTo>
                  <a:cubicBezTo>
                    <a:pt x="24980" y="120"/>
                    <a:pt x="24837" y="1"/>
                    <a:pt x="24694" y="1"/>
                  </a:cubicBezTo>
                  <a:close/>
                </a:path>
              </a:pathLst>
            </a:custGeom>
            <a:solidFill>
              <a:srgbClr val="7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 flipH="1">
              <a:off x="6184700" y="4164169"/>
              <a:ext cx="959607" cy="68187"/>
            </a:xfrm>
            <a:custGeom>
              <a:avLst/>
              <a:gdLst/>
              <a:ahLst/>
              <a:cxnLst/>
              <a:rect l="l" t="t" r="r" b="b"/>
              <a:pathLst>
                <a:path w="24980" h="1775" extrusionOk="0">
                  <a:moveTo>
                    <a:pt x="24980" y="1489"/>
                  </a:moveTo>
                  <a:cubicBezTo>
                    <a:pt x="24980" y="1644"/>
                    <a:pt x="24861" y="1775"/>
                    <a:pt x="24694" y="1775"/>
                  </a:cubicBezTo>
                  <a:lnTo>
                    <a:pt x="286" y="1775"/>
                  </a:lnTo>
                  <a:cubicBezTo>
                    <a:pt x="132" y="1775"/>
                    <a:pt x="1" y="1656"/>
                    <a:pt x="1" y="1489"/>
                  </a:cubicBezTo>
                  <a:lnTo>
                    <a:pt x="1" y="286"/>
                  </a:lnTo>
                  <a:cubicBezTo>
                    <a:pt x="1" y="144"/>
                    <a:pt x="120" y="1"/>
                    <a:pt x="286" y="1"/>
                  </a:cubicBezTo>
                  <a:lnTo>
                    <a:pt x="24694" y="1"/>
                  </a:lnTo>
                  <a:cubicBezTo>
                    <a:pt x="24837" y="1"/>
                    <a:pt x="24980" y="120"/>
                    <a:pt x="24980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 flipH="1">
              <a:off x="6075835" y="4056681"/>
              <a:ext cx="1177804" cy="145478"/>
            </a:xfrm>
            <a:custGeom>
              <a:avLst/>
              <a:gdLst/>
              <a:ahLst/>
              <a:cxnLst/>
              <a:rect l="l" t="t" r="r" b="b"/>
              <a:pathLst>
                <a:path w="30660" h="3787" extrusionOk="0">
                  <a:moveTo>
                    <a:pt x="1" y="1"/>
                  </a:moveTo>
                  <a:lnTo>
                    <a:pt x="1" y="989"/>
                  </a:lnTo>
                  <a:cubicBezTo>
                    <a:pt x="1" y="2537"/>
                    <a:pt x="1251" y="3787"/>
                    <a:pt x="2799" y="3787"/>
                  </a:cubicBezTo>
                  <a:lnTo>
                    <a:pt x="27862" y="3787"/>
                  </a:lnTo>
                  <a:cubicBezTo>
                    <a:pt x="29409" y="3787"/>
                    <a:pt x="30660" y="2537"/>
                    <a:pt x="30660" y="989"/>
                  </a:cubicBezTo>
                  <a:lnTo>
                    <a:pt x="306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 flipH="1">
              <a:off x="7024872" y="4231858"/>
              <a:ext cx="37570" cy="118971"/>
            </a:xfrm>
            <a:custGeom>
              <a:avLst/>
              <a:gdLst/>
              <a:ahLst/>
              <a:cxnLst/>
              <a:rect l="l" t="t" r="r" b="b"/>
              <a:pathLst>
                <a:path w="978" h="3097" extrusionOk="0">
                  <a:moveTo>
                    <a:pt x="132" y="1"/>
                  </a:moveTo>
                  <a:lnTo>
                    <a:pt x="977" y="1"/>
                  </a:lnTo>
                  <a:lnTo>
                    <a:pt x="799" y="3096"/>
                  </a:lnTo>
                  <a:lnTo>
                    <a:pt x="1" y="2561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 flipH="1">
              <a:off x="8276788" y="2413279"/>
              <a:ext cx="555750" cy="773025"/>
            </a:xfrm>
            <a:custGeom>
              <a:avLst/>
              <a:gdLst/>
              <a:ahLst/>
              <a:cxnLst/>
              <a:rect l="l" t="t" r="r" b="b"/>
              <a:pathLst>
                <a:path w="14467" h="20123" extrusionOk="0">
                  <a:moveTo>
                    <a:pt x="13395" y="1"/>
                  </a:moveTo>
                  <a:cubicBezTo>
                    <a:pt x="13395" y="1"/>
                    <a:pt x="5954" y="2263"/>
                    <a:pt x="2977" y="8478"/>
                  </a:cubicBezTo>
                  <a:cubicBezTo>
                    <a:pt x="1" y="14705"/>
                    <a:pt x="12288" y="20122"/>
                    <a:pt x="12288" y="20122"/>
                  </a:cubicBezTo>
                  <a:lnTo>
                    <a:pt x="13645" y="16110"/>
                  </a:lnTo>
                  <a:cubicBezTo>
                    <a:pt x="13645" y="16110"/>
                    <a:pt x="9454" y="11990"/>
                    <a:pt x="8728" y="10538"/>
                  </a:cubicBezTo>
                  <a:cubicBezTo>
                    <a:pt x="8014" y="9073"/>
                    <a:pt x="14467" y="7502"/>
                    <a:pt x="14467" y="7502"/>
                  </a:cubicBezTo>
                  <a:lnTo>
                    <a:pt x="133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 flipH="1">
              <a:off x="6913292" y="2382200"/>
              <a:ext cx="705338" cy="493095"/>
            </a:xfrm>
            <a:custGeom>
              <a:avLst/>
              <a:gdLst/>
              <a:ahLst/>
              <a:cxnLst/>
              <a:rect l="l" t="t" r="r" b="b"/>
              <a:pathLst>
                <a:path w="18361" h="12836" extrusionOk="0">
                  <a:moveTo>
                    <a:pt x="16134" y="0"/>
                  </a:moveTo>
                  <a:cubicBezTo>
                    <a:pt x="16134" y="0"/>
                    <a:pt x="8933" y="6068"/>
                    <a:pt x="7968" y="6068"/>
                  </a:cubicBezTo>
                  <a:cubicBezTo>
                    <a:pt x="7949" y="6068"/>
                    <a:pt x="7933" y="6065"/>
                    <a:pt x="7918" y="6060"/>
                  </a:cubicBezTo>
                  <a:cubicBezTo>
                    <a:pt x="7180" y="5786"/>
                    <a:pt x="4120" y="2357"/>
                    <a:pt x="3335" y="1786"/>
                  </a:cubicBezTo>
                  <a:cubicBezTo>
                    <a:pt x="2537" y="1203"/>
                    <a:pt x="1310" y="810"/>
                    <a:pt x="1310" y="810"/>
                  </a:cubicBezTo>
                  <a:lnTo>
                    <a:pt x="1" y="8311"/>
                  </a:lnTo>
                  <a:cubicBezTo>
                    <a:pt x="1" y="8311"/>
                    <a:pt x="6324" y="12835"/>
                    <a:pt x="7889" y="12835"/>
                  </a:cubicBezTo>
                  <a:cubicBezTo>
                    <a:pt x="7899" y="12835"/>
                    <a:pt x="7909" y="12835"/>
                    <a:pt x="7918" y="12835"/>
                  </a:cubicBezTo>
                  <a:cubicBezTo>
                    <a:pt x="9419" y="12775"/>
                    <a:pt x="18360" y="2869"/>
                    <a:pt x="18360" y="2869"/>
                  </a:cubicBezTo>
                  <a:lnTo>
                    <a:pt x="16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 flipH="1">
              <a:off x="8004644" y="4815053"/>
              <a:ext cx="367747" cy="126731"/>
            </a:xfrm>
            <a:custGeom>
              <a:avLst/>
              <a:gdLst/>
              <a:ahLst/>
              <a:cxnLst/>
              <a:rect l="l" t="t" r="r" b="b"/>
              <a:pathLst>
                <a:path w="9573" h="3299" extrusionOk="0">
                  <a:moveTo>
                    <a:pt x="4263" y="0"/>
                  </a:moveTo>
                  <a:cubicBezTo>
                    <a:pt x="4263" y="0"/>
                    <a:pt x="1858" y="2143"/>
                    <a:pt x="0" y="2762"/>
                  </a:cubicBezTo>
                  <a:lnTo>
                    <a:pt x="238" y="3298"/>
                  </a:lnTo>
                  <a:lnTo>
                    <a:pt x="9573" y="3298"/>
                  </a:lnTo>
                  <a:cubicBezTo>
                    <a:pt x="9573" y="3298"/>
                    <a:pt x="9406" y="2024"/>
                    <a:pt x="9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 flipH="1">
              <a:off x="8004183" y="4931684"/>
              <a:ext cx="363175" cy="10103"/>
            </a:xfrm>
            <a:custGeom>
              <a:avLst/>
              <a:gdLst/>
              <a:ahLst/>
              <a:cxnLst/>
              <a:rect l="l" t="t" r="r" b="b"/>
              <a:pathLst>
                <a:path w="9454" h="263" extrusionOk="0">
                  <a:moveTo>
                    <a:pt x="0" y="0"/>
                  </a:moveTo>
                  <a:lnTo>
                    <a:pt x="119" y="262"/>
                  </a:lnTo>
                  <a:lnTo>
                    <a:pt x="9454" y="262"/>
                  </a:lnTo>
                  <a:lnTo>
                    <a:pt x="9442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 flipH="1">
              <a:off x="7411861" y="3265386"/>
              <a:ext cx="928529" cy="1558343"/>
            </a:xfrm>
            <a:custGeom>
              <a:avLst/>
              <a:gdLst/>
              <a:ahLst/>
              <a:cxnLst/>
              <a:rect l="l" t="t" r="r" b="b"/>
              <a:pathLst>
                <a:path w="24171" h="40566" extrusionOk="0">
                  <a:moveTo>
                    <a:pt x="834" y="1"/>
                  </a:moveTo>
                  <a:lnTo>
                    <a:pt x="834" y="1"/>
                  </a:lnTo>
                  <a:cubicBezTo>
                    <a:pt x="1" y="15277"/>
                    <a:pt x="2930" y="40565"/>
                    <a:pt x="2930" y="40565"/>
                  </a:cubicBezTo>
                  <a:lnTo>
                    <a:pt x="8514" y="40565"/>
                  </a:lnTo>
                  <a:cubicBezTo>
                    <a:pt x="8514" y="40565"/>
                    <a:pt x="8028" y="6275"/>
                    <a:pt x="10211" y="6275"/>
                  </a:cubicBezTo>
                  <a:cubicBezTo>
                    <a:pt x="10217" y="6275"/>
                    <a:pt x="10223" y="6275"/>
                    <a:pt x="10228" y="6276"/>
                  </a:cubicBezTo>
                  <a:cubicBezTo>
                    <a:pt x="12419" y="6454"/>
                    <a:pt x="17134" y="38791"/>
                    <a:pt x="17134" y="38791"/>
                  </a:cubicBezTo>
                  <a:lnTo>
                    <a:pt x="22742" y="37863"/>
                  </a:lnTo>
                  <a:cubicBezTo>
                    <a:pt x="24170" y="20265"/>
                    <a:pt x="19456" y="513"/>
                    <a:pt x="19456" y="513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 flipH="1">
              <a:off x="7909941" y="3287360"/>
              <a:ext cx="86933" cy="152354"/>
            </a:xfrm>
            <a:custGeom>
              <a:avLst/>
              <a:gdLst/>
              <a:ahLst/>
              <a:cxnLst/>
              <a:rect l="l" t="t" r="r" b="b"/>
              <a:pathLst>
                <a:path w="2263" h="3966" extrusionOk="0">
                  <a:moveTo>
                    <a:pt x="1941" y="0"/>
                  </a:moveTo>
                  <a:lnTo>
                    <a:pt x="1429" y="3691"/>
                  </a:lnTo>
                  <a:lnTo>
                    <a:pt x="0" y="3965"/>
                  </a:lnTo>
                  <a:lnTo>
                    <a:pt x="1941" y="3965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 flipH="1">
              <a:off x="7603956" y="3371991"/>
              <a:ext cx="50324" cy="59582"/>
            </a:xfrm>
            <a:custGeom>
              <a:avLst/>
              <a:gdLst/>
              <a:ahLst/>
              <a:cxnLst/>
              <a:rect l="l" t="t" r="r" b="b"/>
              <a:pathLst>
                <a:path w="1310" h="1551" extrusionOk="0">
                  <a:moveTo>
                    <a:pt x="0" y="0"/>
                  </a:moveTo>
                  <a:cubicBezTo>
                    <a:pt x="163" y="1219"/>
                    <a:pt x="451" y="1550"/>
                    <a:pt x="715" y="1550"/>
                  </a:cubicBezTo>
                  <a:cubicBezTo>
                    <a:pt x="1029" y="1550"/>
                    <a:pt x="1310" y="1084"/>
                    <a:pt x="1310" y="1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 flipH="1">
              <a:off x="8214887" y="3372413"/>
              <a:ext cx="81593" cy="63116"/>
            </a:xfrm>
            <a:custGeom>
              <a:avLst/>
              <a:gdLst/>
              <a:ahLst/>
              <a:cxnLst/>
              <a:rect l="l" t="t" r="r" b="b"/>
              <a:pathLst>
                <a:path w="2124" h="1643" extrusionOk="0">
                  <a:moveTo>
                    <a:pt x="1953" y="1"/>
                  </a:moveTo>
                  <a:lnTo>
                    <a:pt x="1" y="1132"/>
                  </a:lnTo>
                  <a:cubicBezTo>
                    <a:pt x="510" y="1500"/>
                    <a:pt x="888" y="1643"/>
                    <a:pt x="1169" y="1643"/>
                  </a:cubicBezTo>
                  <a:cubicBezTo>
                    <a:pt x="2124" y="1643"/>
                    <a:pt x="1953" y="1"/>
                    <a:pt x="1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 flipH="1">
              <a:off x="7893008" y="1608346"/>
              <a:ext cx="413576" cy="241477"/>
            </a:xfrm>
            <a:custGeom>
              <a:avLst/>
              <a:gdLst/>
              <a:ahLst/>
              <a:cxnLst/>
              <a:rect l="l" t="t" r="r" b="b"/>
              <a:pathLst>
                <a:path w="10766" h="6286" extrusionOk="0">
                  <a:moveTo>
                    <a:pt x="6439" y="0"/>
                  </a:moveTo>
                  <a:cubicBezTo>
                    <a:pt x="3449" y="0"/>
                    <a:pt x="1" y="5331"/>
                    <a:pt x="4752" y="6285"/>
                  </a:cubicBezTo>
                  <a:lnTo>
                    <a:pt x="8777" y="5392"/>
                  </a:lnTo>
                  <a:cubicBezTo>
                    <a:pt x="8777" y="5392"/>
                    <a:pt x="10765" y="2439"/>
                    <a:pt x="7705" y="380"/>
                  </a:cubicBezTo>
                  <a:cubicBezTo>
                    <a:pt x="7312" y="116"/>
                    <a:pt x="6880" y="0"/>
                    <a:pt x="6439" y="0"/>
                  </a:cubicBezTo>
                  <a:close/>
                </a:path>
              </a:pathLst>
            </a:custGeom>
            <a:solidFill>
              <a:srgbClr val="2D3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 flipH="1">
              <a:off x="7893009" y="1544230"/>
              <a:ext cx="440505" cy="305591"/>
            </a:xfrm>
            <a:custGeom>
              <a:avLst/>
              <a:gdLst/>
              <a:ahLst/>
              <a:cxnLst/>
              <a:rect l="l" t="t" r="r" b="b"/>
              <a:pathLst>
                <a:path w="11467" h="7955" extrusionOk="0">
                  <a:moveTo>
                    <a:pt x="9478" y="7061"/>
                  </a:moveTo>
                  <a:cubicBezTo>
                    <a:pt x="9478" y="7061"/>
                    <a:pt x="11466" y="4108"/>
                    <a:pt x="8406" y="2049"/>
                  </a:cubicBezTo>
                  <a:cubicBezTo>
                    <a:pt x="5346" y="1"/>
                    <a:pt x="0" y="6859"/>
                    <a:pt x="5453" y="7954"/>
                  </a:cubicBezTo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 flipH="1">
              <a:off x="8002793" y="1744109"/>
              <a:ext cx="132224" cy="64076"/>
            </a:xfrm>
            <a:custGeom>
              <a:avLst/>
              <a:gdLst/>
              <a:ahLst/>
              <a:cxnLst/>
              <a:rect l="l" t="t" r="r" b="b"/>
              <a:pathLst>
                <a:path w="3442" h="1668" extrusionOk="0">
                  <a:moveTo>
                    <a:pt x="2242" y="1"/>
                  </a:moveTo>
                  <a:cubicBezTo>
                    <a:pt x="1604" y="1"/>
                    <a:pt x="790" y="348"/>
                    <a:pt x="1" y="1668"/>
                  </a:cubicBezTo>
                  <a:lnTo>
                    <a:pt x="3442" y="429"/>
                  </a:lnTo>
                  <a:cubicBezTo>
                    <a:pt x="3442" y="429"/>
                    <a:pt x="2950" y="1"/>
                    <a:pt x="2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 flipH="1">
              <a:off x="7608543" y="1715642"/>
              <a:ext cx="620095" cy="632311"/>
            </a:xfrm>
            <a:custGeom>
              <a:avLst/>
              <a:gdLst/>
              <a:ahLst/>
              <a:cxnLst/>
              <a:rect l="l" t="t" r="r" b="b"/>
              <a:pathLst>
                <a:path w="16142" h="16460" extrusionOk="0">
                  <a:moveTo>
                    <a:pt x="8709" y="1"/>
                  </a:moveTo>
                  <a:cubicBezTo>
                    <a:pt x="6083" y="1"/>
                    <a:pt x="3878" y="1885"/>
                    <a:pt x="3878" y="1885"/>
                  </a:cubicBezTo>
                  <a:cubicBezTo>
                    <a:pt x="3566" y="1720"/>
                    <a:pt x="3271" y="1635"/>
                    <a:pt x="2996" y="1635"/>
                  </a:cubicBezTo>
                  <a:cubicBezTo>
                    <a:pt x="1560" y="1635"/>
                    <a:pt x="634" y="3937"/>
                    <a:pt x="295" y="9231"/>
                  </a:cubicBezTo>
                  <a:cubicBezTo>
                    <a:pt x="1" y="13962"/>
                    <a:pt x="4106" y="16459"/>
                    <a:pt x="8027" y="16459"/>
                  </a:cubicBezTo>
                  <a:cubicBezTo>
                    <a:pt x="9347" y="16459"/>
                    <a:pt x="10645" y="16176"/>
                    <a:pt x="11748" y="15601"/>
                  </a:cubicBezTo>
                  <a:cubicBezTo>
                    <a:pt x="16142" y="13303"/>
                    <a:pt x="15713" y="4135"/>
                    <a:pt x="11963" y="1159"/>
                  </a:cubicBezTo>
                  <a:cubicBezTo>
                    <a:pt x="10887" y="305"/>
                    <a:pt x="9764" y="1"/>
                    <a:pt x="8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 flipH="1">
              <a:off x="7514315" y="2349700"/>
              <a:ext cx="860381" cy="959184"/>
            </a:xfrm>
            <a:custGeom>
              <a:avLst/>
              <a:gdLst/>
              <a:ahLst/>
              <a:cxnLst/>
              <a:rect l="l" t="t" r="r" b="b"/>
              <a:pathLst>
                <a:path w="22397" h="24969" extrusionOk="0">
                  <a:moveTo>
                    <a:pt x="11062" y="1"/>
                  </a:moveTo>
                  <a:lnTo>
                    <a:pt x="11062" y="48"/>
                  </a:lnTo>
                  <a:cubicBezTo>
                    <a:pt x="9645" y="239"/>
                    <a:pt x="2977" y="1203"/>
                    <a:pt x="1668" y="1739"/>
                  </a:cubicBezTo>
                  <a:cubicBezTo>
                    <a:pt x="1668" y="1739"/>
                    <a:pt x="1977" y="4311"/>
                    <a:pt x="977" y="6251"/>
                  </a:cubicBezTo>
                  <a:cubicBezTo>
                    <a:pt x="1" y="8168"/>
                    <a:pt x="3346" y="10835"/>
                    <a:pt x="3346" y="10835"/>
                  </a:cubicBezTo>
                  <a:cubicBezTo>
                    <a:pt x="3346" y="10835"/>
                    <a:pt x="1727" y="19110"/>
                    <a:pt x="1549" y="24266"/>
                  </a:cubicBezTo>
                  <a:cubicBezTo>
                    <a:pt x="1549" y="24266"/>
                    <a:pt x="3989" y="24968"/>
                    <a:pt x="11181" y="24968"/>
                  </a:cubicBezTo>
                  <a:lnTo>
                    <a:pt x="11205" y="24968"/>
                  </a:lnTo>
                  <a:cubicBezTo>
                    <a:pt x="18408" y="24968"/>
                    <a:pt x="20646" y="24266"/>
                    <a:pt x="20646" y="24266"/>
                  </a:cubicBezTo>
                  <a:cubicBezTo>
                    <a:pt x="20468" y="19122"/>
                    <a:pt x="19039" y="10835"/>
                    <a:pt x="19039" y="10835"/>
                  </a:cubicBezTo>
                  <a:cubicBezTo>
                    <a:pt x="19039" y="10835"/>
                    <a:pt x="22396" y="8180"/>
                    <a:pt x="21396" y="6251"/>
                  </a:cubicBezTo>
                  <a:cubicBezTo>
                    <a:pt x="20408" y="4323"/>
                    <a:pt x="20718" y="1739"/>
                    <a:pt x="20718" y="1739"/>
                  </a:cubicBezTo>
                  <a:cubicBezTo>
                    <a:pt x="19408" y="1203"/>
                    <a:pt x="12740" y="239"/>
                    <a:pt x="11324" y="48"/>
                  </a:cubicBezTo>
                  <a:lnTo>
                    <a:pt x="11324" y="1"/>
                  </a:lnTo>
                  <a:cubicBezTo>
                    <a:pt x="11324" y="1"/>
                    <a:pt x="11276" y="1"/>
                    <a:pt x="11193" y="13"/>
                  </a:cubicBezTo>
                  <a:cubicBezTo>
                    <a:pt x="11097" y="1"/>
                    <a:pt x="11062" y="1"/>
                    <a:pt x="11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 flipH="1">
              <a:off x="7720592" y="2353811"/>
              <a:ext cx="224152" cy="292761"/>
            </a:xfrm>
            <a:custGeom>
              <a:avLst/>
              <a:gdLst/>
              <a:ahLst/>
              <a:cxnLst/>
              <a:rect l="l" t="t" r="r" b="b"/>
              <a:pathLst>
                <a:path w="5835" h="7621" extrusionOk="0">
                  <a:moveTo>
                    <a:pt x="2894" y="1"/>
                  </a:moveTo>
                  <a:lnTo>
                    <a:pt x="2894" y="382"/>
                  </a:lnTo>
                  <a:lnTo>
                    <a:pt x="1" y="6323"/>
                  </a:lnTo>
                  <a:lnTo>
                    <a:pt x="3049" y="7621"/>
                  </a:lnTo>
                  <a:cubicBezTo>
                    <a:pt x="3049" y="7621"/>
                    <a:pt x="5835" y="4954"/>
                    <a:pt x="4930" y="37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 flipH="1">
              <a:off x="7944711" y="2353811"/>
              <a:ext cx="224152" cy="292761"/>
            </a:xfrm>
            <a:custGeom>
              <a:avLst/>
              <a:gdLst/>
              <a:ahLst/>
              <a:cxnLst/>
              <a:rect l="l" t="t" r="r" b="b"/>
              <a:pathLst>
                <a:path w="5835" h="7621" extrusionOk="0">
                  <a:moveTo>
                    <a:pt x="2953" y="1"/>
                  </a:moveTo>
                  <a:lnTo>
                    <a:pt x="905" y="370"/>
                  </a:lnTo>
                  <a:cubicBezTo>
                    <a:pt x="1" y="4954"/>
                    <a:pt x="2787" y="7621"/>
                    <a:pt x="2787" y="7621"/>
                  </a:cubicBezTo>
                  <a:lnTo>
                    <a:pt x="5835" y="6323"/>
                  </a:lnTo>
                  <a:lnTo>
                    <a:pt x="2953" y="382"/>
                  </a:lnTo>
                  <a:lnTo>
                    <a:pt x="2953" y="1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 flipH="1">
              <a:off x="7834028" y="2353811"/>
              <a:ext cx="38" cy="5993"/>
            </a:xfrm>
            <a:custGeom>
              <a:avLst/>
              <a:gdLst/>
              <a:ahLst/>
              <a:cxnLst/>
              <a:rect l="l" t="t" r="r" b="b"/>
              <a:pathLst>
                <a:path w="1" h="156" extrusionOk="0">
                  <a:moveTo>
                    <a:pt x="1" y="156"/>
                  </a:moveTo>
                  <a:lnTo>
                    <a:pt x="1" y="15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 flipH="1">
              <a:off x="7745754" y="2429759"/>
              <a:ext cx="198990" cy="215892"/>
            </a:xfrm>
            <a:custGeom>
              <a:avLst/>
              <a:gdLst/>
              <a:ahLst/>
              <a:cxnLst/>
              <a:rect l="l" t="t" r="r" b="b"/>
              <a:pathLst>
                <a:path w="5180" h="5620" extrusionOk="0">
                  <a:moveTo>
                    <a:pt x="5108" y="0"/>
                  </a:moveTo>
                  <a:lnTo>
                    <a:pt x="5108" y="0"/>
                  </a:lnTo>
                  <a:cubicBezTo>
                    <a:pt x="5097" y="3453"/>
                    <a:pt x="3049" y="5406"/>
                    <a:pt x="3049" y="5406"/>
                  </a:cubicBezTo>
                  <a:lnTo>
                    <a:pt x="96" y="4156"/>
                  </a:lnTo>
                  <a:lnTo>
                    <a:pt x="1" y="4334"/>
                  </a:lnTo>
                  <a:lnTo>
                    <a:pt x="3049" y="5620"/>
                  </a:lnTo>
                  <a:cubicBezTo>
                    <a:pt x="3049" y="5620"/>
                    <a:pt x="5180" y="3584"/>
                    <a:pt x="5108" y="0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 flipH="1">
              <a:off x="8055381" y="2353811"/>
              <a:ext cx="960" cy="5993"/>
            </a:xfrm>
            <a:custGeom>
              <a:avLst/>
              <a:gdLst/>
              <a:ahLst/>
              <a:cxnLst/>
              <a:rect l="l" t="t" r="r" b="b"/>
              <a:pathLst>
                <a:path w="25" h="156" extrusionOk="0">
                  <a:moveTo>
                    <a:pt x="24" y="1"/>
                  </a:moveTo>
                  <a:lnTo>
                    <a:pt x="1" y="156"/>
                  </a:lnTo>
                  <a:lnTo>
                    <a:pt x="24" y="156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 flipH="1">
              <a:off x="7944710" y="2430220"/>
              <a:ext cx="198990" cy="216353"/>
            </a:xfrm>
            <a:custGeom>
              <a:avLst/>
              <a:gdLst/>
              <a:ahLst/>
              <a:cxnLst/>
              <a:rect l="l" t="t" r="r" b="b"/>
              <a:pathLst>
                <a:path w="5180" h="5632" extrusionOk="0">
                  <a:moveTo>
                    <a:pt x="72" y="0"/>
                  </a:moveTo>
                  <a:lnTo>
                    <a:pt x="72" y="0"/>
                  </a:lnTo>
                  <a:cubicBezTo>
                    <a:pt x="0" y="3584"/>
                    <a:pt x="2132" y="5632"/>
                    <a:pt x="2132" y="5632"/>
                  </a:cubicBezTo>
                  <a:lnTo>
                    <a:pt x="5180" y="4334"/>
                  </a:lnTo>
                  <a:lnTo>
                    <a:pt x="5096" y="4155"/>
                  </a:lnTo>
                  <a:lnTo>
                    <a:pt x="2132" y="5406"/>
                  </a:lnTo>
                  <a:cubicBezTo>
                    <a:pt x="2132" y="5406"/>
                    <a:pt x="96" y="3453"/>
                    <a:pt x="72" y="0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 flipH="1">
              <a:off x="7833573" y="1963196"/>
              <a:ext cx="221847" cy="519640"/>
            </a:xfrm>
            <a:custGeom>
              <a:avLst/>
              <a:gdLst/>
              <a:ahLst/>
              <a:cxnLst/>
              <a:rect l="l" t="t" r="r" b="b"/>
              <a:pathLst>
                <a:path w="5775" h="13527" extrusionOk="0">
                  <a:moveTo>
                    <a:pt x="2882" y="1"/>
                  </a:moveTo>
                  <a:cubicBezTo>
                    <a:pt x="1286" y="1"/>
                    <a:pt x="0" y="1299"/>
                    <a:pt x="0" y="2882"/>
                  </a:cubicBezTo>
                  <a:lnTo>
                    <a:pt x="0" y="10645"/>
                  </a:lnTo>
                  <a:cubicBezTo>
                    <a:pt x="0" y="12229"/>
                    <a:pt x="1286" y="13526"/>
                    <a:pt x="2882" y="13526"/>
                  </a:cubicBezTo>
                  <a:cubicBezTo>
                    <a:pt x="4477" y="13526"/>
                    <a:pt x="5775" y="12229"/>
                    <a:pt x="5775" y="10645"/>
                  </a:cubicBezTo>
                  <a:lnTo>
                    <a:pt x="5775" y="2882"/>
                  </a:lnTo>
                  <a:cubicBezTo>
                    <a:pt x="5775" y="1299"/>
                    <a:pt x="4477" y="1"/>
                    <a:pt x="288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 flipH="1">
              <a:off x="7786439" y="2361955"/>
              <a:ext cx="316540" cy="234792"/>
            </a:xfrm>
            <a:custGeom>
              <a:avLst/>
              <a:gdLst/>
              <a:ahLst/>
              <a:cxnLst/>
              <a:rect l="l" t="t" r="r" b="b"/>
              <a:pathLst>
                <a:path w="8240" h="6112" extrusionOk="0">
                  <a:moveTo>
                    <a:pt x="4048" y="0"/>
                  </a:moveTo>
                  <a:cubicBezTo>
                    <a:pt x="2799" y="0"/>
                    <a:pt x="1415" y="89"/>
                    <a:pt x="0" y="337"/>
                  </a:cubicBezTo>
                  <a:cubicBezTo>
                    <a:pt x="310" y="3504"/>
                    <a:pt x="4120" y="6111"/>
                    <a:pt x="4120" y="6111"/>
                  </a:cubicBezTo>
                  <a:cubicBezTo>
                    <a:pt x="4120" y="6111"/>
                    <a:pt x="7751" y="3480"/>
                    <a:pt x="8239" y="337"/>
                  </a:cubicBezTo>
                  <a:cubicBezTo>
                    <a:pt x="7300" y="176"/>
                    <a:pt x="5807" y="0"/>
                    <a:pt x="404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 flipH="1">
              <a:off x="7833573" y="2099957"/>
              <a:ext cx="221847" cy="279047"/>
            </a:xfrm>
            <a:custGeom>
              <a:avLst/>
              <a:gdLst/>
              <a:ahLst/>
              <a:cxnLst/>
              <a:rect l="l" t="t" r="r" b="b"/>
              <a:pathLst>
                <a:path w="5775" h="7264" extrusionOk="0">
                  <a:moveTo>
                    <a:pt x="2882" y="1"/>
                  </a:moveTo>
                  <a:cubicBezTo>
                    <a:pt x="1286" y="1"/>
                    <a:pt x="0" y="1287"/>
                    <a:pt x="0" y="2882"/>
                  </a:cubicBezTo>
                  <a:lnTo>
                    <a:pt x="0" y="6633"/>
                  </a:lnTo>
                  <a:cubicBezTo>
                    <a:pt x="1068" y="7253"/>
                    <a:pt x="2092" y="7264"/>
                    <a:pt x="2761" y="7264"/>
                  </a:cubicBezTo>
                  <a:cubicBezTo>
                    <a:pt x="2786" y="7264"/>
                    <a:pt x="2810" y="7264"/>
                    <a:pt x="2834" y="7264"/>
                  </a:cubicBezTo>
                  <a:cubicBezTo>
                    <a:pt x="2857" y="7264"/>
                    <a:pt x="2881" y="7264"/>
                    <a:pt x="2906" y="7264"/>
                  </a:cubicBezTo>
                  <a:cubicBezTo>
                    <a:pt x="3609" y="7264"/>
                    <a:pt x="4658" y="7253"/>
                    <a:pt x="5775" y="6585"/>
                  </a:cubicBezTo>
                  <a:lnTo>
                    <a:pt x="5775" y="2882"/>
                  </a:lnTo>
                  <a:cubicBezTo>
                    <a:pt x="5775" y="1287"/>
                    <a:pt x="4477" y="1"/>
                    <a:pt x="2882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 flipH="1">
              <a:off x="7934180" y="2218163"/>
              <a:ext cx="35726" cy="26929"/>
            </a:xfrm>
            <a:custGeom>
              <a:avLst/>
              <a:gdLst/>
              <a:ahLst/>
              <a:cxnLst/>
              <a:rect l="l" t="t" r="r" b="b"/>
              <a:pathLst>
                <a:path w="930" h="701" extrusionOk="0">
                  <a:moveTo>
                    <a:pt x="411" y="0"/>
                  </a:moveTo>
                  <a:cubicBezTo>
                    <a:pt x="299" y="0"/>
                    <a:pt x="164" y="47"/>
                    <a:pt x="1" y="162"/>
                  </a:cubicBezTo>
                  <a:cubicBezTo>
                    <a:pt x="108" y="436"/>
                    <a:pt x="263" y="674"/>
                    <a:pt x="584" y="698"/>
                  </a:cubicBezTo>
                  <a:cubicBezTo>
                    <a:pt x="601" y="700"/>
                    <a:pt x="618" y="700"/>
                    <a:pt x="634" y="700"/>
                  </a:cubicBezTo>
                  <a:cubicBezTo>
                    <a:pt x="743" y="700"/>
                    <a:pt x="836" y="667"/>
                    <a:pt x="929" y="615"/>
                  </a:cubicBezTo>
                  <a:cubicBezTo>
                    <a:pt x="876" y="418"/>
                    <a:pt x="748" y="0"/>
                    <a:pt x="411" y="0"/>
                  </a:cubicBezTo>
                  <a:close/>
                </a:path>
              </a:pathLst>
            </a:custGeom>
            <a:solidFill>
              <a:srgbClr val="CC6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 flipH="1">
              <a:off x="7934180" y="2206562"/>
              <a:ext cx="35726" cy="38914"/>
            </a:xfrm>
            <a:custGeom>
              <a:avLst/>
              <a:gdLst/>
              <a:ahLst/>
              <a:cxnLst/>
              <a:rect l="l" t="t" r="r" b="b"/>
              <a:pathLst>
                <a:path w="930" h="1013" extrusionOk="0">
                  <a:moveTo>
                    <a:pt x="929" y="917"/>
                  </a:moveTo>
                  <a:cubicBezTo>
                    <a:pt x="822" y="976"/>
                    <a:pt x="715" y="1012"/>
                    <a:pt x="584" y="1000"/>
                  </a:cubicBezTo>
                  <a:cubicBezTo>
                    <a:pt x="263" y="976"/>
                    <a:pt x="108" y="738"/>
                    <a:pt x="1" y="464"/>
                  </a:cubicBezTo>
                  <a:cubicBezTo>
                    <a:pt x="656" y="0"/>
                    <a:pt x="858" y="655"/>
                    <a:pt x="929" y="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 flipH="1">
              <a:off x="8128568" y="2045560"/>
              <a:ext cx="158308" cy="157809"/>
            </a:xfrm>
            <a:custGeom>
              <a:avLst/>
              <a:gdLst/>
              <a:ahLst/>
              <a:cxnLst/>
              <a:rect l="l" t="t" r="r" b="b"/>
              <a:pathLst>
                <a:path w="4121" h="4108" extrusionOk="0">
                  <a:moveTo>
                    <a:pt x="2061" y="0"/>
                  </a:moveTo>
                  <a:cubicBezTo>
                    <a:pt x="929" y="0"/>
                    <a:pt x="1" y="917"/>
                    <a:pt x="1" y="2048"/>
                  </a:cubicBezTo>
                  <a:cubicBezTo>
                    <a:pt x="1" y="3179"/>
                    <a:pt x="929" y="4108"/>
                    <a:pt x="2061" y="4108"/>
                  </a:cubicBezTo>
                  <a:cubicBezTo>
                    <a:pt x="3192" y="4108"/>
                    <a:pt x="4120" y="3179"/>
                    <a:pt x="4120" y="2048"/>
                  </a:cubicBezTo>
                  <a:cubicBezTo>
                    <a:pt x="4120" y="917"/>
                    <a:pt x="3204" y="0"/>
                    <a:pt x="2061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 flipH="1">
              <a:off x="8156917" y="2114939"/>
              <a:ext cx="65690" cy="47635"/>
            </a:xfrm>
            <a:custGeom>
              <a:avLst/>
              <a:gdLst/>
              <a:ahLst/>
              <a:cxnLst/>
              <a:rect l="l" t="t" r="r" b="b"/>
              <a:pathLst>
                <a:path w="1710" h="1240" extrusionOk="0">
                  <a:moveTo>
                    <a:pt x="412" y="1"/>
                  </a:moveTo>
                  <a:cubicBezTo>
                    <a:pt x="332" y="1"/>
                    <a:pt x="248" y="9"/>
                    <a:pt x="161" y="28"/>
                  </a:cubicBezTo>
                  <a:cubicBezTo>
                    <a:pt x="161" y="28"/>
                    <a:pt x="0" y="1240"/>
                    <a:pt x="748" y="1240"/>
                  </a:cubicBezTo>
                  <a:cubicBezTo>
                    <a:pt x="975" y="1240"/>
                    <a:pt x="1285" y="1128"/>
                    <a:pt x="1709" y="837"/>
                  </a:cubicBezTo>
                  <a:cubicBezTo>
                    <a:pt x="1709" y="837"/>
                    <a:pt x="1217" y="1"/>
                    <a:pt x="412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 flipH="1">
              <a:off x="8156917" y="2110214"/>
              <a:ext cx="81017" cy="36917"/>
            </a:xfrm>
            <a:custGeom>
              <a:avLst/>
              <a:gdLst/>
              <a:ahLst/>
              <a:cxnLst/>
              <a:rect l="l" t="t" r="r" b="b"/>
              <a:pathLst>
                <a:path w="2109" h="961" extrusionOk="0">
                  <a:moveTo>
                    <a:pt x="864" y="1"/>
                  </a:moveTo>
                  <a:cubicBezTo>
                    <a:pt x="609" y="1"/>
                    <a:pt x="320" y="101"/>
                    <a:pt x="1" y="365"/>
                  </a:cubicBezTo>
                  <a:cubicBezTo>
                    <a:pt x="1" y="365"/>
                    <a:pt x="260" y="216"/>
                    <a:pt x="653" y="216"/>
                  </a:cubicBezTo>
                  <a:cubicBezTo>
                    <a:pt x="1046" y="216"/>
                    <a:pt x="1572" y="365"/>
                    <a:pt x="2108" y="960"/>
                  </a:cubicBezTo>
                  <a:cubicBezTo>
                    <a:pt x="2108" y="960"/>
                    <a:pt x="1652" y="1"/>
                    <a:pt x="864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 flipH="1">
              <a:off x="7592972" y="2045560"/>
              <a:ext cx="157847" cy="157809"/>
            </a:xfrm>
            <a:custGeom>
              <a:avLst/>
              <a:gdLst/>
              <a:ahLst/>
              <a:cxnLst/>
              <a:rect l="l" t="t" r="r" b="b"/>
              <a:pathLst>
                <a:path w="4109" h="4108" extrusionOk="0">
                  <a:moveTo>
                    <a:pt x="2049" y="0"/>
                  </a:moveTo>
                  <a:cubicBezTo>
                    <a:pt x="918" y="0"/>
                    <a:pt x="1" y="917"/>
                    <a:pt x="1" y="2048"/>
                  </a:cubicBezTo>
                  <a:cubicBezTo>
                    <a:pt x="1" y="3179"/>
                    <a:pt x="918" y="4108"/>
                    <a:pt x="2049" y="4108"/>
                  </a:cubicBezTo>
                  <a:cubicBezTo>
                    <a:pt x="3180" y="4108"/>
                    <a:pt x="4109" y="3179"/>
                    <a:pt x="4109" y="2048"/>
                  </a:cubicBezTo>
                  <a:cubicBezTo>
                    <a:pt x="4109" y="917"/>
                    <a:pt x="3180" y="0"/>
                    <a:pt x="2049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 flipH="1">
              <a:off x="7656471" y="2114939"/>
              <a:ext cx="66381" cy="47635"/>
            </a:xfrm>
            <a:custGeom>
              <a:avLst/>
              <a:gdLst/>
              <a:ahLst/>
              <a:cxnLst/>
              <a:rect l="l" t="t" r="r" b="b"/>
              <a:pathLst>
                <a:path w="1728" h="1240" extrusionOk="0">
                  <a:moveTo>
                    <a:pt x="1305" y="1"/>
                  </a:moveTo>
                  <a:cubicBezTo>
                    <a:pt x="491" y="1"/>
                    <a:pt x="0" y="837"/>
                    <a:pt x="11" y="837"/>
                  </a:cubicBezTo>
                  <a:cubicBezTo>
                    <a:pt x="438" y="1128"/>
                    <a:pt x="750" y="1240"/>
                    <a:pt x="977" y="1240"/>
                  </a:cubicBezTo>
                  <a:cubicBezTo>
                    <a:pt x="1727" y="1240"/>
                    <a:pt x="1559" y="28"/>
                    <a:pt x="1559" y="28"/>
                  </a:cubicBezTo>
                  <a:cubicBezTo>
                    <a:pt x="1471" y="9"/>
                    <a:pt x="1387" y="1"/>
                    <a:pt x="1305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 flipH="1">
              <a:off x="7640990" y="2110214"/>
              <a:ext cx="81786" cy="36917"/>
            </a:xfrm>
            <a:custGeom>
              <a:avLst/>
              <a:gdLst/>
              <a:ahLst/>
              <a:cxnLst/>
              <a:rect l="l" t="t" r="r" b="b"/>
              <a:pathLst>
                <a:path w="2129" h="961" extrusionOk="0">
                  <a:moveTo>
                    <a:pt x="1257" y="1"/>
                  </a:moveTo>
                  <a:cubicBezTo>
                    <a:pt x="461" y="1"/>
                    <a:pt x="0" y="960"/>
                    <a:pt x="9" y="960"/>
                  </a:cubicBezTo>
                  <a:cubicBezTo>
                    <a:pt x="545" y="365"/>
                    <a:pt x="1075" y="216"/>
                    <a:pt x="1471" y="216"/>
                  </a:cubicBezTo>
                  <a:cubicBezTo>
                    <a:pt x="1866" y="216"/>
                    <a:pt x="2128" y="365"/>
                    <a:pt x="2128" y="365"/>
                  </a:cubicBezTo>
                  <a:cubicBezTo>
                    <a:pt x="1806" y="101"/>
                    <a:pt x="1514" y="1"/>
                    <a:pt x="1257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 flipH="1">
              <a:off x="7693593" y="1775687"/>
              <a:ext cx="493095" cy="569464"/>
            </a:xfrm>
            <a:custGeom>
              <a:avLst/>
              <a:gdLst/>
              <a:ahLst/>
              <a:cxnLst/>
              <a:rect l="l" t="t" r="r" b="b"/>
              <a:pathLst>
                <a:path w="12836" h="14824" extrusionOk="0">
                  <a:moveTo>
                    <a:pt x="6418" y="0"/>
                  </a:moveTo>
                  <a:cubicBezTo>
                    <a:pt x="512" y="0"/>
                    <a:pt x="0" y="4858"/>
                    <a:pt x="0" y="8406"/>
                  </a:cubicBezTo>
                  <a:cubicBezTo>
                    <a:pt x="0" y="11954"/>
                    <a:pt x="2370" y="14824"/>
                    <a:pt x="6418" y="14824"/>
                  </a:cubicBezTo>
                  <a:cubicBezTo>
                    <a:pt x="10513" y="14824"/>
                    <a:pt x="12835" y="11954"/>
                    <a:pt x="12835" y="8406"/>
                  </a:cubicBezTo>
                  <a:cubicBezTo>
                    <a:pt x="12835" y="4858"/>
                    <a:pt x="12323" y="0"/>
                    <a:pt x="641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 flipH="1">
              <a:off x="7823503" y="2111789"/>
              <a:ext cx="20590" cy="25277"/>
            </a:xfrm>
            <a:custGeom>
              <a:avLst/>
              <a:gdLst/>
              <a:ahLst/>
              <a:cxnLst/>
              <a:rect l="l" t="t" r="r" b="b"/>
              <a:pathLst>
                <a:path w="536" h="658" extrusionOk="0">
                  <a:moveTo>
                    <a:pt x="245" y="0"/>
                  </a:moveTo>
                  <a:cubicBezTo>
                    <a:pt x="114" y="0"/>
                    <a:pt x="0" y="146"/>
                    <a:pt x="0" y="324"/>
                  </a:cubicBezTo>
                  <a:cubicBezTo>
                    <a:pt x="0" y="502"/>
                    <a:pt x="119" y="657"/>
                    <a:pt x="274" y="657"/>
                  </a:cubicBezTo>
                  <a:cubicBezTo>
                    <a:pt x="417" y="657"/>
                    <a:pt x="536" y="502"/>
                    <a:pt x="536" y="324"/>
                  </a:cubicBezTo>
                  <a:cubicBezTo>
                    <a:pt x="536" y="145"/>
                    <a:pt x="417" y="2"/>
                    <a:pt x="274" y="2"/>
                  </a:cubicBezTo>
                  <a:cubicBezTo>
                    <a:pt x="264" y="1"/>
                    <a:pt x="254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 flipH="1">
              <a:off x="7806101" y="2070185"/>
              <a:ext cx="43486" cy="16096"/>
            </a:xfrm>
            <a:custGeom>
              <a:avLst/>
              <a:gdLst/>
              <a:ahLst/>
              <a:cxnLst/>
              <a:rect l="l" t="t" r="r" b="b"/>
              <a:pathLst>
                <a:path w="1132" h="419" extrusionOk="0">
                  <a:moveTo>
                    <a:pt x="402" y="1"/>
                  </a:moveTo>
                  <a:cubicBezTo>
                    <a:pt x="155" y="1"/>
                    <a:pt x="0" y="145"/>
                    <a:pt x="0" y="145"/>
                  </a:cubicBezTo>
                  <a:cubicBezTo>
                    <a:pt x="124" y="90"/>
                    <a:pt x="244" y="68"/>
                    <a:pt x="356" y="68"/>
                  </a:cubicBezTo>
                  <a:cubicBezTo>
                    <a:pt x="804" y="68"/>
                    <a:pt x="1131" y="419"/>
                    <a:pt x="1131" y="419"/>
                  </a:cubicBezTo>
                  <a:cubicBezTo>
                    <a:pt x="852" y="92"/>
                    <a:pt x="598" y="1"/>
                    <a:pt x="402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 flipH="1">
              <a:off x="7771336" y="2010524"/>
              <a:ext cx="104335" cy="63385"/>
            </a:xfrm>
            <a:custGeom>
              <a:avLst/>
              <a:gdLst/>
              <a:ahLst/>
              <a:cxnLst/>
              <a:rect l="l" t="t" r="r" b="b"/>
              <a:pathLst>
                <a:path w="2716" h="1650" extrusionOk="0">
                  <a:moveTo>
                    <a:pt x="1250" y="0"/>
                  </a:moveTo>
                  <a:cubicBezTo>
                    <a:pt x="758" y="0"/>
                    <a:pt x="318" y="260"/>
                    <a:pt x="179" y="686"/>
                  </a:cubicBezTo>
                  <a:cubicBezTo>
                    <a:pt x="0" y="1233"/>
                    <a:pt x="679" y="936"/>
                    <a:pt x="1322" y="1150"/>
                  </a:cubicBezTo>
                  <a:cubicBezTo>
                    <a:pt x="1785" y="1293"/>
                    <a:pt x="2111" y="1650"/>
                    <a:pt x="2325" y="1650"/>
                  </a:cubicBezTo>
                  <a:cubicBezTo>
                    <a:pt x="2414" y="1650"/>
                    <a:pt x="2484" y="1588"/>
                    <a:pt x="2537" y="1424"/>
                  </a:cubicBezTo>
                  <a:cubicBezTo>
                    <a:pt x="2715" y="876"/>
                    <a:pt x="2322" y="269"/>
                    <a:pt x="1679" y="67"/>
                  </a:cubicBezTo>
                  <a:cubicBezTo>
                    <a:pt x="1536" y="22"/>
                    <a:pt x="1391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 flipH="1">
              <a:off x="8002790" y="2112327"/>
              <a:ext cx="19707" cy="24278"/>
            </a:xfrm>
            <a:custGeom>
              <a:avLst/>
              <a:gdLst/>
              <a:ahLst/>
              <a:cxnLst/>
              <a:rect l="l" t="t" r="r" b="b"/>
              <a:pathLst>
                <a:path w="513" h="632" extrusionOk="0">
                  <a:moveTo>
                    <a:pt x="251" y="0"/>
                  </a:moveTo>
                  <a:cubicBezTo>
                    <a:pt x="120" y="0"/>
                    <a:pt x="1" y="131"/>
                    <a:pt x="1" y="310"/>
                  </a:cubicBezTo>
                  <a:cubicBezTo>
                    <a:pt x="1" y="477"/>
                    <a:pt x="120" y="631"/>
                    <a:pt x="251" y="631"/>
                  </a:cubicBezTo>
                  <a:cubicBezTo>
                    <a:pt x="382" y="631"/>
                    <a:pt x="513" y="488"/>
                    <a:pt x="513" y="310"/>
                  </a:cubicBezTo>
                  <a:cubicBezTo>
                    <a:pt x="513" y="131"/>
                    <a:pt x="405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 flipH="1">
              <a:off x="8001869" y="2079289"/>
              <a:ext cx="41219" cy="18439"/>
            </a:xfrm>
            <a:custGeom>
              <a:avLst/>
              <a:gdLst/>
              <a:ahLst/>
              <a:cxnLst/>
              <a:rect l="l" t="t" r="r" b="b"/>
              <a:pathLst>
                <a:path w="1073" h="480" extrusionOk="0">
                  <a:moveTo>
                    <a:pt x="676" y="1"/>
                  </a:moveTo>
                  <a:cubicBezTo>
                    <a:pt x="108" y="1"/>
                    <a:pt x="1" y="459"/>
                    <a:pt x="1" y="479"/>
                  </a:cubicBezTo>
                  <a:cubicBezTo>
                    <a:pt x="232" y="109"/>
                    <a:pt x="614" y="44"/>
                    <a:pt x="854" y="44"/>
                  </a:cubicBezTo>
                  <a:cubicBezTo>
                    <a:pt x="984" y="44"/>
                    <a:pt x="1072" y="63"/>
                    <a:pt x="1072" y="63"/>
                  </a:cubicBezTo>
                  <a:cubicBezTo>
                    <a:pt x="920" y="19"/>
                    <a:pt x="789" y="1"/>
                    <a:pt x="676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 flipH="1">
              <a:off x="7981280" y="2015211"/>
              <a:ext cx="102952" cy="62847"/>
            </a:xfrm>
            <a:custGeom>
              <a:avLst/>
              <a:gdLst/>
              <a:ahLst/>
              <a:cxnLst/>
              <a:rect l="l" t="t" r="r" b="b"/>
              <a:pathLst>
                <a:path w="2680" h="1636" extrusionOk="0">
                  <a:moveTo>
                    <a:pt x="1450" y="0"/>
                  </a:moveTo>
                  <a:cubicBezTo>
                    <a:pt x="1315" y="0"/>
                    <a:pt x="1176" y="21"/>
                    <a:pt x="1036" y="64"/>
                  </a:cubicBezTo>
                  <a:cubicBezTo>
                    <a:pt x="393" y="254"/>
                    <a:pt x="0" y="861"/>
                    <a:pt x="167" y="1409"/>
                  </a:cubicBezTo>
                  <a:cubicBezTo>
                    <a:pt x="216" y="1574"/>
                    <a:pt x="284" y="1635"/>
                    <a:pt x="371" y="1635"/>
                  </a:cubicBezTo>
                  <a:cubicBezTo>
                    <a:pt x="582" y="1635"/>
                    <a:pt x="907" y="1282"/>
                    <a:pt x="1369" y="1147"/>
                  </a:cubicBezTo>
                  <a:cubicBezTo>
                    <a:pt x="2024" y="957"/>
                    <a:pt x="2679" y="1266"/>
                    <a:pt x="2512" y="719"/>
                  </a:cubicBezTo>
                  <a:cubicBezTo>
                    <a:pt x="2381" y="278"/>
                    <a:pt x="1948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 flipH="1">
              <a:off x="8103403" y="2136568"/>
              <a:ext cx="49440" cy="38914"/>
            </a:xfrm>
            <a:custGeom>
              <a:avLst/>
              <a:gdLst/>
              <a:ahLst/>
              <a:cxnLst/>
              <a:rect l="l" t="t" r="r" b="b"/>
              <a:pathLst>
                <a:path w="1287" h="1013" extrusionOk="0">
                  <a:moveTo>
                    <a:pt x="643" y="0"/>
                  </a:moveTo>
                  <a:cubicBezTo>
                    <a:pt x="286" y="0"/>
                    <a:pt x="0" y="238"/>
                    <a:pt x="0" y="500"/>
                  </a:cubicBezTo>
                  <a:cubicBezTo>
                    <a:pt x="0" y="786"/>
                    <a:pt x="286" y="1012"/>
                    <a:pt x="643" y="1012"/>
                  </a:cubicBezTo>
                  <a:cubicBezTo>
                    <a:pt x="1000" y="1012"/>
                    <a:pt x="1286" y="786"/>
                    <a:pt x="1286" y="500"/>
                  </a:cubicBezTo>
                  <a:cubicBezTo>
                    <a:pt x="1286" y="21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 flipH="1">
              <a:off x="7743905" y="2143406"/>
              <a:ext cx="49440" cy="38492"/>
            </a:xfrm>
            <a:custGeom>
              <a:avLst/>
              <a:gdLst/>
              <a:ahLst/>
              <a:cxnLst/>
              <a:rect l="l" t="t" r="r" b="b"/>
              <a:pathLst>
                <a:path w="1287" h="1002" extrusionOk="0">
                  <a:moveTo>
                    <a:pt x="644" y="1"/>
                  </a:moveTo>
                  <a:cubicBezTo>
                    <a:pt x="286" y="1"/>
                    <a:pt x="1" y="239"/>
                    <a:pt x="1" y="501"/>
                  </a:cubicBezTo>
                  <a:cubicBezTo>
                    <a:pt x="1" y="787"/>
                    <a:pt x="286" y="1001"/>
                    <a:pt x="644" y="1001"/>
                  </a:cubicBezTo>
                  <a:cubicBezTo>
                    <a:pt x="1001" y="1001"/>
                    <a:pt x="1286" y="787"/>
                    <a:pt x="1286" y="501"/>
                  </a:cubicBezTo>
                  <a:cubicBezTo>
                    <a:pt x="1286" y="215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 flipH="1">
              <a:off x="7884316" y="2134724"/>
              <a:ext cx="58122" cy="48825"/>
            </a:xfrm>
            <a:custGeom>
              <a:avLst/>
              <a:gdLst/>
              <a:ahLst/>
              <a:cxnLst/>
              <a:rect l="l" t="t" r="r" b="b"/>
              <a:pathLst>
                <a:path w="1513" h="1271" extrusionOk="0">
                  <a:moveTo>
                    <a:pt x="846" y="1"/>
                  </a:moveTo>
                  <a:cubicBezTo>
                    <a:pt x="548" y="13"/>
                    <a:pt x="274" y="72"/>
                    <a:pt x="0" y="167"/>
                  </a:cubicBezTo>
                  <a:cubicBezTo>
                    <a:pt x="286" y="132"/>
                    <a:pt x="572" y="120"/>
                    <a:pt x="846" y="84"/>
                  </a:cubicBezTo>
                  <a:cubicBezTo>
                    <a:pt x="1000" y="84"/>
                    <a:pt x="1131" y="108"/>
                    <a:pt x="1250" y="144"/>
                  </a:cubicBezTo>
                  <a:cubicBezTo>
                    <a:pt x="1310" y="179"/>
                    <a:pt x="1357" y="203"/>
                    <a:pt x="1369" y="251"/>
                  </a:cubicBezTo>
                  <a:cubicBezTo>
                    <a:pt x="1369" y="298"/>
                    <a:pt x="1381" y="346"/>
                    <a:pt x="1357" y="406"/>
                  </a:cubicBezTo>
                  <a:cubicBezTo>
                    <a:pt x="1310" y="525"/>
                    <a:pt x="1215" y="620"/>
                    <a:pt x="1119" y="715"/>
                  </a:cubicBezTo>
                  <a:cubicBezTo>
                    <a:pt x="1024" y="822"/>
                    <a:pt x="905" y="894"/>
                    <a:pt x="786" y="965"/>
                  </a:cubicBezTo>
                  <a:cubicBezTo>
                    <a:pt x="548" y="1096"/>
                    <a:pt x="286" y="1215"/>
                    <a:pt x="0" y="1263"/>
                  </a:cubicBezTo>
                  <a:cubicBezTo>
                    <a:pt x="41" y="1268"/>
                    <a:pt x="83" y="1270"/>
                    <a:pt x="124" y="1270"/>
                  </a:cubicBezTo>
                  <a:cubicBezTo>
                    <a:pt x="371" y="1270"/>
                    <a:pt x="620" y="1184"/>
                    <a:pt x="834" y="1072"/>
                  </a:cubicBezTo>
                  <a:cubicBezTo>
                    <a:pt x="965" y="1013"/>
                    <a:pt x="1084" y="918"/>
                    <a:pt x="1203" y="834"/>
                  </a:cubicBezTo>
                  <a:cubicBezTo>
                    <a:pt x="1310" y="739"/>
                    <a:pt x="1429" y="620"/>
                    <a:pt x="1488" y="477"/>
                  </a:cubicBezTo>
                  <a:cubicBezTo>
                    <a:pt x="1512" y="406"/>
                    <a:pt x="1512" y="298"/>
                    <a:pt x="1488" y="203"/>
                  </a:cubicBezTo>
                  <a:cubicBezTo>
                    <a:pt x="1453" y="120"/>
                    <a:pt x="1369" y="72"/>
                    <a:pt x="1298" y="48"/>
                  </a:cubicBezTo>
                  <a:cubicBezTo>
                    <a:pt x="1143" y="1"/>
                    <a:pt x="1000" y="1"/>
                    <a:pt x="846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 flipH="1">
              <a:off x="7524369" y="2373480"/>
              <a:ext cx="466089" cy="964677"/>
            </a:xfrm>
            <a:custGeom>
              <a:avLst/>
              <a:gdLst/>
              <a:ahLst/>
              <a:cxnLst/>
              <a:rect l="l" t="t" r="r" b="b"/>
              <a:pathLst>
                <a:path w="12133" h="25112" extrusionOk="0">
                  <a:moveTo>
                    <a:pt x="6144" y="1"/>
                  </a:moveTo>
                  <a:cubicBezTo>
                    <a:pt x="6965" y="4501"/>
                    <a:pt x="4239" y="7109"/>
                    <a:pt x="4239" y="7109"/>
                  </a:cubicBezTo>
                  <a:lnTo>
                    <a:pt x="3500" y="6787"/>
                  </a:lnTo>
                  <a:cubicBezTo>
                    <a:pt x="3500" y="6787"/>
                    <a:pt x="2215" y="13157"/>
                    <a:pt x="1107" y="15753"/>
                  </a:cubicBezTo>
                  <a:cubicBezTo>
                    <a:pt x="1107" y="15753"/>
                    <a:pt x="0" y="18670"/>
                    <a:pt x="1595" y="25111"/>
                  </a:cubicBezTo>
                  <a:cubicBezTo>
                    <a:pt x="1595" y="25111"/>
                    <a:pt x="8644" y="24778"/>
                    <a:pt x="11180" y="24075"/>
                  </a:cubicBezTo>
                  <a:cubicBezTo>
                    <a:pt x="11180" y="24075"/>
                    <a:pt x="10335" y="13633"/>
                    <a:pt x="9561" y="10359"/>
                  </a:cubicBezTo>
                  <a:cubicBezTo>
                    <a:pt x="9561" y="10359"/>
                    <a:pt x="11918" y="9038"/>
                    <a:pt x="12025" y="6633"/>
                  </a:cubicBezTo>
                  <a:cubicBezTo>
                    <a:pt x="12132" y="4216"/>
                    <a:pt x="10763" y="4704"/>
                    <a:pt x="11120" y="1037"/>
                  </a:cubicBezTo>
                  <a:cubicBezTo>
                    <a:pt x="11120" y="1037"/>
                    <a:pt x="8203" y="144"/>
                    <a:pt x="6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 flipH="1">
              <a:off x="7748476" y="2373480"/>
              <a:ext cx="5993" cy="59505"/>
            </a:xfrm>
            <a:custGeom>
              <a:avLst/>
              <a:gdLst/>
              <a:ahLst/>
              <a:cxnLst/>
              <a:rect l="l" t="t" r="r" b="b"/>
              <a:pathLst>
                <a:path w="156" h="1549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468"/>
                    <a:pt x="138" y="895"/>
                    <a:pt x="152" y="1307"/>
                  </a:cubicBezTo>
                  <a:lnTo>
                    <a:pt x="152" y="1307"/>
                  </a:lnTo>
                  <a:cubicBezTo>
                    <a:pt x="139" y="904"/>
                    <a:pt x="96" y="482"/>
                    <a:pt x="36" y="37"/>
                  </a:cubicBezTo>
                  <a:lnTo>
                    <a:pt x="1" y="1"/>
                  </a:lnTo>
                  <a:close/>
                  <a:moveTo>
                    <a:pt x="152" y="1307"/>
                  </a:moveTo>
                  <a:lnTo>
                    <a:pt x="152" y="1307"/>
                  </a:lnTo>
                  <a:cubicBezTo>
                    <a:pt x="154" y="1388"/>
                    <a:pt x="155" y="1469"/>
                    <a:pt x="155" y="1549"/>
                  </a:cubicBezTo>
                  <a:cubicBezTo>
                    <a:pt x="155" y="1468"/>
                    <a:pt x="154" y="1388"/>
                    <a:pt x="152" y="1307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 flipH="1">
              <a:off x="7842255" y="2596716"/>
              <a:ext cx="210898" cy="73642"/>
            </a:xfrm>
            <a:custGeom>
              <a:avLst/>
              <a:gdLst/>
              <a:ahLst/>
              <a:cxnLst/>
              <a:rect l="l" t="t" r="r" b="b"/>
              <a:pathLst>
                <a:path w="5490" h="1917" extrusionOk="0">
                  <a:moveTo>
                    <a:pt x="5490" y="1131"/>
                  </a:moveTo>
                  <a:lnTo>
                    <a:pt x="5156" y="1810"/>
                  </a:lnTo>
                  <a:lnTo>
                    <a:pt x="2823" y="143"/>
                  </a:lnTo>
                  <a:lnTo>
                    <a:pt x="394" y="1917"/>
                  </a:lnTo>
                  <a:lnTo>
                    <a:pt x="1" y="1203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 flipH="1">
              <a:off x="7555478" y="3069618"/>
              <a:ext cx="174289" cy="93502"/>
            </a:xfrm>
            <a:custGeom>
              <a:avLst/>
              <a:gdLst/>
              <a:ahLst/>
              <a:cxnLst/>
              <a:rect l="l" t="t" r="r" b="b"/>
              <a:pathLst>
                <a:path w="4537" h="2434" extrusionOk="0">
                  <a:moveTo>
                    <a:pt x="978" y="1"/>
                  </a:moveTo>
                  <a:cubicBezTo>
                    <a:pt x="977" y="1"/>
                    <a:pt x="977" y="1"/>
                    <a:pt x="977" y="1"/>
                  </a:cubicBezTo>
                  <a:lnTo>
                    <a:pt x="1" y="1096"/>
                  </a:lnTo>
                  <a:cubicBezTo>
                    <a:pt x="1065" y="2211"/>
                    <a:pt x="2485" y="2434"/>
                    <a:pt x="3451" y="2434"/>
                  </a:cubicBezTo>
                  <a:cubicBezTo>
                    <a:pt x="4095" y="2434"/>
                    <a:pt x="4537" y="2335"/>
                    <a:pt x="4537" y="2335"/>
                  </a:cubicBezTo>
                  <a:lnTo>
                    <a:pt x="4287" y="632"/>
                  </a:lnTo>
                  <a:cubicBezTo>
                    <a:pt x="3990" y="773"/>
                    <a:pt x="3677" y="829"/>
                    <a:pt x="3366" y="829"/>
                  </a:cubicBezTo>
                  <a:cubicBezTo>
                    <a:pt x="2173" y="829"/>
                    <a:pt x="1022" y="1"/>
                    <a:pt x="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 flipH="1">
              <a:off x="7592510" y="3068734"/>
              <a:ext cx="136335" cy="93848"/>
            </a:xfrm>
            <a:custGeom>
              <a:avLst/>
              <a:gdLst/>
              <a:ahLst/>
              <a:cxnLst/>
              <a:rect l="l" t="t" r="r" b="b"/>
              <a:pathLst>
                <a:path w="3549" h="2443" extrusionOk="0">
                  <a:moveTo>
                    <a:pt x="977" y="0"/>
                  </a:moveTo>
                  <a:lnTo>
                    <a:pt x="0" y="1108"/>
                  </a:lnTo>
                  <a:cubicBezTo>
                    <a:pt x="1054" y="2206"/>
                    <a:pt x="2441" y="2443"/>
                    <a:pt x="3404" y="2443"/>
                  </a:cubicBezTo>
                  <a:cubicBezTo>
                    <a:pt x="3453" y="2443"/>
                    <a:pt x="3501" y="2442"/>
                    <a:pt x="3548" y="2441"/>
                  </a:cubicBezTo>
                  <a:cubicBezTo>
                    <a:pt x="2584" y="2429"/>
                    <a:pt x="1215" y="2191"/>
                    <a:pt x="167" y="1108"/>
                  </a:cubicBezTo>
                  <a:lnTo>
                    <a:pt x="1084" y="84"/>
                  </a:lnTo>
                  <a:cubicBezTo>
                    <a:pt x="1024" y="36"/>
                    <a:pt x="977" y="0"/>
                    <a:pt x="977" y="0"/>
                  </a:cubicBez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 flipH="1">
              <a:off x="7564617" y="3093897"/>
              <a:ext cx="32499" cy="7875"/>
            </a:xfrm>
            <a:custGeom>
              <a:avLst/>
              <a:gdLst/>
              <a:ahLst/>
              <a:cxnLst/>
              <a:rect l="l" t="t" r="r" b="b"/>
              <a:pathLst>
                <a:path w="846" h="205" extrusionOk="0">
                  <a:moveTo>
                    <a:pt x="834" y="0"/>
                  </a:moveTo>
                  <a:cubicBezTo>
                    <a:pt x="572" y="143"/>
                    <a:pt x="286" y="179"/>
                    <a:pt x="0" y="203"/>
                  </a:cubicBezTo>
                  <a:cubicBezTo>
                    <a:pt x="29" y="204"/>
                    <a:pt x="58" y="204"/>
                    <a:pt x="86" y="204"/>
                  </a:cubicBezTo>
                  <a:cubicBezTo>
                    <a:pt x="345" y="204"/>
                    <a:pt x="610" y="156"/>
                    <a:pt x="846" y="60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 flipH="1">
              <a:off x="7866042" y="2373480"/>
              <a:ext cx="499049" cy="959645"/>
            </a:xfrm>
            <a:custGeom>
              <a:avLst/>
              <a:gdLst/>
              <a:ahLst/>
              <a:cxnLst/>
              <a:rect l="l" t="t" r="r" b="b"/>
              <a:pathLst>
                <a:path w="12991" h="24981" extrusionOk="0">
                  <a:moveTo>
                    <a:pt x="5990" y="1"/>
                  </a:moveTo>
                  <a:cubicBezTo>
                    <a:pt x="3930" y="144"/>
                    <a:pt x="1013" y="1037"/>
                    <a:pt x="1013" y="1037"/>
                  </a:cubicBezTo>
                  <a:cubicBezTo>
                    <a:pt x="1370" y="4704"/>
                    <a:pt x="1" y="4216"/>
                    <a:pt x="108" y="6633"/>
                  </a:cubicBezTo>
                  <a:cubicBezTo>
                    <a:pt x="215" y="9038"/>
                    <a:pt x="2584" y="10359"/>
                    <a:pt x="2584" y="10359"/>
                  </a:cubicBezTo>
                  <a:cubicBezTo>
                    <a:pt x="1811" y="13633"/>
                    <a:pt x="953" y="24075"/>
                    <a:pt x="953" y="24075"/>
                  </a:cubicBezTo>
                  <a:cubicBezTo>
                    <a:pt x="3489" y="24778"/>
                    <a:pt x="11407" y="24980"/>
                    <a:pt x="11407" y="24980"/>
                  </a:cubicBezTo>
                  <a:cubicBezTo>
                    <a:pt x="12991" y="18539"/>
                    <a:pt x="11026" y="15753"/>
                    <a:pt x="11026" y="15753"/>
                  </a:cubicBezTo>
                  <a:cubicBezTo>
                    <a:pt x="9919" y="13157"/>
                    <a:pt x="8633" y="6787"/>
                    <a:pt x="8633" y="6787"/>
                  </a:cubicBezTo>
                  <a:lnTo>
                    <a:pt x="7895" y="7109"/>
                  </a:lnTo>
                  <a:cubicBezTo>
                    <a:pt x="7895" y="7109"/>
                    <a:pt x="5168" y="4501"/>
                    <a:pt x="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 flipH="1">
              <a:off x="8134980" y="2373480"/>
              <a:ext cx="5993" cy="59505"/>
            </a:xfrm>
            <a:custGeom>
              <a:avLst/>
              <a:gdLst/>
              <a:ahLst/>
              <a:cxnLst/>
              <a:rect l="l" t="t" r="r" b="b"/>
              <a:pathLst>
                <a:path w="156" h="1549" extrusionOk="0">
                  <a:moveTo>
                    <a:pt x="156" y="1"/>
                  </a:moveTo>
                  <a:lnTo>
                    <a:pt x="120" y="37"/>
                  </a:lnTo>
                  <a:cubicBezTo>
                    <a:pt x="60" y="482"/>
                    <a:pt x="18" y="904"/>
                    <a:pt x="5" y="1307"/>
                  </a:cubicBezTo>
                  <a:lnTo>
                    <a:pt x="5" y="1307"/>
                  </a:lnTo>
                  <a:cubicBezTo>
                    <a:pt x="18" y="895"/>
                    <a:pt x="66" y="468"/>
                    <a:pt x="156" y="1"/>
                  </a:cubicBezTo>
                  <a:close/>
                  <a:moveTo>
                    <a:pt x="5" y="1307"/>
                  </a:moveTo>
                  <a:cubicBezTo>
                    <a:pt x="2" y="1388"/>
                    <a:pt x="1" y="1468"/>
                    <a:pt x="1" y="1549"/>
                  </a:cubicBezTo>
                  <a:cubicBezTo>
                    <a:pt x="1" y="1469"/>
                    <a:pt x="2" y="1388"/>
                    <a:pt x="5" y="1307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 flipH="1">
              <a:off x="8160147" y="3069618"/>
              <a:ext cx="174289" cy="93502"/>
            </a:xfrm>
            <a:custGeom>
              <a:avLst/>
              <a:gdLst/>
              <a:ahLst/>
              <a:cxnLst/>
              <a:rect l="l" t="t" r="r" b="b"/>
              <a:pathLst>
                <a:path w="4537" h="2434" extrusionOk="0">
                  <a:moveTo>
                    <a:pt x="3548" y="1"/>
                  </a:moveTo>
                  <a:cubicBezTo>
                    <a:pt x="3523" y="1"/>
                    <a:pt x="2375" y="829"/>
                    <a:pt x="1177" y="829"/>
                  </a:cubicBezTo>
                  <a:cubicBezTo>
                    <a:pt x="865" y="829"/>
                    <a:pt x="550" y="773"/>
                    <a:pt x="251" y="632"/>
                  </a:cubicBezTo>
                  <a:lnTo>
                    <a:pt x="1" y="2335"/>
                  </a:lnTo>
                  <a:cubicBezTo>
                    <a:pt x="1" y="2335"/>
                    <a:pt x="442" y="2434"/>
                    <a:pt x="1086" y="2434"/>
                  </a:cubicBezTo>
                  <a:cubicBezTo>
                    <a:pt x="2052" y="2434"/>
                    <a:pt x="3472" y="2211"/>
                    <a:pt x="4537" y="1096"/>
                  </a:cubicBezTo>
                  <a:lnTo>
                    <a:pt x="3549" y="1"/>
                  </a:lnTo>
                  <a:cubicBezTo>
                    <a:pt x="3549" y="1"/>
                    <a:pt x="3548" y="1"/>
                    <a:pt x="3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 flipH="1">
              <a:off x="8160607" y="3068734"/>
              <a:ext cx="136335" cy="93848"/>
            </a:xfrm>
            <a:custGeom>
              <a:avLst/>
              <a:gdLst/>
              <a:ahLst/>
              <a:cxnLst/>
              <a:rect l="l" t="t" r="r" b="b"/>
              <a:pathLst>
                <a:path w="3549" h="2443" extrusionOk="0">
                  <a:moveTo>
                    <a:pt x="2573" y="0"/>
                  </a:moveTo>
                  <a:cubicBezTo>
                    <a:pt x="2573" y="0"/>
                    <a:pt x="2525" y="36"/>
                    <a:pt x="2477" y="84"/>
                  </a:cubicBezTo>
                  <a:lnTo>
                    <a:pt x="3382" y="1108"/>
                  </a:lnTo>
                  <a:cubicBezTo>
                    <a:pt x="2334" y="2191"/>
                    <a:pt x="965" y="2429"/>
                    <a:pt x="1" y="2441"/>
                  </a:cubicBezTo>
                  <a:cubicBezTo>
                    <a:pt x="48" y="2442"/>
                    <a:pt x="96" y="2443"/>
                    <a:pt x="146" y="2443"/>
                  </a:cubicBezTo>
                  <a:cubicBezTo>
                    <a:pt x="1108" y="2443"/>
                    <a:pt x="2496" y="2206"/>
                    <a:pt x="3549" y="1108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 flipH="1">
              <a:off x="8292332" y="3093897"/>
              <a:ext cx="32499" cy="7875"/>
            </a:xfrm>
            <a:custGeom>
              <a:avLst/>
              <a:gdLst/>
              <a:ahLst/>
              <a:cxnLst/>
              <a:rect l="l" t="t" r="r" b="b"/>
              <a:pathLst>
                <a:path w="846" h="205" extrusionOk="0">
                  <a:moveTo>
                    <a:pt x="12" y="0"/>
                  </a:moveTo>
                  <a:lnTo>
                    <a:pt x="1" y="60"/>
                  </a:lnTo>
                  <a:cubicBezTo>
                    <a:pt x="236" y="156"/>
                    <a:pt x="501" y="204"/>
                    <a:pt x="760" y="204"/>
                  </a:cubicBezTo>
                  <a:cubicBezTo>
                    <a:pt x="789" y="204"/>
                    <a:pt x="817" y="204"/>
                    <a:pt x="846" y="203"/>
                  </a:cubicBezTo>
                  <a:cubicBezTo>
                    <a:pt x="560" y="179"/>
                    <a:pt x="274" y="143"/>
                    <a:pt x="12" y="0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 flipH="1">
              <a:off x="7925959" y="3024364"/>
              <a:ext cx="44408" cy="44408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63" y="1155"/>
                    <a:pt x="584" y="1155"/>
                  </a:cubicBezTo>
                  <a:cubicBezTo>
                    <a:pt x="906" y="1155"/>
                    <a:pt x="1156" y="893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 flipH="1">
              <a:off x="7925959" y="3199080"/>
              <a:ext cx="44408" cy="44869"/>
            </a:xfrm>
            <a:custGeom>
              <a:avLst/>
              <a:gdLst/>
              <a:ahLst/>
              <a:cxnLst/>
              <a:rect l="l" t="t" r="r" b="b"/>
              <a:pathLst>
                <a:path w="1156" h="1168" extrusionOk="0">
                  <a:moveTo>
                    <a:pt x="584" y="1"/>
                  </a:moveTo>
                  <a:cubicBezTo>
                    <a:pt x="263" y="1"/>
                    <a:pt x="1" y="274"/>
                    <a:pt x="1" y="584"/>
                  </a:cubicBezTo>
                  <a:cubicBezTo>
                    <a:pt x="1" y="917"/>
                    <a:pt x="263" y="1167"/>
                    <a:pt x="584" y="1167"/>
                  </a:cubicBezTo>
                  <a:cubicBezTo>
                    <a:pt x="906" y="1167"/>
                    <a:pt x="1156" y="893"/>
                    <a:pt x="1156" y="584"/>
                  </a:cubicBezTo>
                  <a:cubicBezTo>
                    <a:pt x="1156" y="262"/>
                    <a:pt x="894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 flipH="1">
              <a:off x="7940596" y="2190542"/>
              <a:ext cx="72297" cy="40221"/>
            </a:xfrm>
            <a:custGeom>
              <a:avLst/>
              <a:gdLst/>
              <a:ahLst/>
              <a:cxnLst/>
              <a:rect l="l" t="t" r="r" b="b"/>
              <a:pathLst>
                <a:path w="1882" h="1047" extrusionOk="0">
                  <a:moveTo>
                    <a:pt x="1" y="0"/>
                  </a:moveTo>
                  <a:cubicBezTo>
                    <a:pt x="1" y="0"/>
                    <a:pt x="240" y="1046"/>
                    <a:pt x="829" y="1046"/>
                  </a:cubicBezTo>
                  <a:cubicBezTo>
                    <a:pt x="1101" y="1046"/>
                    <a:pt x="1449" y="822"/>
                    <a:pt x="1882" y="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 flipH="1">
              <a:off x="7668470" y="1797161"/>
              <a:ext cx="543841" cy="301481"/>
            </a:xfrm>
            <a:custGeom>
              <a:avLst/>
              <a:gdLst/>
              <a:ahLst/>
              <a:cxnLst/>
              <a:rect l="l" t="t" r="r" b="b"/>
              <a:pathLst>
                <a:path w="14157" h="7848" extrusionOk="0">
                  <a:moveTo>
                    <a:pt x="7073" y="1"/>
                  </a:moveTo>
                  <a:cubicBezTo>
                    <a:pt x="0" y="1"/>
                    <a:pt x="667" y="6347"/>
                    <a:pt x="667" y="7847"/>
                  </a:cubicBezTo>
                  <a:cubicBezTo>
                    <a:pt x="667" y="7847"/>
                    <a:pt x="683" y="7848"/>
                    <a:pt x="713" y="7848"/>
                  </a:cubicBezTo>
                  <a:cubicBezTo>
                    <a:pt x="1244" y="7848"/>
                    <a:pt x="6130" y="7730"/>
                    <a:pt x="4418" y="3370"/>
                  </a:cubicBezTo>
                  <a:lnTo>
                    <a:pt x="4418" y="3370"/>
                  </a:lnTo>
                  <a:cubicBezTo>
                    <a:pt x="4418" y="3371"/>
                    <a:pt x="8335" y="6609"/>
                    <a:pt x="13490" y="7383"/>
                  </a:cubicBezTo>
                  <a:cubicBezTo>
                    <a:pt x="13490" y="7383"/>
                    <a:pt x="14157" y="1"/>
                    <a:pt x="7073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 flipH="1">
              <a:off x="7655178" y="1768349"/>
              <a:ext cx="557094" cy="330292"/>
            </a:xfrm>
            <a:custGeom>
              <a:avLst/>
              <a:gdLst/>
              <a:ahLst/>
              <a:cxnLst/>
              <a:rect l="l" t="t" r="r" b="b"/>
              <a:pathLst>
                <a:path w="14502" h="8598" extrusionOk="0">
                  <a:moveTo>
                    <a:pt x="7054" y="1"/>
                  </a:moveTo>
                  <a:cubicBezTo>
                    <a:pt x="1" y="1"/>
                    <a:pt x="666" y="6967"/>
                    <a:pt x="666" y="8597"/>
                  </a:cubicBezTo>
                  <a:cubicBezTo>
                    <a:pt x="666" y="8597"/>
                    <a:pt x="680" y="8597"/>
                    <a:pt x="705" y="8597"/>
                  </a:cubicBezTo>
                  <a:cubicBezTo>
                    <a:pt x="1198" y="8597"/>
                    <a:pt x="6137" y="8479"/>
                    <a:pt x="4417" y="3692"/>
                  </a:cubicBezTo>
                  <a:lnTo>
                    <a:pt x="4417" y="3692"/>
                  </a:lnTo>
                  <a:cubicBezTo>
                    <a:pt x="4417" y="3692"/>
                    <a:pt x="8334" y="7240"/>
                    <a:pt x="13489" y="8097"/>
                  </a:cubicBezTo>
                  <a:cubicBezTo>
                    <a:pt x="13489" y="8097"/>
                    <a:pt x="14501" y="1"/>
                    <a:pt x="7072" y="1"/>
                  </a:cubicBezTo>
                  <a:cubicBezTo>
                    <a:pt x="7066" y="1"/>
                    <a:pt x="7060" y="1"/>
                    <a:pt x="7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 flipH="1">
              <a:off x="7309390" y="4724468"/>
              <a:ext cx="361831" cy="154198"/>
            </a:xfrm>
            <a:custGeom>
              <a:avLst/>
              <a:gdLst/>
              <a:ahLst/>
              <a:cxnLst/>
              <a:rect l="l" t="t" r="r" b="b"/>
              <a:pathLst>
                <a:path w="9419" h="4014" extrusionOk="0">
                  <a:moveTo>
                    <a:pt x="4835" y="1"/>
                  </a:moveTo>
                  <a:lnTo>
                    <a:pt x="72" y="656"/>
                  </a:lnTo>
                  <a:cubicBezTo>
                    <a:pt x="1" y="2715"/>
                    <a:pt x="12" y="4013"/>
                    <a:pt x="12" y="4013"/>
                  </a:cubicBezTo>
                  <a:lnTo>
                    <a:pt x="9252" y="2727"/>
                  </a:lnTo>
                  <a:lnTo>
                    <a:pt x="9418" y="2168"/>
                  </a:lnTo>
                  <a:cubicBezTo>
                    <a:pt x="7502" y="1787"/>
                    <a:pt x="4835" y="1"/>
                    <a:pt x="4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 flipH="1">
              <a:off x="7311695" y="4818242"/>
              <a:ext cx="359065" cy="60427"/>
            </a:xfrm>
            <a:custGeom>
              <a:avLst/>
              <a:gdLst/>
              <a:ahLst/>
              <a:cxnLst/>
              <a:rect l="l" t="t" r="r" b="b"/>
              <a:pathLst>
                <a:path w="9347" h="1573" extrusionOk="0">
                  <a:moveTo>
                    <a:pt x="9347" y="1"/>
                  </a:moveTo>
                  <a:lnTo>
                    <a:pt x="0" y="1358"/>
                  </a:lnTo>
                  <a:lnTo>
                    <a:pt x="12" y="1572"/>
                  </a:lnTo>
                  <a:lnTo>
                    <a:pt x="9252" y="286"/>
                  </a:lnTo>
                  <a:lnTo>
                    <a:pt x="9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 flipH="1">
              <a:off x="6863450" y="2350353"/>
              <a:ext cx="132186" cy="132032"/>
            </a:xfrm>
            <a:custGeom>
              <a:avLst/>
              <a:gdLst/>
              <a:ahLst/>
              <a:cxnLst/>
              <a:rect l="l" t="t" r="r" b="b"/>
              <a:pathLst>
                <a:path w="3441" h="3437" extrusionOk="0">
                  <a:moveTo>
                    <a:pt x="2722" y="1"/>
                  </a:moveTo>
                  <a:cubicBezTo>
                    <a:pt x="1941" y="1"/>
                    <a:pt x="0" y="948"/>
                    <a:pt x="0" y="948"/>
                  </a:cubicBezTo>
                  <a:lnTo>
                    <a:pt x="1953" y="3436"/>
                  </a:lnTo>
                  <a:cubicBezTo>
                    <a:pt x="2572" y="2032"/>
                    <a:pt x="1131" y="1520"/>
                    <a:pt x="1131" y="1520"/>
                  </a:cubicBezTo>
                  <a:cubicBezTo>
                    <a:pt x="1131" y="1520"/>
                    <a:pt x="3441" y="388"/>
                    <a:pt x="2965" y="55"/>
                  </a:cubicBezTo>
                  <a:cubicBezTo>
                    <a:pt x="2909" y="18"/>
                    <a:pt x="2826" y="1"/>
                    <a:pt x="272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 flipH="1">
              <a:off x="4425992" y="3189937"/>
              <a:ext cx="180704" cy="333903"/>
            </a:xfrm>
            <a:custGeom>
              <a:avLst/>
              <a:gdLst/>
              <a:ahLst/>
              <a:cxnLst/>
              <a:rect l="l" t="t" r="r" b="b"/>
              <a:pathLst>
                <a:path w="4704" h="8692" extrusionOk="0">
                  <a:moveTo>
                    <a:pt x="1012" y="0"/>
                  </a:moveTo>
                  <a:lnTo>
                    <a:pt x="0" y="8692"/>
                  </a:lnTo>
                  <a:lnTo>
                    <a:pt x="4703" y="8692"/>
                  </a:lnTo>
                  <a:cubicBezTo>
                    <a:pt x="4322" y="4977"/>
                    <a:pt x="3394" y="1298"/>
                    <a:pt x="2858" y="881"/>
                  </a:cubicBezTo>
                  <a:cubicBezTo>
                    <a:pt x="2322" y="477"/>
                    <a:pt x="1012" y="0"/>
                    <a:pt x="1012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 flipH="1">
              <a:off x="4498271" y="2446470"/>
              <a:ext cx="867257" cy="880241"/>
            </a:xfrm>
            <a:custGeom>
              <a:avLst/>
              <a:gdLst/>
              <a:ahLst/>
              <a:cxnLst/>
              <a:rect l="l" t="t" r="r" b="b"/>
              <a:pathLst>
                <a:path w="22576" h="22914" extrusionOk="0">
                  <a:moveTo>
                    <a:pt x="10139" y="1"/>
                  </a:moveTo>
                  <a:cubicBezTo>
                    <a:pt x="8898" y="1"/>
                    <a:pt x="7361" y="358"/>
                    <a:pt x="5537" y="1423"/>
                  </a:cubicBezTo>
                  <a:cubicBezTo>
                    <a:pt x="1" y="4649"/>
                    <a:pt x="4299" y="9507"/>
                    <a:pt x="3799" y="11114"/>
                  </a:cubicBezTo>
                  <a:cubicBezTo>
                    <a:pt x="3287" y="12698"/>
                    <a:pt x="191" y="16329"/>
                    <a:pt x="1013" y="19461"/>
                  </a:cubicBezTo>
                  <a:cubicBezTo>
                    <a:pt x="1736" y="22207"/>
                    <a:pt x="6694" y="22914"/>
                    <a:pt x="10656" y="22914"/>
                  </a:cubicBezTo>
                  <a:cubicBezTo>
                    <a:pt x="11195" y="22914"/>
                    <a:pt x="11716" y="22900"/>
                    <a:pt x="12205" y="22878"/>
                  </a:cubicBezTo>
                  <a:cubicBezTo>
                    <a:pt x="16277" y="22723"/>
                    <a:pt x="22575" y="21211"/>
                    <a:pt x="19634" y="14543"/>
                  </a:cubicBezTo>
                  <a:cubicBezTo>
                    <a:pt x="17156" y="8905"/>
                    <a:pt x="21314" y="520"/>
                    <a:pt x="17214" y="520"/>
                  </a:cubicBezTo>
                  <a:cubicBezTo>
                    <a:pt x="16448" y="520"/>
                    <a:pt x="15394" y="812"/>
                    <a:pt x="13955" y="1470"/>
                  </a:cubicBezTo>
                  <a:cubicBezTo>
                    <a:pt x="13955" y="1470"/>
                    <a:pt x="12657" y="1"/>
                    <a:pt x="10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 flipH="1">
              <a:off x="5264845" y="3189937"/>
              <a:ext cx="180704" cy="333903"/>
            </a:xfrm>
            <a:custGeom>
              <a:avLst/>
              <a:gdLst/>
              <a:ahLst/>
              <a:cxnLst/>
              <a:rect l="l" t="t" r="r" b="b"/>
              <a:pathLst>
                <a:path w="4704" h="8692" extrusionOk="0">
                  <a:moveTo>
                    <a:pt x="3691" y="0"/>
                  </a:moveTo>
                  <a:cubicBezTo>
                    <a:pt x="3691" y="0"/>
                    <a:pt x="2382" y="477"/>
                    <a:pt x="1846" y="881"/>
                  </a:cubicBezTo>
                  <a:cubicBezTo>
                    <a:pt x="1310" y="1298"/>
                    <a:pt x="369" y="4977"/>
                    <a:pt x="0" y="8692"/>
                  </a:cubicBezTo>
                  <a:lnTo>
                    <a:pt x="4703" y="8692"/>
                  </a:lnTo>
                  <a:lnTo>
                    <a:pt x="3691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 flipH="1">
              <a:off x="6015420" y="3152865"/>
              <a:ext cx="256881" cy="480072"/>
            </a:xfrm>
            <a:custGeom>
              <a:avLst/>
              <a:gdLst/>
              <a:ahLst/>
              <a:cxnLst/>
              <a:rect l="l" t="t" r="r" b="b"/>
              <a:pathLst>
                <a:path w="6687" h="12497" extrusionOk="0">
                  <a:moveTo>
                    <a:pt x="1447" y="1"/>
                  </a:moveTo>
                  <a:cubicBezTo>
                    <a:pt x="1447" y="1"/>
                    <a:pt x="293" y="5347"/>
                    <a:pt x="102" y="9586"/>
                  </a:cubicBezTo>
                  <a:cubicBezTo>
                    <a:pt x="0" y="11855"/>
                    <a:pt x="1571" y="12496"/>
                    <a:pt x="3138" y="12496"/>
                  </a:cubicBezTo>
                  <a:cubicBezTo>
                    <a:pt x="4498" y="12496"/>
                    <a:pt x="5855" y="12014"/>
                    <a:pt x="6115" y="11693"/>
                  </a:cubicBezTo>
                  <a:cubicBezTo>
                    <a:pt x="6686" y="11014"/>
                    <a:pt x="4519" y="1858"/>
                    <a:pt x="3722" y="1013"/>
                  </a:cubicBezTo>
                  <a:cubicBezTo>
                    <a:pt x="2936" y="168"/>
                    <a:pt x="1447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 flipH="1">
              <a:off x="5773018" y="3375679"/>
              <a:ext cx="381038" cy="145439"/>
            </a:xfrm>
            <a:custGeom>
              <a:avLst/>
              <a:gdLst/>
              <a:ahLst/>
              <a:cxnLst/>
              <a:rect l="l" t="t" r="r" b="b"/>
              <a:pathLst>
                <a:path w="9919" h="3786" extrusionOk="0">
                  <a:moveTo>
                    <a:pt x="6125" y="0"/>
                  </a:moveTo>
                  <a:cubicBezTo>
                    <a:pt x="4470" y="0"/>
                    <a:pt x="2647" y="750"/>
                    <a:pt x="1739" y="1380"/>
                  </a:cubicBezTo>
                  <a:cubicBezTo>
                    <a:pt x="465" y="2273"/>
                    <a:pt x="1" y="3786"/>
                    <a:pt x="1" y="3786"/>
                  </a:cubicBezTo>
                  <a:lnTo>
                    <a:pt x="9716" y="3786"/>
                  </a:lnTo>
                  <a:cubicBezTo>
                    <a:pt x="9716" y="3786"/>
                    <a:pt x="9919" y="1559"/>
                    <a:pt x="8025" y="452"/>
                  </a:cubicBezTo>
                  <a:cubicBezTo>
                    <a:pt x="7473" y="130"/>
                    <a:pt x="6813" y="0"/>
                    <a:pt x="6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 flipH="1">
              <a:off x="5773935" y="3353205"/>
              <a:ext cx="226418" cy="167912"/>
            </a:xfrm>
            <a:custGeom>
              <a:avLst/>
              <a:gdLst/>
              <a:ahLst/>
              <a:cxnLst/>
              <a:rect l="l" t="t" r="r" b="b"/>
              <a:pathLst>
                <a:path w="5894" h="4371" extrusionOk="0">
                  <a:moveTo>
                    <a:pt x="5715" y="4371"/>
                  </a:moveTo>
                  <a:lnTo>
                    <a:pt x="0" y="4371"/>
                  </a:lnTo>
                  <a:cubicBezTo>
                    <a:pt x="917" y="1"/>
                    <a:pt x="4024" y="1037"/>
                    <a:pt x="4024" y="1037"/>
                  </a:cubicBezTo>
                  <a:lnTo>
                    <a:pt x="4024" y="1037"/>
                  </a:lnTo>
                  <a:cubicBezTo>
                    <a:pt x="5894" y="2144"/>
                    <a:pt x="5715" y="4371"/>
                    <a:pt x="5715" y="4371"/>
                  </a:cubicBez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" name="Google Shape;338;p30"/>
            <p:cNvSpPr/>
            <p:nvPr/>
          </p:nvSpPr>
          <p:spPr>
            <a:xfrm flipH="1">
              <a:off x="7047044" y="3152865"/>
              <a:ext cx="256881" cy="480072"/>
            </a:xfrm>
            <a:custGeom>
              <a:avLst/>
              <a:gdLst/>
              <a:ahLst/>
              <a:cxnLst/>
              <a:rect l="l" t="t" r="r" b="b"/>
              <a:pathLst>
                <a:path w="6687" h="12497" extrusionOk="0">
                  <a:moveTo>
                    <a:pt x="5239" y="1"/>
                  </a:moveTo>
                  <a:cubicBezTo>
                    <a:pt x="5239" y="1"/>
                    <a:pt x="3751" y="168"/>
                    <a:pt x="2965" y="1013"/>
                  </a:cubicBezTo>
                  <a:cubicBezTo>
                    <a:pt x="2155" y="1858"/>
                    <a:pt x="0" y="11014"/>
                    <a:pt x="572" y="11693"/>
                  </a:cubicBezTo>
                  <a:cubicBezTo>
                    <a:pt x="832" y="12014"/>
                    <a:pt x="2189" y="12496"/>
                    <a:pt x="3549" y="12496"/>
                  </a:cubicBezTo>
                  <a:cubicBezTo>
                    <a:pt x="5116" y="12496"/>
                    <a:pt x="6686" y="11855"/>
                    <a:pt x="6584" y="9586"/>
                  </a:cubicBezTo>
                  <a:cubicBezTo>
                    <a:pt x="6394" y="5347"/>
                    <a:pt x="5239" y="1"/>
                    <a:pt x="5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 flipH="1">
              <a:off x="6236827" y="3918575"/>
              <a:ext cx="830187" cy="199912"/>
            </a:xfrm>
            <a:custGeom>
              <a:avLst/>
              <a:gdLst/>
              <a:ahLst/>
              <a:cxnLst/>
              <a:rect l="l" t="t" r="r" b="b"/>
              <a:pathLst>
                <a:path w="21611" h="5204" extrusionOk="0">
                  <a:moveTo>
                    <a:pt x="1" y="0"/>
                  </a:moveTo>
                  <a:cubicBezTo>
                    <a:pt x="1" y="0"/>
                    <a:pt x="167" y="5203"/>
                    <a:pt x="10895" y="5203"/>
                  </a:cubicBezTo>
                  <a:cubicBezTo>
                    <a:pt x="21611" y="5203"/>
                    <a:pt x="21099" y="179"/>
                    <a:pt x="21099" y="1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 flipH="1">
              <a:off x="6586239" y="3933212"/>
              <a:ext cx="106179" cy="135874"/>
            </a:xfrm>
            <a:custGeom>
              <a:avLst/>
              <a:gdLst/>
              <a:ahLst/>
              <a:cxnLst/>
              <a:rect l="l" t="t" r="r" b="b"/>
              <a:pathLst>
                <a:path w="2764" h="3537" extrusionOk="0">
                  <a:moveTo>
                    <a:pt x="299" y="0"/>
                  </a:moveTo>
                  <a:lnTo>
                    <a:pt x="302" y="18"/>
                  </a:lnTo>
                  <a:lnTo>
                    <a:pt x="302" y="18"/>
                  </a:lnTo>
                  <a:lnTo>
                    <a:pt x="2586" y="156"/>
                  </a:lnTo>
                  <a:lnTo>
                    <a:pt x="2586" y="156"/>
                  </a:lnTo>
                  <a:lnTo>
                    <a:pt x="2597" y="0"/>
                  </a:lnTo>
                  <a:close/>
                  <a:moveTo>
                    <a:pt x="2586" y="156"/>
                  </a:moveTo>
                  <a:lnTo>
                    <a:pt x="2442" y="2238"/>
                  </a:lnTo>
                  <a:lnTo>
                    <a:pt x="2763" y="167"/>
                  </a:lnTo>
                  <a:lnTo>
                    <a:pt x="2586" y="156"/>
                  </a:lnTo>
                  <a:close/>
                  <a:moveTo>
                    <a:pt x="1" y="0"/>
                  </a:moveTo>
                  <a:lnTo>
                    <a:pt x="608" y="3358"/>
                  </a:lnTo>
                  <a:lnTo>
                    <a:pt x="2597" y="3536"/>
                  </a:lnTo>
                  <a:lnTo>
                    <a:pt x="894" y="3179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 flipH="1">
              <a:off x="6216698" y="3099813"/>
              <a:ext cx="885082" cy="849125"/>
            </a:xfrm>
            <a:custGeom>
              <a:avLst/>
              <a:gdLst/>
              <a:ahLst/>
              <a:cxnLst/>
              <a:rect l="l" t="t" r="r" b="b"/>
              <a:pathLst>
                <a:path w="23040" h="22104" extrusionOk="0">
                  <a:moveTo>
                    <a:pt x="11586" y="1"/>
                  </a:moveTo>
                  <a:lnTo>
                    <a:pt x="11586" y="13"/>
                  </a:lnTo>
                  <a:cubicBezTo>
                    <a:pt x="10514" y="120"/>
                    <a:pt x="3954" y="501"/>
                    <a:pt x="1" y="1382"/>
                  </a:cubicBezTo>
                  <a:cubicBezTo>
                    <a:pt x="1" y="1382"/>
                    <a:pt x="239" y="8407"/>
                    <a:pt x="1084" y="11490"/>
                  </a:cubicBezTo>
                  <a:cubicBezTo>
                    <a:pt x="1084" y="11490"/>
                    <a:pt x="549" y="18396"/>
                    <a:pt x="632" y="21242"/>
                  </a:cubicBezTo>
                  <a:cubicBezTo>
                    <a:pt x="632" y="21242"/>
                    <a:pt x="2418" y="22015"/>
                    <a:pt x="11383" y="22099"/>
                  </a:cubicBezTo>
                  <a:lnTo>
                    <a:pt x="11502" y="22099"/>
                  </a:lnTo>
                  <a:cubicBezTo>
                    <a:pt x="11917" y="22102"/>
                    <a:pt x="12316" y="22104"/>
                    <a:pt x="12700" y="22104"/>
                  </a:cubicBezTo>
                  <a:cubicBezTo>
                    <a:pt x="20641" y="22104"/>
                    <a:pt x="22266" y="21432"/>
                    <a:pt x="22266" y="21432"/>
                  </a:cubicBezTo>
                  <a:cubicBezTo>
                    <a:pt x="22408" y="18598"/>
                    <a:pt x="21992" y="11681"/>
                    <a:pt x="21992" y="11681"/>
                  </a:cubicBezTo>
                  <a:cubicBezTo>
                    <a:pt x="22920" y="8621"/>
                    <a:pt x="23039" y="1382"/>
                    <a:pt x="23039" y="1382"/>
                  </a:cubicBezTo>
                  <a:cubicBezTo>
                    <a:pt x="19087" y="430"/>
                    <a:pt x="12776" y="132"/>
                    <a:pt x="11705" y="13"/>
                  </a:cubicBezTo>
                  <a:lnTo>
                    <a:pt x="117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 flipH="1">
              <a:off x="6230412" y="3072845"/>
              <a:ext cx="844362" cy="261184"/>
            </a:xfrm>
            <a:custGeom>
              <a:avLst/>
              <a:gdLst/>
              <a:ahLst/>
              <a:cxnLst/>
              <a:rect l="l" t="t" r="r" b="b"/>
              <a:pathLst>
                <a:path w="21980" h="6799" extrusionOk="0">
                  <a:moveTo>
                    <a:pt x="10990" y="0"/>
                  </a:moveTo>
                  <a:cubicBezTo>
                    <a:pt x="0" y="0"/>
                    <a:pt x="7644" y="6799"/>
                    <a:pt x="7644" y="6799"/>
                  </a:cubicBezTo>
                  <a:lnTo>
                    <a:pt x="10811" y="5453"/>
                  </a:lnTo>
                  <a:lnTo>
                    <a:pt x="14145" y="6727"/>
                  </a:lnTo>
                  <a:cubicBezTo>
                    <a:pt x="14145" y="6727"/>
                    <a:pt x="21979" y="0"/>
                    <a:pt x="10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 flipH="1">
              <a:off x="6422520" y="3162047"/>
              <a:ext cx="462901" cy="171523"/>
            </a:xfrm>
            <a:custGeom>
              <a:avLst/>
              <a:gdLst/>
              <a:ahLst/>
              <a:cxnLst/>
              <a:rect l="l" t="t" r="r" b="b"/>
              <a:pathLst>
                <a:path w="12050" h="4465" extrusionOk="0">
                  <a:moveTo>
                    <a:pt x="11907" y="0"/>
                  </a:moveTo>
                  <a:lnTo>
                    <a:pt x="11907" y="0"/>
                  </a:lnTo>
                  <a:cubicBezTo>
                    <a:pt x="11776" y="1905"/>
                    <a:pt x="9204" y="4108"/>
                    <a:pt x="9204" y="4108"/>
                  </a:cubicBezTo>
                  <a:lnTo>
                    <a:pt x="5882" y="2822"/>
                  </a:lnTo>
                  <a:lnTo>
                    <a:pt x="2715" y="4179"/>
                  </a:lnTo>
                  <a:cubicBezTo>
                    <a:pt x="2715" y="4179"/>
                    <a:pt x="262" y="1988"/>
                    <a:pt x="131" y="83"/>
                  </a:cubicBezTo>
                  <a:lnTo>
                    <a:pt x="131" y="83"/>
                  </a:lnTo>
                  <a:cubicBezTo>
                    <a:pt x="1" y="2036"/>
                    <a:pt x="2715" y="4465"/>
                    <a:pt x="2715" y="4465"/>
                  </a:cubicBezTo>
                  <a:lnTo>
                    <a:pt x="5882" y="3108"/>
                  </a:lnTo>
                  <a:lnTo>
                    <a:pt x="9204" y="4394"/>
                  </a:lnTo>
                  <a:cubicBezTo>
                    <a:pt x="9204" y="4394"/>
                    <a:pt x="12050" y="1953"/>
                    <a:pt x="11907" y="0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 flipH="1">
              <a:off x="6490667" y="3098007"/>
              <a:ext cx="333903" cy="184354"/>
            </a:xfrm>
            <a:custGeom>
              <a:avLst/>
              <a:gdLst/>
              <a:ahLst/>
              <a:cxnLst/>
              <a:rect l="l" t="t" r="r" b="b"/>
              <a:pathLst>
                <a:path w="8692" h="4799" extrusionOk="0">
                  <a:moveTo>
                    <a:pt x="4310" y="0"/>
                  </a:moveTo>
                  <a:lnTo>
                    <a:pt x="4310" y="12"/>
                  </a:lnTo>
                  <a:cubicBezTo>
                    <a:pt x="3870" y="60"/>
                    <a:pt x="1976" y="179"/>
                    <a:pt x="0" y="405"/>
                  </a:cubicBezTo>
                  <a:cubicBezTo>
                    <a:pt x="155" y="1584"/>
                    <a:pt x="1881" y="4036"/>
                    <a:pt x="4310" y="4798"/>
                  </a:cubicBezTo>
                  <a:cubicBezTo>
                    <a:pt x="6906" y="3929"/>
                    <a:pt x="8501" y="1667"/>
                    <a:pt x="8692" y="488"/>
                  </a:cubicBezTo>
                  <a:cubicBezTo>
                    <a:pt x="6715" y="226"/>
                    <a:pt x="4846" y="72"/>
                    <a:pt x="4405" y="12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 flipH="1">
              <a:off x="6358482" y="3470298"/>
              <a:ext cx="536542" cy="36187"/>
            </a:xfrm>
            <a:custGeom>
              <a:avLst/>
              <a:gdLst/>
              <a:ahLst/>
              <a:cxnLst/>
              <a:rect l="l" t="t" r="r" b="b"/>
              <a:pathLst>
                <a:path w="13967" h="942" extrusionOk="0">
                  <a:moveTo>
                    <a:pt x="0" y="942"/>
                  </a:moveTo>
                  <a:cubicBezTo>
                    <a:pt x="0" y="942"/>
                    <a:pt x="6585" y="1"/>
                    <a:pt x="13967" y="537"/>
                  </a:cubicBezTo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 flipH="1">
              <a:off x="6507146" y="2933317"/>
              <a:ext cx="298677" cy="310163"/>
            </a:xfrm>
            <a:custGeom>
              <a:avLst/>
              <a:gdLst/>
              <a:ahLst/>
              <a:cxnLst/>
              <a:rect l="l" t="t" r="r" b="b"/>
              <a:pathLst>
                <a:path w="7775" h="8074" extrusionOk="0">
                  <a:moveTo>
                    <a:pt x="3880" y="1"/>
                  </a:moveTo>
                  <a:cubicBezTo>
                    <a:pt x="3873" y="1"/>
                    <a:pt x="3865" y="1"/>
                    <a:pt x="3858" y="1"/>
                  </a:cubicBezTo>
                  <a:cubicBezTo>
                    <a:pt x="1715" y="13"/>
                    <a:pt x="0" y="1775"/>
                    <a:pt x="12" y="3906"/>
                  </a:cubicBezTo>
                  <a:lnTo>
                    <a:pt x="12" y="4228"/>
                  </a:lnTo>
                  <a:cubicBezTo>
                    <a:pt x="36" y="6363"/>
                    <a:pt x="1774" y="8073"/>
                    <a:pt x="3895" y="8073"/>
                  </a:cubicBezTo>
                  <a:cubicBezTo>
                    <a:pt x="3903" y="8073"/>
                    <a:pt x="3910" y="8073"/>
                    <a:pt x="3917" y="8073"/>
                  </a:cubicBezTo>
                  <a:cubicBezTo>
                    <a:pt x="6060" y="8050"/>
                    <a:pt x="7775" y="6299"/>
                    <a:pt x="7751" y="4168"/>
                  </a:cubicBezTo>
                  <a:lnTo>
                    <a:pt x="7751" y="3847"/>
                  </a:lnTo>
                  <a:cubicBezTo>
                    <a:pt x="7739" y="1711"/>
                    <a:pt x="6001" y="1"/>
                    <a:pt x="3880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 flipH="1">
              <a:off x="6857957" y="2803433"/>
              <a:ext cx="147283" cy="146438"/>
            </a:xfrm>
            <a:custGeom>
              <a:avLst/>
              <a:gdLst/>
              <a:ahLst/>
              <a:cxnLst/>
              <a:rect l="l" t="t" r="r" b="b"/>
              <a:pathLst>
                <a:path w="3834" h="3812" extrusionOk="0">
                  <a:moveTo>
                    <a:pt x="1905" y="1"/>
                  </a:moveTo>
                  <a:cubicBezTo>
                    <a:pt x="845" y="24"/>
                    <a:pt x="0" y="870"/>
                    <a:pt x="12" y="1929"/>
                  </a:cubicBezTo>
                  <a:cubicBezTo>
                    <a:pt x="24" y="2963"/>
                    <a:pt x="858" y="3811"/>
                    <a:pt x="1886" y="3811"/>
                  </a:cubicBezTo>
                  <a:cubicBezTo>
                    <a:pt x="1900" y="3811"/>
                    <a:pt x="1915" y="3811"/>
                    <a:pt x="1929" y="3811"/>
                  </a:cubicBezTo>
                  <a:cubicBezTo>
                    <a:pt x="2989" y="3799"/>
                    <a:pt x="3834" y="2953"/>
                    <a:pt x="3822" y="1894"/>
                  </a:cubicBezTo>
                  <a:cubicBezTo>
                    <a:pt x="3810" y="834"/>
                    <a:pt x="2941" y="1"/>
                    <a:pt x="1905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 flipH="1">
              <a:off x="6884462" y="2868202"/>
              <a:ext cx="61502" cy="44408"/>
            </a:xfrm>
            <a:custGeom>
              <a:avLst/>
              <a:gdLst/>
              <a:ahLst/>
              <a:cxnLst/>
              <a:rect l="l" t="t" r="r" b="b"/>
              <a:pathLst>
                <a:path w="1601" h="1156" extrusionOk="0">
                  <a:moveTo>
                    <a:pt x="393" y="1"/>
                  </a:moveTo>
                  <a:cubicBezTo>
                    <a:pt x="314" y="1"/>
                    <a:pt x="232" y="10"/>
                    <a:pt x="148" y="29"/>
                  </a:cubicBezTo>
                  <a:cubicBezTo>
                    <a:pt x="148" y="29"/>
                    <a:pt x="1" y="1156"/>
                    <a:pt x="699" y="1156"/>
                  </a:cubicBezTo>
                  <a:cubicBezTo>
                    <a:pt x="912" y="1156"/>
                    <a:pt x="1203" y="1051"/>
                    <a:pt x="1600" y="779"/>
                  </a:cubicBezTo>
                  <a:cubicBezTo>
                    <a:pt x="1600" y="779"/>
                    <a:pt x="1133" y="1"/>
                    <a:pt x="393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 flipH="1">
              <a:off x="6884462" y="2863976"/>
              <a:ext cx="75524" cy="34189"/>
            </a:xfrm>
            <a:custGeom>
              <a:avLst/>
              <a:gdLst/>
              <a:ahLst/>
              <a:cxnLst/>
              <a:rect l="l" t="t" r="r" b="b"/>
              <a:pathLst>
                <a:path w="1966" h="890" extrusionOk="0">
                  <a:moveTo>
                    <a:pt x="809" y="0"/>
                  </a:moveTo>
                  <a:cubicBezTo>
                    <a:pt x="570" y="0"/>
                    <a:pt x="299" y="97"/>
                    <a:pt x="1" y="353"/>
                  </a:cubicBezTo>
                  <a:cubicBezTo>
                    <a:pt x="1" y="353"/>
                    <a:pt x="250" y="206"/>
                    <a:pt x="626" y="206"/>
                  </a:cubicBezTo>
                  <a:cubicBezTo>
                    <a:pt x="990" y="206"/>
                    <a:pt x="1473" y="344"/>
                    <a:pt x="1965" y="889"/>
                  </a:cubicBezTo>
                  <a:cubicBezTo>
                    <a:pt x="1965" y="889"/>
                    <a:pt x="1534" y="0"/>
                    <a:pt x="809" y="0"/>
                  </a:cubicBezTo>
                  <a:close/>
                </a:path>
              </a:pathLst>
            </a:custGeom>
            <a:solidFill>
              <a:srgbClr val="DD8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 flipH="1">
              <a:off x="6323705" y="2786069"/>
              <a:ext cx="146861" cy="146400"/>
            </a:xfrm>
            <a:custGeom>
              <a:avLst/>
              <a:gdLst/>
              <a:ahLst/>
              <a:cxnLst/>
              <a:rect l="l" t="t" r="r" b="b"/>
              <a:pathLst>
                <a:path w="3823" h="3811" extrusionOk="0">
                  <a:moveTo>
                    <a:pt x="1894" y="0"/>
                  </a:moveTo>
                  <a:cubicBezTo>
                    <a:pt x="846" y="0"/>
                    <a:pt x="0" y="857"/>
                    <a:pt x="12" y="1917"/>
                  </a:cubicBezTo>
                  <a:cubicBezTo>
                    <a:pt x="24" y="2977"/>
                    <a:pt x="870" y="3810"/>
                    <a:pt x="1929" y="3810"/>
                  </a:cubicBezTo>
                  <a:cubicBezTo>
                    <a:pt x="2989" y="3786"/>
                    <a:pt x="3822" y="2941"/>
                    <a:pt x="3822" y="1881"/>
                  </a:cubicBezTo>
                  <a:cubicBezTo>
                    <a:pt x="3810" y="834"/>
                    <a:pt x="2953" y="0"/>
                    <a:pt x="1894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 flipH="1">
              <a:off x="6382595" y="2850147"/>
              <a:ext cx="61426" cy="44600"/>
            </a:xfrm>
            <a:custGeom>
              <a:avLst/>
              <a:gdLst/>
              <a:ahLst/>
              <a:cxnLst/>
              <a:rect l="l" t="t" r="r" b="b"/>
              <a:pathLst>
                <a:path w="1599" h="1161" extrusionOk="0">
                  <a:moveTo>
                    <a:pt x="1212" y="1"/>
                  </a:moveTo>
                  <a:cubicBezTo>
                    <a:pt x="468" y="1"/>
                    <a:pt x="0" y="797"/>
                    <a:pt x="0" y="797"/>
                  </a:cubicBezTo>
                  <a:cubicBezTo>
                    <a:pt x="394" y="1059"/>
                    <a:pt x="682" y="1160"/>
                    <a:pt x="893" y="1160"/>
                  </a:cubicBezTo>
                  <a:cubicBezTo>
                    <a:pt x="1598" y="1160"/>
                    <a:pt x="1429" y="23"/>
                    <a:pt x="1429" y="23"/>
                  </a:cubicBezTo>
                  <a:cubicBezTo>
                    <a:pt x="1354" y="8"/>
                    <a:pt x="1282" y="1"/>
                    <a:pt x="1212" y="1"/>
                  </a:cubicBezTo>
                  <a:close/>
                </a:path>
              </a:pathLst>
            </a:custGeom>
            <a:solidFill>
              <a:srgbClr val="F2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 flipH="1">
              <a:off x="6368535" y="2845767"/>
              <a:ext cx="75485" cy="34535"/>
            </a:xfrm>
            <a:custGeom>
              <a:avLst/>
              <a:gdLst/>
              <a:ahLst/>
              <a:cxnLst/>
              <a:rect l="l" t="t" r="r" b="b"/>
              <a:pathLst>
                <a:path w="1965" h="899" extrusionOk="0">
                  <a:moveTo>
                    <a:pt x="1171" y="1"/>
                  </a:moveTo>
                  <a:cubicBezTo>
                    <a:pt x="443" y="1"/>
                    <a:pt x="18" y="870"/>
                    <a:pt x="1" y="898"/>
                  </a:cubicBezTo>
                  <a:lnTo>
                    <a:pt x="1" y="898"/>
                  </a:lnTo>
                  <a:cubicBezTo>
                    <a:pt x="506" y="333"/>
                    <a:pt x="1002" y="193"/>
                    <a:pt x="1369" y="193"/>
                  </a:cubicBezTo>
                  <a:cubicBezTo>
                    <a:pt x="1729" y="193"/>
                    <a:pt x="1965" y="327"/>
                    <a:pt x="1965" y="327"/>
                  </a:cubicBezTo>
                  <a:cubicBezTo>
                    <a:pt x="1671" y="91"/>
                    <a:pt x="1405" y="1"/>
                    <a:pt x="1171" y="1"/>
                  </a:cubicBezTo>
                  <a:close/>
                  <a:moveTo>
                    <a:pt x="1" y="898"/>
                  </a:moveTo>
                  <a:cubicBezTo>
                    <a:pt x="0" y="898"/>
                    <a:pt x="0" y="899"/>
                    <a:pt x="0" y="899"/>
                  </a:cubicBezTo>
                  <a:cubicBezTo>
                    <a:pt x="0" y="899"/>
                    <a:pt x="0" y="899"/>
                    <a:pt x="0" y="899"/>
                  </a:cubicBezTo>
                  <a:cubicBezTo>
                    <a:pt x="0" y="899"/>
                    <a:pt x="0" y="899"/>
                    <a:pt x="1" y="898"/>
                  </a:cubicBezTo>
                  <a:close/>
                </a:path>
              </a:pathLst>
            </a:custGeom>
            <a:solidFill>
              <a:srgbClr val="DD8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 flipH="1">
              <a:off x="6508030" y="2933317"/>
              <a:ext cx="297793" cy="210015"/>
            </a:xfrm>
            <a:custGeom>
              <a:avLst/>
              <a:gdLst/>
              <a:ahLst/>
              <a:cxnLst/>
              <a:rect l="l" t="t" r="r" b="b"/>
              <a:pathLst>
                <a:path w="7752" h="5467" extrusionOk="0">
                  <a:moveTo>
                    <a:pt x="3880" y="1"/>
                  </a:moveTo>
                  <a:cubicBezTo>
                    <a:pt x="3873" y="1"/>
                    <a:pt x="3865" y="1"/>
                    <a:pt x="3858" y="1"/>
                  </a:cubicBezTo>
                  <a:cubicBezTo>
                    <a:pt x="1715" y="13"/>
                    <a:pt x="0" y="1763"/>
                    <a:pt x="12" y="3906"/>
                  </a:cubicBezTo>
                  <a:lnTo>
                    <a:pt x="12" y="4180"/>
                  </a:lnTo>
                  <a:cubicBezTo>
                    <a:pt x="1187" y="5038"/>
                    <a:pt x="2767" y="5466"/>
                    <a:pt x="4512" y="5466"/>
                  </a:cubicBezTo>
                  <a:cubicBezTo>
                    <a:pt x="4536" y="5466"/>
                    <a:pt x="4560" y="5466"/>
                    <a:pt x="4584" y="5466"/>
                  </a:cubicBezTo>
                  <a:cubicBezTo>
                    <a:pt x="5715" y="5466"/>
                    <a:pt x="6775" y="5275"/>
                    <a:pt x="7692" y="4894"/>
                  </a:cubicBezTo>
                  <a:cubicBezTo>
                    <a:pt x="7739" y="4656"/>
                    <a:pt x="7751" y="4418"/>
                    <a:pt x="7751" y="4168"/>
                  </a:cubicBezTo>
                  <a:lnTo>
                    <a:pt x="7751" y="3847"/>
                  </a:lnTo>
                  <a:cubicBezTo>
                    <a:pt x="7739" y="1711"/>
                    <a:pt x="6013" y="1"/>
                    <a:pt x="3880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" name="Google Shape;354;p30"/>
            <p:cNvSpPr/>
            <p:nvPr/>
          </p:nvSpPr>
          <p:spPr>
            <a:xfrm flipH="1">
              <a:off x="6405580" y="2548657"/>
              <a:ext cx="512763" cy="564931"/>
            </a:xfrm>
            <a:custGeom>
              <a:avLst/>
              <a:gdLst/>
              <a:ahLst/>
              <a:cxnLst/>
              <a:rect l="l" t="t" r="r" b="b"/>
              <a:pathLst>
                <a:path w="13348" h="14706" extrusionOk="0">
                  <a:moveTo>
                    <a:pt x="6662" y="1"/>
                  </a:moveTo>
                  <a:cubicBezTo>
                    <a:pt x="6640" y="1"/>
                    <a:pt x="6618" y="1"/>
                    <a:pt x="6596" y="1"/>
                  </a:cubicBezTo>
                  <a:cubicBezTo>
                    <a:pt x="2929" y="25"/>
                    <a:pt x="0" y="3025"/>
                    <a:pt x="24" y="6680"/>
                  </a:cubicBezTo>
                  <a:lnTo>
                    <a:pt x="72" y="9181"/>
                  </a:lnTo>
                  <a:cubicBezTo>
                    <a:pt x="107" y="12825"/>
                    <a:pt x="3059" y="14705"/>
                    <a:pt x="6671" y="14705"/>
                  </a:cubicBezTo>
                  <a:cubicBezTo>
                    <a:pt x="6694" y="14705"/>
                    <a:pt x="6716" y="14705"/>
                    <a:pt x="6739" y="14705"/>
                  </a:cubicBezTo>
                  <a:cubicBezTo>
                    <a:pt x="10406" y="14669"/>
                    <a:pt x="13347" y="12729"/>
                    <a:pt x="13300" y="9062"/>
                  </a:cubicBezTo>
                  <a:lnTo>
                    <a:pt x="13276" y="6561"/>
                  </a:lnTo>
                  <a:cubicBezTo>
                    <a:pt x="13240" y="2928"/>
                    <a:pt x="10287" y="1"/>
                    <a:pt x="666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" name="Google Shape;355;p30"/>
            <p:cNvSpPr/>
            <p:nvPr/>
          </p:nvSpPr>
          <p:spPr>
            <a:xfrm flipH="1">
              <a:off x="6696952" y="2867472"/>
              <a:ext cx="27006" cy="33421"/>
            </a:xfrm>
            <a:custGeom>
              <a:avLst/>
              <a:gdLst/>
              <a:ahLst/>
              <a:cxnLst/>
              <a:rect l="l" t="t" r="r" b="b"/>
              <a:pathLst>
                <a:path w="703" h="870" extrusionOk="0">
                  <a:moveTo>
                    <a:pt x="346" y="1"/>
                  </a:moveTo>
                  <a:cubicBezTo>
                    <a:pt x="143" y="1"/>
                    <a:pt x="0" y="203"/>
                    <a:pt x="0" y="441"/>
                  </a:cubicBezTo>
                  <a:cubicBezTo>
                    <a:pt x="0" y="679"/>
                    <a:pt x="155" y="870"/>
                    <a:pt x="358" y="870"/>
                  </a:cubicBezTo>
                  <a:cubicBezTo>
                    <a:pt x="548" y="870"/>
                    <a:pt x="703" y="679"/>
                    <a:pt x="703" y="441"/>
                  </a:cubicBezTo>
                  <a:cubicBezTo>
                    <a:pt x="703" y="203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 flipH="1">
              <a:off x="6702868" y="2890023"/>
              <a:ext cx="12408" cy="9604"/>
            </a:xfrm>
            <a:custGeom>
              <a:avLst/>
              <a:gdLst/>
              <a:ahLst/>
              <a:cxnLst/>
              <a:rect l="l" t="t" r="r" b="b"/>
              <a:pathLst>
                <a:path w="323" h="250" extrusionOk="0">
                  <a:moveTo>
                    <a:pt x="191" y="0"/>
                  </a:moveTo>
                  <a:cubicBezTo>
                    <a:pt x="172" y="0"/>
                    <a:pt x="152" y="3"/>
                    <a:pt x="132" y="9"/>
                  </a:cubicBezTo>
                  <a:cubicBezTo>
                    <a:pt x="60" y="33"/>
                    <a:pt x="1" y="104"/>
                    <a:pt x="13" y="164"/>
                  </a:cubicBezTo>
                  <a:cubicBezTo>
                    <a:pt x="21" y="216"/>
                    <a:pt x="62" y="249"/>
                    <a:pt x="120" y="249"/>
                  </a:cubicBezTo>
                  <a:cubicBezTo>
                    <a:pt x="142" y="249"/>
                    <a:pt x="166" y="245"/>
                    <a:pt x="191" y="235"/>
                  </a:cubicBezTo>
                  <a:cubicBezTo>
                    <a:pt x="263" y="223"/>
                    <a:pt x="322" y="152"/>
                    <a:pt x="310" y="92"/>
                  </a:cubicBezTo>
                  <a:cubicBezTo>
                    <a:pt x="301" y="29"/>
                    <a:pt x="251" y="0"/>
                    <a:pt x="191" y="0"/>
                  </a:cubicBezTo>
                  <a:close/>
                </a:path>
              </a:pathLst>
            </a:custGeom>
            <a:solidFill>
              <a:srgbClr val="FFF2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 flipH="1">
              <a:off x="6697337" y="2839429"/>
              <a:ext cx="36225" cy="13445"/>
            </a:xfrm>
            <a:custGeom>
              <a:avLst/>
              <a:gdLst/>
              <a:ahLst/>
              <a:cxnLst/>
              <a:rect l="l" t="t" r="r" b="b"/>
              <a:pathLst>
                <a:path w="943" h="350" extrusionOk="0">
                  <a:moveTo>
                    <a:pt x="624" y="0"/>
                  </a:moveTo>
                  <a:cubicBezTo>
                    <a:pt x="460" y="0"/>
                    <a:pt x="242" y="75"/>
                    <a:pt x="0" y="350"/>
                  </a:cubicBezTo>
                  <a:cubicBezTo>
                    <a:pt x="0" y="350"/>
                    <a:pt x="273" y="54"/>
                    <a:pt x="648" y="54"/>
                  </a:cubicBezTo>
                  <a:cubicBezTo>
                    <a:pt x="736" y="54"/>
                    <a:pt x="831" y="70"/>
                    <a:pt x="929" y="111"/>
                  </a:cubicBezTo>
                  <a:cubicBezTo>
                    <a:pt x="942" y="111"/>
                    <a:pt x="823" y="0"/>
                    <a:pt x="624" y="0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 flipH="1">
              <a:off x="6680934" y="2786645"/>
              <a:ext cx="86472" cy="53666"/>
            </a:xfrm>
            <a:custGeom>
              <a:avLst/>
              <a:gdLst/>
              <a:ahLst/>
              <a:cxnLst/>
              <a:rect l="l" t="t" r="r" b="b"/>
              <a:pathLst>
                <a:path w="2251" h="1397" extrusionOk="0">
                  <a:moveTo>
                    <a:pt x="1234" y="1"/>
                  </a:moveTo>
                  <a:cubicBezTo>
                    <a:pt x="1107" y="1"/>
                    <a:pt x="975" y="22"/>
                    <a:pt x="846" y="69"/>
                  </a:cubicBezTo>
                  <a:cubicBezTo>
                    <a:pt x="310" y="247"/>
                    <a:pt x="0" y="759"/>
                    <a:pt x="143" y="1212"/>
                  </a:cubicBezTo>
                  <a:cubicBezTo>
                    <a:pt x="188" y="1346"/>
                    <a:pt x="245" y="1396"/>
                    <a:pt x="318" y="1396"/>
                  </a:cubicBezTo>
                  <a:cubicBezTo>
                    <a:pt x="496" y="1396"/>
                    <a:pt x="762" y="1089"/>
                    <a:pt x="1143" y="962"/>
                  </a:cubicBezTo>
                  <a:cubicBezTo>
                    <a:pt x="1679" y="783"/>
                    <a:pt x="2251" y="1021"/>
                    <a:pt x="2096" y="557"/>
                  </a:cubicBezTo>
                  <a:cubicBezTo>
                    <a:pt x="1988" y="214"/>
                    <a:pt x="1633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 flipH="1">
              <a:off x="6740400" y="2831784"/>
              <a:ext cx="11448" cy="6915"/>
            </a:xfrm>
            <a:custGeom>
              <a:avLst/>
              <a:gdLst/>
              <a:ahLst/>
              <a:cxnLst/>
              <a:rect l="l" t="t" r="r" b="b"/>
              <a:pathLst>
                <a:path w="298" h="180" extrusionOk="0">
                  <a:moveTo>
                    <a:pt x="298" y="1"/>
                  </a:moveTo>
                  <a:cubicBezTo>
                    <a:pt x="191" y="48"/>
                    <a:pt x="83" y="120"/>
                    <a:pt x="0" y="179"/>
                  </a:cubicBezTo>
                  <a:cubicBezTo>
                    <a:pt x="83" y="144"/>
                    <a:pt x="191" y="84"/>
                    <a:pt x="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 flipH="1">
              <a:off x="6546899" y="2864745"/>
              <a:ext cx="27505" cy="33421"/>
            </a:xfrm>
            <a:custGeom>
              <a:avLst/>
              <a:gdLst/>
              <a:ahLst/>
              <a:cxnLst/>
              <a:rect l="l" t="t" r="r" b="b"/>
              <a:pathLst>
                <a:path w="716" h="870" extrusionOk="0">
                  <a:moveTo>
                    <a:pt x="346" y="0"/>
                  </a:moveTo>
                  <a:cubicBezTo>
                    <a:pt x="156" y="0"/>
                    <a:pt x="1" y="191"/>
                    <a:pt x="1" y="429"/>
                  </a:cubicBezTo>
                  <a:cubicBezTo>
                    <a:pt x="1" y="667"/>
                    <a:pt x="167" y="869"/>
                    <a:pt x="358" y="869"/>
                  </a:cubicBezTo>
                  <a:cubicBezTo>
                    <a:pt x="560" y="869"/>
                    <a:pt x="715" y="667"/>
                    <a:pt x="703" y="429"/>
                  </a:cubicBezTo>
                  <a:cubicBezTo>
                    <a:pt x="703" y="191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" name="Google Shape;361;p30"/>
            <p:cNvSpPr/>
            <p:nvPr/>
          </p:nvSpPr>
          <p:spPr>
            <a:xfrm flipH="1">
              <a:off x="6551931" y="2886488"/>
              <a:ext cx="13330" cy="9220"/>
            </a:xfrm>
            <a:custGeom>
              <a:avLst/>
              <a:gdLst/>
              <a:ahLst/>
              <a:cxnLst/>
              <a:rect l="l" t="t" r="r" b="b"/>
              <a:pathLst>
                <a:path w="347" h="240" extrusionOk="0">
                  <a:moveTo>
                    <a:pt x="199" y="1"/>
                  </a:moveTo>
                  <a:cubicBezTo>
                    <a:pt x="173" y="1"/>
                    <a:pt x="147" y="6"/>
                    <a:pt x="120" y="17"/>
                  </a:cubicBezTo>
                  <a:cubicBezTo>
                    <a:pt x="49" y="41"/>
                    <a:pt x="1" y="125"/>
                    <a:pt x="25" y="184"/>
                  </a:cubicBezTo>
                  <a:cubicBezTo>
                    <a:pt x="40" y="221"/>
                    <a:pt x="82" y="240"/>
                    <a:pt x="130" y="240"/>
                  </a:cubicBezTo>
                  <a:cubicBezTo>
                    <a:pt x="158" y="240"/>
                    <a:pt x="188" y="233"/>
                    <a:pt x="215" y="220"/>
                  </a:cubicBezTo>
                  <a:cubicBezTo>
                    <a:pt x="287" y="196"/>
                    <a:pt x="346" y="125"/>
                    <a:pt x="322" y="65"/>
                  </a:cubicBezTo>
                  <a:cubicBezTo>
                    <a:pt x="298" y="25"/>
                    <a:pt x="252" y="1"/>
                    <a:pt x="199" y="1"/>
                  </a:cubicBezTo>
                  <a:close/>
                </a:path>
              </a:pathLst>
            </a:custGeom>
            <a:solidFill>
              <a:srgbClr val="FFF2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 flipH="1">
              <a:off x="6533185" y="2843616"/>
              <a:ext cx="34804" cy="14751"/>
            </a:xfrm>
            <a:custGeom>
              <a:avLst/>
              <a:gdLst/>
              <a:ahLst/>
              <a:cxnLst/>
              <a:rect l="l" t="t" r="r" b="b"/>
              <a:pathLst>
                <a:path w="906" h="384" extrusionOk="0">
                  <a:moveTo>
                    <a:pt x="331" y="0"/>
                  </a:moveTo>
                  <a:cubicBezTo>
                    <a:pt x="237" y="0"/>
                    <a:pt x="127" y="15"/>
                    <a:pt x="0" y="50"/>
                  </a:cubicBezTo>
                  <a:cubicBezTo>
                    <a:pt x="0" y="50"/>
                    <a:pt x="86" y="30"/>
                    <a:pt x="208" y="30"/>
                  </a:cubicBezTo>
                  <a:cubicBezTo>
                    <a:pt x="412" y="30"/>
                    <a:pt x="719" y="86"/>
                    <a:pt x="905" y="383"/>
                  </a:cubicBezTo>
                  <a:cubicBezTo>
                    <a:pt x="905" y="383"/>
                    <a:pt x="814" y="0"/>
                    <a:pt x="331" y="0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 flipH="1">
              <a:off x="6506679" y="2782227"/>
              <a:ext cx="86472" cy="52052"/>
            </a:xfrm>
            <a:custGeom>
              <a:avLst/>
              <a:gdLst/>
              <a:ahLst/>
              <a:cxnLst/>
              <a:rect l="l" t="t" r="r" b="b"/>
              <a:pathLst>
                <a:path w="2251" h="1355" extrusionOk="0">
                  <a:moveTo>
                    <a:pt x="1027" y="1"/>
                  </a:moveTo>
                  <a:cubicBezTo>
                    <a:pt x="609" y="1"/>
                    <a:pt x="244" y="234"/>
                    <a:pt x="132" y="600"/>
                  </a:cubicBezTo>
                  <a:cubicBezTo>
                    <a:pt x="1" y="1065"/>
                    <a:pt x="548" y="791"/>
                    <a:pt x="1108" y="957"/>
                  </a:cubicBezTo>
                  <a:cubicBezTo>
                    <a:pt x="1495" y="1067"/>
                    <a:pt x="1769" y="1354"/>
                    <a:pt x="1947" y="1354"/>
                  </a:cubicBezTo>
                  <a:cubicBezTo>
                    <a:pt x="2021" y="1354"/>
                    <a:pt x="2078" y="1305"/>
                    <a:pt x="2120" y="1172"/>
                  </a:cubicBezTo>
                  <a:cubicBezTo>
                    <a:pt x="2251" y="696"/>
                    <a:pt x="1906" y="195"/>
                    <a:pt x="1370" y="53"/>
                  </a:cubicBezTo>
                  <a:cubicBezTo>
                    <a:pt x="1254" y="17"/>
                    <a:pt x="1139" y="1"/>
                    <a:pt x="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 flipH="1">
              <a:off x="6446289" y="2899473"/>
              <a:ext cx="63154" cy="37570"/>
            </a:xfrm>
            <a:custGeom>
              <a:avLst/>
              <a:gdLst/>
              <a:ahLst/>
              <a:cxnLst/>
              <a:rect l="l" t="t" r="r" b="b"/>
              <a:pathLst>
                <a:path w="1644" h="978" extrusionOk="0">
                  <a:moveTo>
                    <a:pt x="845" y="1"/>
                  </a:moveTo>
                  <a:cubicBezTo>
                    <a:pt x="833" y="1"/>
                    <a:pt x="822" y="1"/>
                    <a:pt x="810" y="1"/>
                  </a:cubicBezTo>
                  <a:cubicBezTo>
                    <a:pt x="370" y="1"/>
                    <a:pt x="0" y="227"/>
                    <a:pt x="0" y="501"/>
                  </a:cubicBezTo>
                  <a:cubicBezTo>
                    <a:pt x="0" y="756"/>
                    <a:pt x="351" y="978"/>
                    <a:pt x="799" y="978"/>
                  </a:cubicBezTo>
                  <a:cubicBezTo>
                    <a:pt x="810" y="978"/>
                    <a:pt x="822" y="978"/>
                    <a:pt x="834" y="977"/>
                  </a:cubicBezTo>
                  <a:cubicBezTo>
                    <a:pt x="1286" y="977"/>
                    <a:pt x="1644" y="751"/>
                    <a:pt x="1644" y="477"/>
                  </a:cubicBezTo>
                  <a:cubicBezTo>
                    <a:pt x="1644" y="222"/>
                    <a:pt x="1293" y="1"/>
                    <a:pt x="845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 flipH="1">
              <a:off x="6814929" y="2903084"/>
              <a:ext cx="63615" cy="37186"/>
            </a:xfrm>
            <a:custGeom>
              <a:avLst/>
              <a:gdLst/>
              <a:ahLst/>
              <a:cxnLst/>
              <a:rect l="l" t="t" r="r" b="b"/>
              <a:pathLst>
                <a:path w="1656" h="968" extrusionOk="0">
                  <a:moveTo>
                    <a:pt x="889" y="0"/>
                  </a:moveTo>
                  <a:cubicBezTo>
                    <a:pt x="867" y="0"/>
                    <a:pt x="844" y="1"/>
                    <a:pt x="822" y="2"/>
                  </a:cubicBezTo>
                  <a:cubicBezTo>
                    <a:pt x="381" y="2"/>
                    <a:pt x="0" y="228"/>
                    <a:pt x="0" y="490"/>
                  </a:cubicBezTo>
                  <a:cubicBezTo>
                    <a:pt x="0" y="757"/>
                    <a:pt x="361" y="967"/>
                    <a:pt x="798" y="967"/>
                  </a:cubicBezTo>
                  <a:cubicBezTo>
                    <a:pt x="810" y="967"/>
                    <a:pt x="822" y="967"/>
                    <a:pt x="834" y="967"/>
                  </a:cubicBezTo>
                  <a:cubicBezTo>
                    <a:pt x="1298" y="967"/>
                    <a:pt x="1655" y="740"/>
                    <a:pt x="1655" y="478"/>
                  </a:cubicBezTo>
                  <a:cubicBezTo>
                    <a:pt x="1655" y="218"/>
                    <a:pt x="1321" y="0"/>
                    <a:pt x="889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 flipH="1">
              <a:off x="6611861" y="2940655"/>
              <a:ext cx="36648" cy="26084"/>
            </a:xfrm>
            <a:custGeom>
              <a:avLst/>
              <a:gdLst/>
              <a:ahLst/>
              <a:cxnLst/>
              <a:rect l="l" t="t" r="r" b="b"/>
              <a:pathLst>
                <a:path w="954" h="679" extrusionOk="0">
                  <a:moveTo>
                    <a:pt x="953" y="155"/>
                  </a:moveTo>
                  <a:lnTo>
                    <a:pt x="953" y="155"/>
                  </a:lnTo>
                  <a:cubicBezTo>
                    <a:pt x="953" y="155"/>
                    <a:pt x="953" y="156"/>
                    <a:pt x="953" y="156"/>
                  </a:cubicBezTo>
                  <a:lnTo>
                    <a:pt x="953" y="156"/>
                  </a:lnTo>
                  <a:cubicBezTo>
                    <a:pt x="954" y="155"/>
                    <a:pt x="954" y="155"/>
                    <a:pt x="953" y="155"/>
                  </a:cubicBezTo>
                  <a:close/>
                  <a:moveTo>
                    <a:pt x="1" y="1"/>
                  </a:moveTo>
                  <a:cubicBezTo>
                    <a:pt x="1" y="1"/>
                    <a:pt x="263" y="679"/>
                    <a:pt x="559" y="679"/>
                  </a:cubicBezTo>
                  <a:cubicBezTo>
                    <a:pt x="690" y="679"/>
                    <a:pt x="829" y="544"/>
                    <a:pt x="953" y="156"/>
                  </a:cubicBezTo>
                  <a:lnTo>
                    <a:pt x="953" y="156"/>
                  </a:lnTo>
                  <a:cubicBezTo>
                    <a:pt x="946" y="160"/>
                    <a:pt x="838" y="198"/>
                    <a:pt x="669" y="198"/>
                  </a:cubicBezTo>
                  <a:cubicBezTo>
                    <a:pt x="495" y="198"/>
                    <a:pt x="258" y="158"/>
                    <a:pt x="1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30"/>
            <p:cNvSpPr/>
            <p:nvPr/>
          </p:nvSpPr>
          <p:spPr>
            <a:xfrm flipH="1">
              <a:off x="6574829" y="2800244"/>
              <a:ext cx="75946" cy="148666"/>
            </a:xfrm>
            <a:custGeom>
              <a:avLst/>
              <a:gdLst/>
              <a:ahLst/>
              <a:cxnLst/>
              <a:rect l="l" t="t" r="r" b="b"/>
              <a:pathLst>
                <a:path w="1977" h="3870" extrusionOk="0">
                  <a:moveTo>
                    <a:pt x="167" y="0"/>
                  </a:moveTo>
                  <a:cubicBezTo>
                    <a:pt x="131" y="560"/>
                    <a:pt x="131" y="1143"/>
                    <a:pt x="203" y="1691"/>
                  </a:cubicBezTo>
                  <a:cubicBezTo>
                    <a:pt x="215" y="1846"/>
                    <a:pt x="239" y="1977"/>
                    <a:pt x="262" y="2132"/>
                  </a:cubicBezTo>
                  <a:cubicBezTo>
                    <a:pt x="298" y="2274"/>
                    <a:pt x="322" y="2429"/>
                    <a:pt x="381" y="2560"/>
                  </a:cubicBezTo>
                  <a:cubicBezTo>
                    <a:pt x="417" y="2620"/>
                    <a:pt x="465" y="2691"/>
                    <a:pt x="524" y="2751"/>
                  </a:cubicBezTo>
                  <a:cubicBezTo>
                    <a:pt x="560" y="2804"/>
                    <a:pt x="629" y="2831"/>
                    <a:pt x="702" y="2831"/>
                  </a:cubicBezTo>
                  <a:cubicBezTo>
                    <a:pt x="726" y="2831"/>
                    <a:pt x="751" y="2828"/>
                    <a:pt x="774" y="2822"/>
                  </a:cubicBezTo>
                  <a:cubicBezTo>
                    <a:pt x="929" y="2798"/>
                    <a:pt x="1048" y="2691"/>
                    <a:pt x="1167" y="2632"/>
                  </a:cubicBezTo>
                  <a:cubicBezTo>
                    <a:pt x="1268" y="2577"/>
                    <a:pt x="1354" y="2536"/>
                    <a:pt x="1442" y="2536"/>
                  </a:cubicBezTo>
                  <a:cubicBezTo>
                    <a:pt x="1469" y="2536"/>
                    <a:pt x="1497" y="2540"/>
                    <a:pt x="1524" y="2548"/>
                  </a:cubicBezTo>
                  <a:cubicBezTo>
                    <a:pt x="1560" y="2548"/>
                    <a:pt x="1596" y="2560"/>
                    <a:pt x="1620" y="2572"/>
                  </a:cubicBezTo>
                  <a:cubicBezTo>
                    <a:pt x="1643" y="2584"/>
                    <a:pt x="1667" y="2620"/>
                    <a:pt x="1691" y="2632"/>
                  </a:cubicBezTo>
                  <a:cubicBezTo>
                    <a:pt x="1739" y="2655"/>
                    <a:pt x="1786" y="2703"/>
                    <a:pt x="1798" y="2763"/>
                  </a:cubicBezTo>
                  <a:cubicBezTo>
                    <a:pt x="1846" y="2882"/>
                    <a:pt x="1822" y="3013"/>
                    <a:pt x="1763" y="3132"/>
                  </a:cubicBezTo>
                  <a:cubicBezTo>
                    <a:pt x="1703" y="3251"/>
                    <a:pt x="1632" y="3370"/>
                    <a:pt x="1524" y="3465"/>
                  </a:cubicBezTo>
                  <a:cubicBezTo>
                    <a:pt x="1334" y="3644"/>
                    <a:pt x="1084" y="3775"/>
                    <a:pt x="798" y="3786"/>
                  </a:cubicBezTo>
                  <a:cubicBezTo>
                    <a:pt x="761" y="3791"/>
                    <a:pt x="723" y="3793"/>
                    <a:pt x="686" y="3793"/>
                  </a:cubicBezTo>
                  <a:cubicBezTo>
                    <a:pt x="441" y="3793"/>
                    <a:pt x="207" y="3696"/>
                    <a:pt x="0" y="3572"/>
                  </a:cubicBezTo>
                  <a:lnTo>
                    <a:pt x="0" y="3572"/>
                  </a:lnTo>
                  <a:cubicBezTo>
                    <a:pt x="215" y="3751"/>
                    <a:pt x="500" y="3870"/>
                    <a:pt x="798" y="3870"/>
                  </a:cubicBezTo>
                  <a:cubicBezTo>
                    <a:pt x="1084" y="3846"/>
                    <a:pt x="1382" y="3727"/>
                    <a:pt x="1608" y="3536"/>
                  </a:cubicBezTo>
                  <a:cubicBezTo>
                    <a:pt x="1715" y="3429"/>
                    <a:pt x="1810" y="3310"/>
                    <a:pt x="1870" y="3179"/>
                  </a:cubicBezTo>
                  <a:cubicBezTo>
                    <a:pt x="1929" y="3048"/>
                    <a:pt x="1977" y="2882"/>
                    <a:pt x="1917" y="2715"/>
                  </a:cubicBezTo>
                  <a:cubicBezTo>
                    <a:pt x="1894" y="2643"/>
                    <a:pt x="1834" y="2572"/>
                    <a:pt x="1774" y="2524"/>
                  </a:cubicBezTo>
                  <a:cubicBezTo>
                    <a:pt x="1727" y="2501"/>
                    <a:pt x="1691" y="2465"/>
                    <a:pt x="1667" y="2453"/>
                  </a:cubicBezTo>
                  <a:cubicBezTo>
                    <a:pt x="1620" y="2441"/>
                    <a:pt x="1596" y="2417"/>
                    <a:pt x="1548" y="2405"/>
                  </a:cubicBezTo>
                  <a:cubicBezTo>
                    <a:pt x="1507" y="2394"/>
                    <a:pt x="1466" y="2388"/>
                    <a:pt x="1426" y="2388"/>
                  </a:cubicBezTo>
                  <a:cubicBezTo>
                    <a:pt x="1302" y="2388"/>
                    <a:pt x="1183" y="2438"/>
                    <a:pt x="1084" y="2501"/>
                  </a:cubicBezTo>
                  <a:cubicBezTo>
                    <a:pt x="953" y="2572"/>
                    <a:pt x="846" y="2655"/>
                    <a:pt x="727" y="2691"/>
                  </a:cubicBezTo>
                  <a:cubicBezTo>
                    <a:pt x="711" y="2695"/>
                    <a:pt x="696" y="2698"/>
                    <a:pt x="682" y="2698"/>
                  </a:cubicBezTo>
                  <a:cubicBezTo>
                    <a:pt x="654" y="2698"/>
                    <a:pt x="627" y="2687"/>
                    <a:pt x="596" y="2655"/>
                  </a:cubicBezTo>
                  <a:cubicBezTo>
                    <a:pt x="548" y="2632"/>
                    <a:pt x="524" y="2572"/>
                    <a:pt x="489" y="2513"/>
                  </a:cubicBezTo>
                  <a:cubicBezTo>
                    <a:pt x="370" y="2262"/>
                    <a:pt x="346" y="1977"/>
                    <a:pt x="298" y="1691"/>
                  </a:cubicBezTo>
                  <a:cubicBezTo>
                    <a:pt x="250" y="1417"/>
                    <a:pt x="227" y="1131"/>
                    <a:pt x="203" y="846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 flipH="1">
              <a:off x="6395964" y="2700516"/>
              <a:ext cx="67303" cy="132224"/>
            </a:xfrm>
            <a:custGeom>
              <a:avLst/>
              <a:gdLst/>
              <a:ahLst/>
              <a:cxnLst/>
              <a:rect l="l" t="t" r="r" b="b"/>
              <a:pathLst>
                <a:path w="1752" h="3442" extrusionOk="0">
                  <a:moveTo>
                    <a:pt x="1120" y="1"/>
                  </a:moveTo>
                  <a:lnTo>
                    <a:pt x="1" y="286"/>
                  </a:lnTo>
                  <a:cubicBezTo>
                    <a:pt x="1" y="286"/>
                    <a:pt x="49" y="2299"/>
                    <a:pt x="1454" y="3442"/>
                  </a:cubicBezTo>
                  <a:cubicBezTo>
                    <a:pt x="1454" y="3442"/>
                    <a:pt x="1751" y="1215"/>
                    <a:pt x="1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 flipH="1">
              <a:off x="6375425" y="2514121"/>
              <a:ext cx="574957" cy="344237"/>
            </a:xfrm>
            <a:custGeom>
              <a:avLst/>
              <a:gdLst/>
              <a:ahLst/>
              <a:cxnLst/>
              <a:rect l="l" t="t" r="r" b="b"/>
              <a:pathLst>
                <a:path w="14967" h="8961" extrusionOk="0">
                  <a:moveTo>
                    <a:pt x="8208" y="1"/>
                  </a:moveTo>
                  <a:cubicBezTo>
                    <a:pt x="5020" y="1"/>
                    <a:pt x="1746" y="2141"/>
                    <a:pt x="1870" y="3269"/>
                  </a:cubicBezTo>
                  <a:cubicBezTo>
                    <a:pt x="1870" y="3269"/>
                    <a:pt x="1300" y="2756"/>
                    <a:pt x="997" y="2756"/>
                  </a:cubicBezTo>
                  <a:cubicBezTo>
                    <a:pt x="990" y="2756"/>
                    <a:pt x="984" y="2757"/>
                    <a:pt x="977" y="2757"/>
                  </a:cubicBezTo>
                  <a:cubicBezTo>
                    <a:pt x="679" y="2793"/>
                    <a:pt x="1715" y="3448"/>
                    <a:pt x="1715" y="3448"/>
                  </a:cubicBezTo>
                  <a:cubicBezTo>
                    <a:pt x="1715" y="3448"/>
                    <a:pt x="1407" y="3371"/>
                    <a:pt x="1080" y="3371"/>
                  </a:cubicBezTo>
                  <a:cubicBezTo>
                    <a:pt x="862" y="3371"/>
                    <a:pt x="637" y="3405"/>
                    <a:pt x="489" y="3519"/>
                  </a:cubicBezTo>
                  <a:cubicBezTo>
                    <a:pt x="298" y="3662"/>
                    <a:pt x="605" y="3698"/>
                    <a:pt x="959" y="3698"/>
                  </a:cubicBezTo>
                  <a:cubicBezTo>
                    <a:pt x="1313" y="3698"/>
                    <a:pt x="1715" y="3662"/>
                    <a:pt x="1715" y="3662"/>
                  </a:cubicBezTo>
                  <a:lnTo>
                    <a:pt x="1715" y="3662"/>
                  </a:lnTo>
                  <a:cubicBezTo>
                    <a:pt x="1715" y="3662"/>
                    <a:pt x="501" y="3805"/>
                    <a:pt x="251" y="4281"/>
                  </a:cubicBezTo>
                  <a:cubicBezTo>
                    <a:pt x="1" y="4757"/>
                    <a:pt x="477" y="7532"/>
                    <a:pt x="477" y="7532"/>
                  </a:cubicBezTo>
                  <a:lnTo>
                    <a:pt x="727" y="7555"/>
                  </a:lnTo>
                  <a:lnTo>
                    <a:pt x="906" y="8960"/>
                  </a:lnTo>
                  <a:cubicBezTo>
                    <a:pt x="906" y="8960"/>
                    <a:pt x="2608" y="8044"/>
                    <a:pt x="3037" y="5591"/>
                  </a:cubicBezTo>
                  <a:cubicBezTo>
                    <a:pt x="3037" y="5591"/>
                    <a:pt x="3125" y="5613"/>
                    <a:pt x="3276" y="5613"/>
                  </a:cubicBezTo>
                  <a:cubicBezTo>
                    <a:pt x="3655" y="5613"/>
                    <a:pt x="4430" y="5473"/>
                    <a:pt x="5180" y="4484"/>
                  </a:cubicBezTo>
                  <a:cubicBezTo>
                    <a:pt x="5180" y="4484"/>
                    <a:pt x="8223" y="5688"/>
                    <a:pt x="11056" y="5688"/>
                  </a:cubicBezTo>
                  <a:cubicBezTo>
                    <a:pt x="12596" y="5688"/>
                    <a:pt x="14074" y="5332"/>
                    <a:pt x="14967" y="4234"/>
                  </a:cubicBezTo>
                  <a:cubicBezTo>
                    <a:pt x="14967" y="4234"/>
                    <a:pt x="14169" y="1995"/>
                    <a:pt x="10490" y="436"/>
                  </a:cubicBezTo>
                  <a:cubicBezTo>
                    <a:pt x="9769" y="130"/>
                    <a:pt x="8991" y="1"/>
                    <a:pt x="8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 flipH="1">
              <a:off x="6656694" y="2960324"/>
              <a:ext cx="70914" cy="49747"/>
            </a:xfrm>
            <a:custGeom>
              <a:avLst/>
              <a:gdLst/>
              <a:ahLst/>
              <a:cxnLst/>
              <a:rect l="l" t="t" r="r" b="b"/>
              <a:pathLst>
                <a:path w="1846" h="1295" extrusionOk="0">
                  <a:moveTo>
                    <a:pt x="0" y="0"/>
                  </a:moveTo>
                  <a:cubicBezTo>
                    <a:pt x="0" y="1"/>
                    <a:pt x="303" y="1295"/>
                    <a:pt x="872" y="1295"/>
                  </a:cubicBezTo>
                  <a:cubicBezTo>
                    <a:pt x="1139" y="1295"/>
                    <a:pt x="1465" y="1009"/>
                    <a:pt x="1846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 flipH="1">
              <a:off x="6542794" y="3282328"/>
              <a:ext cx="226917" cy="81440"/>
            </a:xfrm>
            <a:custGeom>
              <a:avLst/>
              <a:gdLst/>
              <a:ahLst/>
              <a:cxnLst/>
              <a:rect l="l" t="t" r="r" b="b"/>
              <a:pathLst>
                <a:path w="5907" h="2120" extrusionOk="0">
                  <a:moveTo>
                    <a:pt x="1" y="1215"/>
                  </a:moveTo>
                  <a:lnTo>
                    <a:pt x="644" y="1989"/>
                  </a:lnTo>
                  <a:lnTo>
                    <a:pt x="2906" y="203"/>
                  </a:lnTo>
                  <a:lnTo>
                    <a:pt x="5120" y="2120"/>
                  </a:lnTo>
                  <a:lnTo>
                    <a:pt x="5906" y="1155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 flipH="1">
              <a:off x="6651199" y="3326237"/>
              <a:ext cx="15136" cy="14675"/>
            </a:xfrm>
            <a:custGeom>
              <a:avLst/>
              <a:gdLst/>
              <a:ahLst/>
              <a:cxnLst/>
              <a:rect l="l" t="t" r="r" b="b"/>
              <a:pathLst>
                <a:path w="394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cubicBezTo>
                    <a:pt x="298" y="381"/>
                    <a:pt x="394" y="298"/>
                    <a:pt x="394" y="191"/>
                  </a:cubicBezTo>
                  <a:cubicBezTo>
                    <a:pt x="394" y="84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 flipH="1">
              <a:off x="6650738" y="3446057"/>
              <a:ext cx="15136" cy="15136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cubicBezTo>
                    <a:pt x="298" y="394"/>
                    <a:pt x="393" y="299"/>
                    <a:pt x="393" y="203"/>
                  </a:cubicBezTo>
                  <a:cubicBezTo>
                    <a:pt x="393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 flipH="1">
              <a:off x="6650277" y="3594727"/>
              <a:ext cx="15136" cy="15136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6"/>
                    <a:pt x="0" y="203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310" y="393"/>
                    <a:pt x="393" y="298"/>
                    <a:pt x="393" y="203"/>
                  </a:cubicBezTo>
                  <a:cubicBezTo>
                    <a:pt x="393" y="96"/>
                    <a:pt x="322" y="24"/>
                    <a:pt x="203" y="0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 flipH="1">
              <a:off x="6648894" y="3729184"/>
              <a:ext cx="15136" cy="15136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1"/>
                  </a:moveTo>
                  <a:cubicBezTo>
                    <a:pt x="83" y="1"/>
                    <a:pt x="0" y="96"/>
                    <a:pt x="0" y="191"/>
                  </a:cubicBezTo>
                  <a:cubicBezTo>
                    <a:pt x="0" y="298"/>
                    <a:pt x="83" y="394"/>
                    <a:pt x="191" y="394"/>
                  </a:cubicBezTo>
                  <a:cubicBezTo>
                    <a:pt x="298" y="394"/>
                    <a:pt x="393" y="298"/>
                    <a:pt x="393" y="191"/>
                  </a:cubicBezTo>
                  <a:cubicBezTo>
                    <a:pt x="393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 flipH="1">
              <a:off x="6648471" y="3863679"/>
              <a:ext cx="15097" cy="14675"/>
            </a:xfrm>
            <a:custGeom>
              <a:avLst/>
              <a:gdLst/>
              <a:ahLst/>
              <a:cxnLst/>
              <a:rect l="l" t="t" r="r" b="b"/>
              <a:pathLst>
                <a:path w="393" h="382" extrusionOk="0">
                  <a:moveTo>
                    <a:pt x="202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2" y="381"/>
                  </a:cubicBezTo>
                  <a:cubicBezTo>
                    <a:pt x="298" y="381"/>
                    <a:pt x="393" y="298"/>
                    <a:pt x="393" y="191"/>
                  </a:cubicBezTo>
                  <a:cubicBezTo>
                    <a:pt x="393" y="84"/>
                    <a:pt x="298" y="12"/>
                    <a:pt x="202" y="0"/>
                  </a:cubicBezTo>
                  <a:close/>
                </a:path>
              </a:pathLst>
            </a:custGeom>
            <a:solidFill>
              <a:srgbClr val="C4D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 flipH="1">
              <a:off x="6270193" y="3331270"/>
              <a:ext cx="188925" cy="136796"/>
            </a:xfrm>
            <a:custGeom>
              <a:avLst/>
              <a:gdLst/>
              <a:ahLst/>
              <a:cxnLst/>
              <a:rect l="l" t="t" r="r" b="b"/>
              <a:pathLst>
                <a:path w="4918" h="3561" extrusionOk="0">
                  <a:moveTo>
                    <a:pt x="2074" y="0"/>
                  </a:moveTo>
                  <a:cubicBezTo>
                    <a:pt x="1346" y="0"/>
                    <a:pt x="599" y="24"/>
                    <a:pt x="0" y="96"/>
                  </a:cubicBezTo>
                  <a:lnTo>
                    <a:pt x="179" y="3346"/>
                  </a:lnTo>
                  <a:lnTo>
                    <a:pt x="4417" y="3560"/>
                  </a:lnTo>
                  <a:cubicBezTo>
                    <a:pt x="4417" y="3560"/>
                    <a:pt x="4894" y="1596"/>
                    <a:pt x="4917" y="96"/>
                  </a:cubicBezTo>
                  <a:cubicBezTo>
                    <a:pt x="4917" y="96"/>
                    <a:pt x="3531" y="0"/>
                    <a:pt x="2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 flipH="1">
              <a:off x="6805794" y="3838324"/>
              <a:ext cx="370974" cy="993642"/>
            </a:xfrm>
            <a:custGeom>
              <a:avLst/>
              <a:gdLst/>
              <a:ahLst/>
              <a:cxnLst/>
              <a:rect l="l" t="t" r="r" b="b"/>
              <a:pathLst>
                <a:path w="9657" h="25866" extrusionOk="0">
                  <a:moveTo>
                    <a:pt x="4239" y="0"/>
                  </a:moveTo>
                  <a:cubicBezTo>
                    <a:pt x="4117" y="0"/>
                    <a:pt x="3994" y="6"/>
                    <a:pt x="3870" y="17"/>
                  </a:cubicBezTo>
                  <a:cubicBezTo>
                    <a:pt x="1655" y="208"/>
                    <a:pt x="0" y="2172"/>
                    <a:pt x="203" y="4399"/>
                  </a:cubicBezTo>
                  <a:lnTo>
                    <a:pt x="3513" y="25866"/>
                  </a:lnTo>
                  <a:lnTo>
                    <a:pt x="9656" y="25330"/>
                  </a:lnTo>
                  <a:lnTo>
                    <a:pt x="8239" y="3684"/>
                  </a:lnTo>
                  <a:cubicBezTo>
                    <a:pt x="8060" y="1582"/>
                    <a:pt x="6298" y="0"/>
                    <a:pt x="4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 flipH="1">
              <a:off x="6835981" y="3984420"/>
              <a:ext cx="55394" cy="803181"/>
            </a:xfrm>
            <a:custGeom>
              <a:avLst/>
              <a:gdLst/>
              <a:ahLst/>
              <a:cxnLst/>
              <a:rect l="l" t="t" r="r" b="b"/>
              <a:pathLst>
                <a:path w="1442" h="20908" fill="none" extrusionOk="0">
                  <a:moveTo>
                    <a:pt x="1" y="1"/>
                  </a:moveTo>
                  <a:lnTo>
                    <a:pt x="1441" y="20908"/>
                  </a:lnTo>
                </a:path>
              </a:pathLst>
            </a:custGeom>
            <a:solidFill>
              <a:schemeClr val="dk2"/>
            </a:solidFill>
            <a:ln w="3875" cap="flat" cmpd="sng">
              <a:solidFill>
                <a:srgbClr val="5F5F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 flipH="1">
              <a:off x="6785665" y="4811365"/>
              <a:ext cx="384726" cy="132685"/>
            </a:xfrm>
            <a:custGeom>
              <a:avLst/>
              <a:gdLst/>
              <a:ahLst/>
              <a:cxnLst/>
              <a:rect l="l" t="t" r="r" b="b"/>
              <a:pathLst>
                <a:path w="10015" h="3454" extrusionOk="0">
                  <a:moveTo>
                    <a:pt x="9478" y="1"/>
                  </a:moveTo>
                  <a:lnTo>
                    <a:pt x="3311" y="537"/>
                  </a:lnTo>
                  <a:cubicBezTo>
                    <a:pt x="3311" y="537"/>
                    <a:pt x="1942" y="2216"/>
                    <a:pt x="1" y="2894"/>
                  </a:cubicBezTo>
                  <a:lnTo>
                    <a:pt x="251" y="3454"/>
                  </a:lnTo>
                  <a:lnTo>
                    <a:pt x="10014" y="3454"/>
                  </a:lnTo>
                  <a:cubicBezTo>
                    <a:pt x="10014" y="3454"/>
                    <a:pt x="9847" y="2120"/>
                    <a:pt x="94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 flipH="1">
              <a:off x="6785242" y="4933490"/>
              <a:ext cx="380116" cy="10564"/>
            </a:xfrm>
            <a:custGeom>
              <a:avLst/>
              <a:gdLst/>
              <a:ahLst/>
              <a:cxnLst/>
              <a:rect l="l" t="t" r="r" b="b"/>
              <a:pathLst>
                <a:path w="9895" h="275" extrusionOk="0">
                  <a:moveTo>
                    <a:pt x="1" y="1"/>
                  </a:moveTo>
                  <a:lnTo>
                    <a:pt x="120" y="275"/>
                  </a:lnTo>
                  <a:lnTo>
                    <a:pt x="9895" y="275"/>
                  </a:lnTo>
                  <a:lnTo>
                    <a:pt x="9883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 flipH="1">
              <a:off x="6136203" y="3838324"/>
              <a:ext cx="370974" cy="993642"/>
            </a:xfrm>
            <a:custGeom>
              <a:avLst/>
              <a:gdLst/>
              <a:ahLst/>
              <a:cxnLst/>
              <a:rect l="l" t="t" r="r" b="b"/>
              <a:pathLst>
                <a:path w="9657" h="25866" extrusionOk="0">
                  <a:moveTo>
                    <a:pt x="5419" y="0"/>
                  </a:moveTo>
                  <a:cubicBezTo>
                    <a:pt x="3359" y="0"/>
                    <a:pt x="1597" y="1582"/>
                    <a:pt x="1406" y="3684"/>
                  </a:cubicBezTo>
                  <a:lnTo>
                    <a:pt x="1" y="25330"/>
                  </a:lnTo>
                  <a:lnTo>
                    <a:pt x="6145" y="25866"/>
                  </a:lnTo>
                  <a:lnTo>
                    <a:pt x="9443" y="4399"/>
                  </a:lnTo>
                  <a:cubicBezTo>
                    <a:pt x="9657" y="2172"/>
                    <a:pt x="8002" y="208"/>
                    <a:pt x="5787" y="17"/>
                  </a:cubicBezTo>
                  <a:cubicBezTo>
                    <a:pt x="5664" y="6"/>
                    <a:pt x="5541" y="0"/>
                    <a:pt x="5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 flipH="1">
              <a:off x="6422048" y="3984420"/>
              <a:ext cx="55855" cy="803181"/>
            </a:xfrm>
            <a:custGeom>
              <a:avLst/>
              <a:gdLst/>
              <a:ahLst/>
              <a:cxnLst/>
              <a:rect l="l" t="t" r="r" b="b"/>
              <a:pathLst>
                <a:path w="1454" h="20908" fill="none" extrusionOk="0">
                  <a:moveTo>
                    <a:pt x="1454" y="1"/>
                  </a:moveTo>
                  <a:lnTo>
                    <a:pt x="1" y="20908"/>
                  </a:lnTo>
                </a:path>
              </a:pathLst>
            </a:custGeom>
            <a:solidFill>
              <a:schemeClr val="dk2"/>
            </a:solidFill>
            <a:ln w="3875" cap="flat" cmpd="sng">
              <a:solidFill>
                <a:srgbClr val="5F5F6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 flipH="1">
              <a:off x="6143041" y="4811365"/>
              <a:ext cx="384688" cy="132685"/>
            </a:xfrm>
            <a:custGeom>
              <a:avLst/>
              <a:gdLst/>
              <a:ahLst/>
              <a:cxnLst/>
              <a:rect l="l" t="t" r="r" b="b"/>
              <a:pathLst>
                <a:path w="10014" h="3454" extrusionOk="0">
                  <a:moveTo>
                    <a:pt x="536" y="1"/>
                  </a:moveTo>
                  <a:cubicBezTo>
                    <a:pt x="155" y="2120"/>
                    <a:pt x="0" y="3454"/>
                    <a:pt x="0" y="3454"/>
                  </a:cubicBezTo>
                  <a:lnTo>
                    <a:pt x="9763" y="3454"/>
                  </a:lnTo>
                  <a:lnTo>
                    <a:pt x="10013" y="2894"/>
                  </a:lnTo>
                  <a:cubicBezTo>
                    <a:pt x="8061" y="2216"/>
                    <a:pt x="6692" y="537"/>
                    <a:pt x="6692" y="53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 flipH="1">
              <a:off x="6148073" y="4933490"/>
              <a:ext cx="379655" cy="10564"/>
            </a:xfrm>
            <a:custGeom>
              <a:avLst/>
              <a:gdLst/>
              <a:ahLst/>
              <a:cxnLst/>
              <a:rect l="l" t="t" r="r" b="b"/>
              <a:pathLst>
                <a:path w="9883" h="275" extrusionOk="0">
                  <a:moveTo>
                    <a:pt x="9882" y="1"/>
                  </a:moveTo>
                  <a:lnTo>
                    <a:pt x="12" y="60"/>
                  </a:lnTo>
                  <a:lnTo>
                    <a:pt x="0" y="275"/>
                  </a:lnTo>
                  <a:lnTo>
                    <a:pt x="9763" y="275"/>
                  </a:lnTo>
                  <a:lnTo>
                    <a:pt x="9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 flipH="1">
              <a:off x="6801220" y="4794001"/>
              <a:ext cx="260761" cy="37992"/>
            </a:xfrm>
            <a:custGeom>
              <a:avLst/>
              <a:gdLst/>
              <a:ahLst/>
              <a:cxnLst/>
              <a:rect l="l" t="t" r="r" b="b"/>
              <a:pathLst>
                <a:path w="6788" h="989" extrusionOk="0">
                  <a:moveTo>
                    <a:pt x="1" y="1"/>
                  </a:moveTo>
                  <a:lnTo>
                    <a:pt x="310" y="989"/>
                  </a:lnTo>
                  <a:lnTo>
                    <a:pt x="6787" y="453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 flipH="1">
              <a:off x="6252370" y="4794001"/>
              <a:ext cx="260723" cy="37992"/>
            </a:xfrm>
            <a:custGeom>
              <a:avLst/>
              <a:gdLst/>
              <a:ahLst/>
              <a:cxnLst/>
              <a:rect l="l" t="t" r="r" b="b"/>
              <a:pathLst>
                <a:path w="6787" h="989" extrusionOk="0">
                  <a:moveTo>
                    <a:pt x="0" y="1"/>
                  </a:moveTo>
                  <a:lnTo>
                    <a:pt x="0" y="453"/>
                  </a:lnTo>
                  <a:lnTo>
                    <a:pt x="6477" y="989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 flipH="1">
              <a:off x="7165330" y="3375679"/>
              <a:ext cx="381038" cy="145439"/>
            </a:xfrm>
            <a:custGeom>
              <a:avLst/>
              <a:gdLst/>
              <a:ahLst/>
              <a:cxnLst/>
              <a:rect l="l" t="t" r="r" b="b"/>
              <a:pathLst>
                <a:path w="9919" h="3786" extrusionOk="0">
                  <a:moveTo>
                    <a:pt x="3795" y="0"/>
                  </a:moveTo>
                  <a:cubicBezTo>
                    <a:pt x="3106" y="0"/>
                    <a:pt x="2447" y="130"/>
                    <a:pt x="1894" y="452"/>
                  </a:cubicBezTo>
                  <a:cubicBezTo>
                    <a:pt x="1" y="1559"/>
                    <a:pt x="203" y="3786"/>
                    <a:pt x="203" y="3786"/>
                  </a:cubicBezTo>
                  <a:lnTo>
                    <a:pt x="9919" y="3786"/>
                  </a:lnTo>
                  <a:cubicBezTo>
                    <a:pt x="9919" y="3786"/>
                    <a:pt x="9455" y="2273"/>
                    <a:pt x="8181" y="1380"/>
                  </a:cubicBezTo>
                  <a:cubicBezTo>
                    <a:pt x="7272" y="750"/>
                    <a:pt x="5450" y="0"/>
                    <a:pt x="3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 flipH="1">
              <a:off x="7318990" y="3353205"/>
              <a:ext cx="226456" cy="167912"/>
            </a:xfrm>
            <a:custGeom>
              <a:avLst/>
              <a:gdLst/>
              <a:ahLst/>
              <a:cxnLst/>
              <a:rect l="l" t="t" r="r" b="b"/>
              <a:pathLst>
                <a:path w="5895" h="4371" extrusionOk="0">
                  <a:moveTo>
                    <a:pt x="179" y="4371"/>
                  </a:moveTo>
                  <a:lnTo>
                    <a:pt x="5894" y="4371"/>
                  </a:lnTo>
                  <a:cubicBezTo>
                    <a:pt x="4978" y="1"/>
                    <a:pt x="1870" y="1037"/>
                    <a:pt x="1870" y="1037"/>
                  </a:cubicBezTo>
                  <a:lnTo>
                    <a:pt x="1870" y="1037"/>
                  </a:lnTo>
                  <a:cubicBezTo>
                    <a:pt x="1" y="2144"/>
                    <a:pt x="179" y="4371"/>
                    <a:pt x="179" y="4371"/>
                  </a:cubicBez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 flipH="1">
              <a:off x="7345191" y="3408025"/>
              <a:ext cx="261990" cy="113094"/>
            </a:xfrm>
            <a:custGeom>
              <a:avLst/>
              <a:gdLst/>
              <a:ahLst/>
              <a:cxnLst/>
              <a:rect l="l" t="t" r="r" b="b"/>
              <a:pathLst>
                <a:path w="6820" h="2944" extrusionOk="0">
                  <a:moveTo>
                    <a:pt x="3772" y="1"/>
                  </a:moveTo>
                  <a:cubicBezTo>
                    <a:pt x="3730" y="1"/>
                    <a:pt x="3687" y="2"/>
                    <a:pt x="3644" y="3"/>
                  </a:cubicBezTo>
                  <a:cubicBezTo>
                    <a:pt x="477" y="74"/>
                    <a:pt x="0" y="2944"/>
                    <a:pt x="0" y="2944"/>
                  </a:cubicBezTo>
                  <a:lnTo>
                    <a:pt x="6704" y="2944"/>
                  </a:lnTo>
                  <a:cubicBezTo>
                    <a:pt x="6704" y="2944"/>
                    <a:pt x="6820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 flipH="1">
              <a:off x="7334434" y="3393389"/>
              <a:ext cx="232949" cy="122659"/>
            </a:xfrm>
            <a:custGeom>
              <a:avLst/>
              <a:gdLst/>
              <a:ahLst/>
              <a:cxnLst/>
              <a:rect l="l" t="t" r="r" b="b"/>
              <a:pathLst>
                <a:path w="6064" h="3193" extrusionOk="0">
                  <a:moveTo>
                    <a:pt x="2811" y="1"/>
                  </a:moveTo>
                  <a:cubicBezTo>
                    <a:pt x="1098" y="1"/>
                    <a:pt x="0" y="1396"/>
                    <a:pt x="0" y="1396"/>
                  </a:cubicBezTo>
                  <a:cubicBezTo>
                    <a:pt x="941" y="634"/>
                    <a:pt x="2215" y="467"/>
                    <a:pt x="2215" y="467"/>
                  </a:cubicBezTo>
                  <a:lnTo>
                    <a:pt x="2215" y="467"/>
                  </a:lnTo>
                  <a:cubicBezTo>
                    <a:pt x="2215" y="467"/>
                    <a:pt x="1012" y="2301"/>
                    <a:pt x="1679" y="2312"/>
                  </a:cubicBezTo>
                  <a:cubicBezTo>
                    <a:pt x="1682" y="2313"/>
                    <a:pt x="1685" y="2313"/>
                    <a:pt x="1688" y="2313"/>
                  </a:cubicBezTo>
                  <a:cubicBezTo>
                    <a:pt x="2367" y="2313"/>
                    <a:pt x="3489" y="943"/>
                    <a:pt x="3489" y="943"/>
                  </a:cubicBezTo>
                  <a:cubicBezTo>
                    <a:pt x="4048" y="1193"/>
                    <a:pt x="4453" y="1729"/>
                    <a:pt x="4453" y="1729"/>
                  </a:cubicBezTo>
                  <a:cubicBezTo>
                    <a:pt x="4453" y="1729"/>
                    <a:pt x="2989" y="2598"/>
                    <a:pt x="3405" y="3003"/>
                  </a:cubicBezTo>
                  <a:cubicBezTo>
                    <a:pt x="3547" y="3129"/>
                    <a:pt x="3908" y="3192"/>
                    <a:pt x="4314" y="3192"/>
                  </a:cubicBezTo>
                  <a:cubicBezTo>
                    <a:pt x="5102" y="3192"/>
                    <a:pt x="6063" y="2954"/>
                    <a:pt x="5953" y="2467"/>
                  </a:cubicBezTo>
                  <a:cubicBezTo>
                    <a:pt x="5787" y="1705"/>
                    <a:pt x="4691" y="62"/>
                    <a:pt x="2917" y="3"/>
                  </a:cubicBezTo>
                  <a:cubicBezTo>
                    <a:pt x="2882" y="1"/>
                    <a:pt x="2846" y="1"/>
                    <a:pt x="2811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30"/>
            <p:cNvSpPr/>
            <p:nvPr/>
          </p:nvSpPr>
          <p:spPr>
            <a:xfrm flipH="1">
              <a:off x="5705018" y="3415440"/>
              <a:ext cx="265601" cy="149588"/>
            </a:xfrm>
            <a:custGeom>
              <a:avLst/>
              <a:gdLst/>
              <a:ahLst/>
              <a:cxnLst/>
              <a:rect l="l" t="t" r="r" b="b"/>
              <a:pathLst>
                <a:path w="6914" h="3894" extrusionOk="0">
                  <a:moveTo>
                    <a:pt x="2657" y="1"/>
                  </a:moveTo>
                  <a:cubicBezTo>
                    <a:pt x="2326" y="1"/>
                    <a:pt x="2027" y="54"/>
                    <a:pt x="1786" y="179"/>
                  </a:cubicBezTo>
                  <a:cubicBezTo>
                    <a:pt x="321" y="929"/>
                    <a:pt x="0" y="2751"/>
                    <a:pt x="0" y="2751"/>
                  </a:cubicBezTo>
                  <a:lnTo>
                    <a:pt x="798" y="2762"/>
                  </a:lnTo>
                  <a:cubicBezTo>
                    <a:pt x="1155" y="2500"/>
                    <a:pt x="1881" y="1524"/>
                    <a:pt x="1881" y="1524"/>
                  </a:cubicBezTo>
                  <a:cubicBezTo>
                    <a:pt x="1881" y="1524"/>
                    <a:pt x="2179" y="3894"/>
                    <a:pt x="2584" y="3894"/>
                  </a:cubicBezTo>
                  <a:cubicBezTo>
                    <a:pt x="2848" y="3894"/>
                    <a:pt x="3064" y="2796"/>
                    <a:pt x="3177" y="2080"/>
                  </a:cubicBezTo>
                  <a:lnTo>
                    <a:pt x="3177" y="2080"/>
                  </a:lnTo>
                  <a:cubicBezTo>
                    <a:pt x="3121" y="2666"/>
                    <a:pt x="3123" y="3467"/>
                    <a:pt x="3559" y="3467"/>
                  </a:cubicBezTo>
                  <a:cubicBezTo>
                    <a:pt x="3571" y="3467"/>
                    <a:pt x="3583" y="3466"/>
                    <a:pt x="3596" y="3465"/>
                  </a:cubicBezTo>
                  <a:cubicBezTo>
                    <a:pt x="4322" y="3393"/>
                    <a:pt x="4132" y="1489"/>
                    <a:pt x="4131" y="1488"/>
                  </a:cubicBezTo>
                  <a:lnTo>
                    <a:pt x="4131" y="1488"/>
                  </a:lnTo>
                  <a:cubicBezTo>
                    <a:pt x="4132" y="1489"/>
                    <a:pt x="4702" y="3702"/>
                    <a:pt x="5325" y="3702"/>
                  </a:cubicBezTo>
                  <a:cubicBezTo>
                    <a:pt x="5387" y="3702"/>
                    <a:pt x="5450" y="3680"/>
                    <a:pt x="5513" y="3632"/>
                  </a:cubicBezTo>
                  <a:cubicBezTo>
                    <a:pt x="6191" y="3096"/>
                    <a:pt x="4822" y="1036"/>
                    <a:pt x="4822" y="1036"/>
                  </a:cubicBezTo>
                  <a:lnTo>
                    <a:pt x="4822" y="1036"/>
                  </a:lnTo>
                  <a:cubicBezTo>
                    <a:pt x="4822" y="1036"/>
                    <a:pt x="6294" y="2006"/>
                    <a:pt x="6764" y="2006"/>
                  </a:cubicBezTo>
                  <a:cubicBezTo>
                    <a:pt x="6859" y="2006"/>
                    <a:pt x="6914" y="1966"/>
                    <a:pt x="6906" y="1869"/>
                  </a:cubicBezTo>
                  <a:cubicBezTo>
                    <a:pt x="6876" y="1401"/>
                    <a:pt x="4347" y="1"/>
                    <a:pt x="2657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 flipH="1">
              <a:off x="5553010" y="3489506"/>
              <a:ext cx="429518" cy="31616"/>
            </a:xfrm>
            <a:custGeom>
              <a:avLst/>
              <a:gdLst/>
              <a:ahLst/>
              <a:cxnLst/>
              <a:rect l="l" t="t" r="r" b="b"/>
              <a:pathLst>
                <a:path w="11181" h="823" extrusionOk="0">
                  <a:moveTo>
                    <a:pt x="2929" y="1"/>
                  </a:moveTo>
                  <a:lnTo>
                    <a:pt x="0" y="180"/>
                  </a:lnTo>
                  <a:lnTo>
                    <a:pt x="0" y="787"/>
                  </a:lnTo>
                  <a:lnTo>
                    <a:pt x="11180" y="823"/>
                  </a:lnTo>
                  <a:lnTo>
                    <a:pt x="11180" y="334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rgbClr val="373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 flipH="1">
              <a:off x="5553010" y="3489506"/>
              <a:ext cx="429518" cy="31616"/>
            </a:xfrm>
            <a:custGeom>
              <a:avLst/>
              <a:gdLst/>
              <a:ahLst/>
              <a:cxnLst/>
              <a:rect l="l" t="t" r="r" b="b"/>
              <a:pathLst>
                <a:path w="11181" h="823" extrusionOk="0">
                  <a:moveTo>
                    <a:pt x="0" y="787"/>
                  </a:moveTo>
                  <a:lnTo>
                    <a:pt x="0" y="180"/>
                  </a:lnTo>
                  <a:lnTo>
                    <a:pt x="2929" y="1"/>
                  </a:lnTo>
                  <a:lnTo>
                    <a:pt x="11180" y="334"/>
                  </a:lnTo>
                  <a:lnTo>
                    <a:pt x="11180" y="823"/>
                  </a:lnTo>
                  <a:close/>
                </a:path>
              </a:pathLst>
            </a:custGeom>
            <a:solidFill>
              <a:srgbClr val="CD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 flipH="1">
              <a:off x="5553007" y="3489506"/>
              <a:ext cx="317001" cy="31616"/>
            </a:xfrm>
            <a:custGeom>
              <a:avLst/>
              <a:gdLst/>
              <a:ahLst/>
              <a:cxnLst/>
              <a:rect l="l" t="t" r="r" b="b"/>
              <a:pathLst>
                <a:path w="8252" h="823" extrusionOk="0">
                  <a:moveTo>
                    <a:pt x="0" y="1"/>
                  </a:moveTo>
                  <a:lnTo>
                    <a:pt x="0" y="787"/>
                  </a:lnTo>
                  <a:lnTo>
                    <a:pt x="8251" y="823"/>
                  </a:lnTo>
                  <a:lnTo>
                    <a:pt x="8251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 flipH="1">
              <a:off x="6323245" y="2805738"/>
              <a:ext cx="166990" cy="238788"/>
            </a:xfrm>
            <a:custGeom>
              <a:avLst/>
              <a:gdLst/>
              <a:ahLst/>
              <a:cxnLst/>
              <a:rect l="l" t="t" r="r" b="b"/>
              <a:pathLst>
                <a:path w="4347" h="6216" extrusionOk="0">
                  <a:moveTo>
                    <a:pt x="3751" y="0"/>
                  </a:moveTo>
                  <a:lnTo>
                    <a:pt x="1" y="179"/>
                  </a:lnTo>
                  <a:lnTo>
                    <a:pt x="703" y="6215"/>
                  </a:lnTo>
                  <a:cubicBezTo>
                    <a:pt x="1465" y="5453"/>
                    <a:pt x="1965" y="4465"/>
                    <a:pt x="2132" y="3262"/>
                  </a:cubicBezTo>
                  <a:cubicBezTo>
                    <a:pt x="2239" y="3274"/>
                    <a:pt x="2334" y="3298"/>
                    <a:pt x="2453" y="3298"/>
                  </a:cubicBezTo>
                  <a:cubicBezTo>
                    <a:pt x="3513" y="3274"/>
                    <a:pt x="4346" y="2429"/>
                    <a:pt x="4346" y="1369"/>
                  </a:cubicBezTo>
                  <a:cubicBezTo>
                    <a:pt x="4346" y="834"/>
                    <a:pt x="4108" y="345"/>
                    <a:pt x="3751" y="0"/>
                  </a:cubicBez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 flipH="1">
              <a:off x="5813746" y="3113988"/>
              <a:ext cx="641723" cy="334403"/>
            </a:xfrm>
            <a:custGeom>
              <a:avLst/>
              <a:gdLst/>
              <a:ahLst/>
              <a:cxnLst/>
              <a:rect l="l" t="t" r="r" b="b"/>
              <a:pathLst>
                <a:path w="16705" h="8705" extrusionOk="0">
                  <a:moveTo>
                    <a:pt x="0" y="1"/>
                  </a:moveTo>
                  <a:lnTo>
                    <a:pt x="1036" y="8704"/>
                  </a:lnTo>
                  <a:lnTo>
                    <a:pt x="16705" y="7966"/>
                  </a:lnTo>
                  <a:cubicBezTo>
                    <a:pt x="16479" y="7692"/>
                    <a:pt x="16217" y="7454"/>
                    <a:pt x="15871" y="7264"/>
                  </a:cubicBezTo>
                  <a:cubicBezTo>
                    <a:pt x="15321" y="6940"/>
                    <a:pt x="14664" y="6809"/>
                    <a:pt x="13978" y="6809"/>
                  </a:cubicBezTo>
                  <a:cubicBezTo>
                    <a:pt x="12673" y="6809"/>
                    <a:pt x="11263" y="7280"/>
                    <a:pt x="10287" y="7788"/>
                  </a:cubicBezTo>
                  <a:cubicBezTo>
                    <a:pt x="9704" y="5192"/>
                    <a:pt x="8918" y="2489"/>
                    <a:pt x="8501" y="2037"/>
                  </a:cubicBezTo>
                  <a:cubicBezTo>
                    <a:pt x="7704" y="1192"/>
                    <a:pt x="6227" y="1025"/>
                    <a:pt x="6227" y="1025"/>
                  </a:cubicBezTo>
                  <a:cubicBezTo>
                    <a:pt x="4441" y="596"/>
                    <a:pt x="2179" y="299"/>
                    <a:pt x="119" y="96"/>
                  </a:cubicBezTo>
                  <a:cubicBezTo>
                    <a:pt x="96" y="61"/>
                    <a:pt x="48" y="3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 flipH="1">
              <a:off x="5678793" y="2806621"/>
              <a:ext cx="755200" cy="593742"/>
            </a:xfrm>
            <a:custGeom>
              <a:avLst/>
              <a:gdLst/>
              <a:ahLst/>
              <a:cxnLst/>
              <a:rect l="l" t="t" r="r" b="b"/>
              <a:pathLst>
                <a:path w="19659" h="15456" extrusionOk="0">
                  <a:moveTo>
                    <a:pt x="19658" y="1"/>
                  </a:moveTo>
                  <a:lnTo>
                    <a:pt x="1" y="1156"/>
                  </a:lnTo>
                  <a:lnTo>
                    <a:pt x="1311" y="15455"/>
                  </a:lnTo>
                  <a:lnTo>
                    <a:pt x="17229" y="15455"/>
                  </a:lnTo>
                  <a:lnTo>
                    <a:pt x="196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 flipH="1">
              <a:off x="5717666" y="2836816"/>
              <a:ext cx="588249" cy="477998"/>
            </a:xfrm>
            <a:custGeom>
              <a:avLst/>
              <a:gdLst/>
              <a:ahLst/>
              <a:cxnLst/>
              <a:rect l="l" t="t" r="r" b="b"/>
              <a:pathLst>
                <a:path w="15313" h="12443" extrusionOk="0">
                  <a:moveTo>
                    <a:pt x="15253" y="1"/>
                  </a:moveTo>
                  <a:lnTo>
                    <a:pt x="13348" y="120"/>
                  </a:lnTo>
                  <a:lnTo>
                    <a:pt x="11431" y="239"/>
                  </a:lnTo>
                  <a:lnTo>
                    <a:pt x="7621" y="465"/>
                  </a:lnTo>
                  <a:lnTo>
                    <a:pt x="3811" y="703"/>
                  </a:lnTo>
                  <a:lnTo>
                    <a:pt x="1" y="953"/>
                  </a:lnTo>
                  <a:lnTo>
                    <a:pt x="1" y="953"/>
                  </a:lnTo>
                  <a:lnTo>
                    <a:pt x="3811" y="763"/>
                  </a:lnTo>
                  <a:lnTo>
                    <a:pt x="7621" y="537"/>
                  </a:lnTo>
                  <a:lnTo>
                    <a:pt x="11443" y="322"/>
                  </a:lnTo>
                  <a:lnTo>
                    <a:pt x="13348" y="227"/>
                  </a:lnTo>
                  <a:lnTo>
                    <a:pt x="15195" y="112"/>
                  </a:lnTo>
                  <a:lnTo>
                    <a:pt x="15195" y="112"/>
                  </a:lnTo>
                  <a:lnTo>
                    <a:pt x="14241" y="6240"/>
                  </a:lnTo>
                  <a:lnTo>
                    <a:pt x="13776" y="9347"/>
                  </a:lnTo>
                  <a:lnTo>
                    <a:pt x="13300" y="12443"/>
                  </a:lnTo>
                  <a:lnTo>
                    <a:pt x="13824" y="9347"/>
                  </a:lnTo>
                  <a:lnTo>
                    <a:pt x="14312" y="6252"/>
                  </a:lnTo>
                  <a:lnTo>
                    <a:pt x="15300" y="60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rgbClr val="515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 flipH="1">
              <a:off x="5844817" y="3006078"/>
              <a:ext cx="362292" cy="284962"/>
            </a:xfrm>
            <a:custGeom>
              <a:avLst/>
              <a:gdLst/>
              <a:ahLst/>
              <a:cxnLst/>
              <a:rect l="l" t="t" r="r" b="b"/>
              <a:pathLst>
                <a:path w="9431" h="7418" extrusionOk="0">
                  <a:moveTo>
                    <a:pt x="9430" y="0"/>
                  </a:moveTo>
                  <a:lnTo>
                    <a:pt x="0" y="560"/>
                  </a:lnTo>
                  <a:lnTo>
                    <a:pt x="620" y="7418"/>
                  </a:lnTo>
                  <a:lnTo>
                    <a:pt x="8263" y="7418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 flipH="1">
              <a:off x="5888725" y="3027091"/>
              <a:ext cx="318384" cy="263949"/>
            </a:xfrm>
            <a:custGeom>
              <a:avLst/>
              <a:gdLst/>
              <a:ahLst/>
              <a:cxnLst/>
              <a:rect l="l" t="t" r="r" b="b"/>
              <a:pathLst>
                <a:path w="8288" h="6871" extrusionOk="0">
                  <a:moveTo>
                    <a:pt x="203" y="1"/>
                  </a:moveTo>
                  <a:lnTo>
                    <a:pt x="0" y="13"/>
                  </a:lnTo>
                  <a:lnTo>
                    <a:pt x="620" y="6871"/>
                  </a:lnTo>
                  <a:lnTo>
                    <a:pt x="8263" y="6871"/>
                  </a:lnTo>
                  <a:lnTo>
                    <a:pt x="8287" y="6728"/>
                  </a:lnTo>
                  <a:lnTo>
                    <a:pt x="834" y="672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 flipH="1">
              <a:off x="5767993" y="2850108"/>
              <a:ext cx="666001" cy="550256"/>
            </a:xfrm>
            <a:custGeom>
              <a:avLst/>
              <a:gdLst/>
              <a:ahLst/>
              <a:cxnLst/>
              <a:rect l="l" t="t" r="r" b="b"/>
              <a:pathLst>
                <a:path w="17337" h="14324" extrusionOk="0">
                  <a:moveTo>
                    <a:pt x="608" y="0"/>
                  </a:moveTo>
                  <a:lnTo>
                    <a:pt x="1" y="24"/>
                  </a:lnTo>
                  <a:lnTo>
                    <a:pt x="1311" y="14323"/>
                  </a:lnTo>
                  <a:lnTo>
                    <a:pt x="17229" y="14323"/>
                  </a:lnTo>
                  <a:lnTo>
                    <a:pt x="17336" y="13728"/>
                  </a:lnTo>
                  <a:lnTo>
                    <a:pt x="1870" y="1372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" name="Google Shape;403;p30"/>
            <p:cNvSpPr/>
            <p:nvPr/>
          </p:nvSpPr>
          <p:spPr>
            <a:xfrm flipH="1">
              <a:off x="5897442" y="3148294"/>
              <a:ext cx="204022" cy="371435"/>
            </a:xfrm>
            <a:custGeom>
              <a:avLst/>
              <a:gdLst/>
              <a:ahLst/>
              <a:cxnLst/>
              <a:rect l="l" t="t" r="r" b="b"/>
              <a:pathLst>
                <a:path w="5311" h="9669" extrusionOk="0">
                  <a:moveTo>
                    <a:pt x="4049" y="1"/>
                  </a:moveTo>
                  <a:lnTo>
                    <a:pt x="1" y="227"/>
                  </a:lnTo>
                  <a:lnTo>
                    <a:pt x="810" y="9669"/>
                  </a:lnTo>
                  <a:lnTo>
                    <a:pt x="5311" y="9669"/>
                  </a:lnTo>
                  <a:lnTo>
                    <a:pt x="4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" name="Google Shape;404;p30"/>
            <p:cNvSpPr/>
            <p:nvPr/>
          </p:nvSpPr>
          <p:spPr>
            <a:xfrm flipH="1">
              <a:off x="5897442" y="3156553"/>
              <a:ext cx="204022" cy="363175"/>
            </a:xfrm>
            <a:custGeom>
              <a:avLst/>
              <a:gdLst/>
              <a:ahLst/>
              <a:cxnLst/>
              <a:rect l="l" t="t" r="r" b="b"/>
              <a:pathLst>
                <a:path w="5311" h="9454" extrusionOk="0">
                  <a:moveTo>
                    <a:pt x="334" y="0"/>
                  </a:moveTo>
                  <a:lnTo>
                    <a:pt x="1" y="12"/>
                  </a:lnTo>
                  <a:lnTo>
                    <a:pt x="810" y="9454"/>
                  </a:lnTo>
                  <a:lnTo>
                    <a:pt x="5311" y="9454"/>
                  </a:lnTo>
                  <a:lnTo>
                    <a:pt x="5275" y="9180"/>
                  </a:lnTo>
                  <a:lnTo>
                    <a:pt x="1120" y="918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515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" name="Google Shape;405;p30"/>
            <p:cNvSpPr/>
            <p:nvPr/>
          </p:nvSpPr>
          <p:spPr>
            <a:xfrm flipH="1">
              <a:off x="5902893" y="3148294"/>
              <a:ext cx="43063" cy="333020"/>
            </a:xfrm>
            <a:custGeom>
              <a:avLst/>
              <a:gdLst/>
              <a:ahLst/>
              <a:cxnLst/>
              <a:rect l="l" t="t" r="r" b="b"/>
              <a:pathLst>
                <a:path w="1121" h="866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13" y="156"/>
                    <a:pt x="49" y="370"/>
                  </a:cubicBezTo>
                  <a:cubicBezTo>
                    <a:pt x="60" y="608"/>
                    <a:pt x="108" y="953"/>
                    <a:pt x="156" y="1358"/>
                  </a:cubicBezTo>
                  <a:cubicBezTo>
                    <a:pt x="191" y="1751"/>
                    <a:pt x="251" y="2227"/>
                    <a:pt x="311" y="2739"/>
                  </a:cubicBezTo>
                  <a:cubicBezTo>
                    <a:pt x="370" y="3251"/>
                    <a:pt x="430" y="3799"/>
                    <a:pt x="513" y="4335"/>
                  </a:cubicBezTo>
                  <a:cubicBezTo>
                    <a:pt x="584" y="4882"/>
                    <a:pt x="644" y="5418"/>
                    <a:pt x="715" y="5930"/>
                  </a:cubicBezTo>
                  <a:cubicBezTo>
                    <a:pt x="775" y="6430"/>
                    <a:pt x="846" y="6907"/>
                    <a:pt x="906" y="7311"/>
                  </a:cubicBezTo>
                  <a:cubicBezTo>
                    <a:pt x="965" y="7728"/>
                    <a:pt x="1025" y="8050"/>
                    <a:pt x="1061" y="8288"/>
                  </a:cubicBezTo>
                  <a:cubicBezTo>
                    <a:pt x="1108" y="8526"/>
                    <a:pt x="1120" y="8669"/>
                    <a:pt x="1120" y="8669"/>
                  </a:cubicBezTo>
                  <a:cubicBezTo>
                    <a:pt x="1120" y="8669"/>
                    <a:pt x="1108" y="8526"/>
                    <a:pt x="1073" y="8288"/>
                  </a:cubicBezTo>
                  <a:cubicBezTo>
                    <a:pt x="1049" y="8050"/>
                    <a:pt x="1013" y="7716"/>
                    <a:pt x="965" y="7311"/>
                  </a:cubicBezTo>
                  <a:cubicBezTo>
                    <a:pt x="930" y="6907"/>
                    <a:pt x="870" y="6430"/>
                    <a:pt x="811" y="5930"/>
                  </a:cubicBezTo>
                  <a:cubicBezTo>
                    <a:pt x="751" y="5418"/>
                    <a:pt x="692" y="4871"/>
                    <a:pt x="608" y="4335"/>
                  </a:cubicBezTo>
                  <a:cubicBezTo>
                    <a:pt x="537" y="3775"/>
                    <a:pt x="477" y="3239"/>
                    <a:pt x="406" y="2739"/>
                  </a:cubicBezTo>
                  <a:cubicBezTo>
                    <a:pt x="346" y="2227"/>
                    <a:pt x="275" y="1763"/>
                    <a:pt x="215" y="1358"/>
                  </a:cubicBezTo>
                  <a:cubicBezTo>
                    <a:pt x="156" y="953"/>
                    <a:pt x="96" y="608"/>
                    <a:pt x="60" y="370"/>
                  </a:cubicBezTo>
                  <a:cubicBezTo>
                    <a:pt x="13" y="13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" name="Google Shape;406;p30"/>
            <p:cNvSpPr/>
            <p:nvPr/>
          </p:nvSpPr>
          <p:spPr>
            <a:xfrm flipH="1">
              <a:off x="5856263" y="3502337"/>
              <a:ext cx="297793" cy="17402"/>
            </a:xfrm>
            <a:custGeom>
              <a:avLst/>
              <a:gdLst/>
              <a:ahLst/>
              <a:cxnLst/>
              <a:rect l="l" t="t" r="r" b="b"/>
              <a:pathLst>
                <a:path w="7752" h="453" extrusionOk="0">
                  <a:moveTo>
                    <a:pt x="1" y="0"/>
                  </a:moveTo>
                  <a:lnTo>
                    <a:pt x="1" y="453"/>
                  </a:lnTo>
                  <a:lnTo>
                    <a:pt x="7752" y="453"/>
                  </a:lnTo>
                  <a:lnTo>
                    <a:pt x="7752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" name="Google Shape;407;p30"/>
            <p:cNvSpPr/>
            <p:nvPr/>
          </p:nvSpPr>
          <p:spPr>
            <a:xfrm flipH="1">
              <a:off x="6091824" y="3502337"/>
              <a:ext cx="62232" cy="16941"/>
            </a:xfrm>
            <a:custGeom>
              <a:avLst/>
              <a:gdLst/>
              <a:ahLst/>
              <a:cxnLst/>
              <a:rect l="l" t="t" r="r" b="b"/>
              <a:pathLst>
                <a:path w="1620" h="441" extrusionOk="0">
                  <a:moveTo>
                    <a:pt x="1" y="0"/>
                  </a:moveTo>
                  <a:lnTo>
                    <a:pt x="1" y="441"/>
                  </a:lnTo>
                  <a:lnTo>
                    <a:pt x="1620" y="441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" name="Google Shape;408;p30"/>
            <p:cNvSpPr/>
            <p:nvPr/>
          </p:nvSpPr>
          <p:spPr>
            <a:xfrm flipH="1">
              <a:off x="6080375" y="3157014"/>
              <a:ext cx="21090" cy="243359"/>
            </a:xfrm>
            <a:custGeom>
              <a:avLst/>
              <a:gdLst/>
              <a:ahLst/>
              <a:cxnLst/>
              <a:rect l="l" t="t" r="r" b="b"/>
              <a:pathLst>
                <a:path w="549" h="6335" extrusionOk="0">
                  <a:moveTo>
                    <a:pt x="1" y="0"/>
                  </a:moveTo>
                  <a:lnTo>
                    <a:pt x="1" y="6334"/>
                  </a:lnTo>
                  <a:lnTo>
                    <a:pt x="549" y="6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 flipH="1">
              <a:off x="6362119" y="2850108"/>
              <a:ext cx="71874" cy="550256"/>
            </a:xfrm>
            <a:custGeom>
              <a:avLst/>
              <a:gdLst/>
              <a:ahLst/>
              <a:cxnLst/>
              <a:rect l="l" t="t" r="r" b="b"/>
              <a:pathLst>
                <a:path w="1871" h="14324" extrusionOk="0">
                  <a:moveTo>
                    <a:pt x="608" y="0"/>
                  </a:moveTo>
                  <a:lnTo>
                    <a:pt x="1" y="24"/>
                  </a:lnTo>
                  <a:lnTo>
                    <a:pt x="1311" y="14323"/>
                  </a:lnTo>
                  <a:lnTo>
                    <a:pt x="1870" y="1372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 flipH="1">
              <a:off x="5584124" y="3481285"/>
              <a:ext cx="318345" cy="19707"/>
            </a:xfrm>
            <a:custGeom>
              <a:avLst/>
              <a:gdLst/>
              <a:ahLst/>
              <a:cxnLst/>
              <a:rect l="l" t="t" r="r" b="b"/>
              <a:pathLst>
                <a:path w="8287" h="513" extrusionOk="0">
                  <a:moveTo>
                    <a:pt x="0" y="1"/>
                  </a:moveTo>
                  <a:lnTo>
                    <a:pt x="36" y="275"/>
                  </a:lnTo>
                  <a:lnTo>
                    <a:pt x="845" y="215"/>
                  </a:lnTo>
                  <a:lnTo>
                    <a:pt x="8227" y="513"/>
                  </a:lnTo>
                  <a:lnTo>
                    <a:pt x="8287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E8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 flipH="1">
              <a:off x="5584123" y="3481285"/>
              <a:ext cx="284041" cy="19707"/>
            </a:xfrm>
            <a:custGeom>
              <a:avLst/>
              <a:gdLst/>
              <a:ahLst/>
              <a:cxnLst/>
              <a:rect l="l" t="t" r="r" b="b"/>
              <a:pathLst>
                <a:path w="7394" h="513" extrusionOk="0">
                  <a:moveTo>
                    <a:pt x="0" y="239"/>
                  </a:moveTo>
                  <a:lnTo>
                    <a:pt x="0" y="1"/>
                  </a:lnTo>
                  <a:lnTo>
                    <a:pt x="7394" y="60"/>
                  </a:lnTo>
                  <a:lnTo>
                    <a:pt x="7334" y="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 flipH="1">
              <a:off x="4525737" y="3952842"/>
              <a:ext cx="803181" cy="193996"/>
            </a:xfrm>
            <a:custGeom>
              <a:avLst/>
              <a:gdLst/>
              <a:ahLst/>
              <a:cxnLst/>
              <a:rect l="l" t="t" r="r" b="b"/>
              <a:pathLst>
                <a:path w="20908" h="5050" extrusionOk="0">
                  <a:moveTo>
                    <a:pt x="0" y="1"/>
                  </a:moveTo>
                  <a:cubicBezTo>
                    <a:pt x="0" y="1"/>
                    <a:pt x="167" y="5049"/>
                    <a:pt x="10538" y="5049"/>
                  </a:cubicBezTo>
                  <a:cubicBezTo>
                    <a:pt x="20908" y="5049"/>
                    <a:pt x="20408" y="191"/>
                    <a:pt x="20408" y="1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 flipH="1">
              <a:off x="4864163" y="3967056"/>
              <a:ext cx="102952" cy="130841"/>
            </a:xfrm>
            <a:custGeom>
              <a:avLst/>
              <a:gdLst/>
              <a:ahLst/>
              <a:cxnLst/>
              <a:rect l="l" t="t" r="r" b="b"/>
              <a:pathLst>
                <a:path w="2680" h="3406" extrusionOk="0">
                  <a:moveTo>
                    <a:pt x="298" y="0"/>
                  </a:moveTo>
                  <a:lnTo>
                    <a:pt x="301" y="19"/>
                  </a:lnTo>
                  <a:lnTo>
                    <a:pt x="301" y="19"/>
                  </a:lnTo>
                  <a:lnTo>
                    <a:pt x="2502" y="156"/>
                  </a:lnTo>
                  <a:lnTo>
                    <a:pt x="2502" y="156"/>
                  </a:lnTo>
                  <a:lnTo>
                    <a:pt x="2513" y="0"/>
                  </a:lnTo>
                  <a:close/>
                  <a:moveTo>
                    <a:pt x="2502" y="156"/>
                  </a:moveTo>
                  <a:lnTo>
                    <a:pt x="2370" y="2155"/>
                  </a:lnTo>
                  <a:lnTo>
                    <a:pt x="2679" y="167"/>
                  </a:lnTo>
                  <a:lnTo>
                    <a:pt x="2502" y="156"/>
                  </a:lnTo>
                  <a:close/>
                  <a:moveTo>
                    <a:pt x="0" y="0"/>
                  </a:moveTo>
                  <a:lnTo>
                    <a:pt x="596" y="3250"/>
                  </a:lnTo>
                  <a:lnTo>
                    <a:pt x="2513" y="3405"/>
                  </a:lnTo>
                  <a:lnTo>
                    <a:pt x="869" y="3072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 flipH="1">
              <a:off x="4501498" y="3116754"/>
              <a:ext cx="868141" cy="885043"/>
            </a:xfrm>
            <a:custGeom>
              <a:avLst/>
              <a:gdLst/>
              <a:ahLst/>
              <a:cxnLst/>
              <a:rect l="l" t="t" r="r" b="b"/>
              <a:pathLst>
                <a:path w="22599" h="23039" extrusionOk="0">
                  <a:moveTo>
                    <a:pt x="11169" y="0"/>
                  </a:moveTo>
                  <a:lnTo>
                    <a:pt x="11169" y="48"/>
                  </a:lnTo>
                  <a:cubicBezTo>
                    <a:pt x="9740" y="262"/>
                    <a:pt x="3013" y="1227"/>
                    <a:pt x="1680" y="1763"/>
                  </a:cubicBezTo>
                  <a:cubicBezTo>
                    <a:pt x="1680" y="1763"/>
                    <a:pt x="2001" y="3453"/>
                    <a:pt x="1001" y="5406"/>
                  </a:cubicBezTo>
                  <a:cubicBezTo>
                    <a:pt x="1" y="7358"/>
                    <a:pt x="3382" y="10037"/>
                    <a:pt x="3382" y="10037"/>
                  </a:cubicBezTo>
                  <a:cubicBezTo>
                    <a:pt x="3382" y="10037"/>
                    <a:pt x="1942" y="17122"/>
                    <a:pt x="1763" y="22325"/>
                  </a:cubicBezTo>
                  <a:cubicBezTo>
                    <a:pt x="1763" y="22325"/>
                    <a:pt x="4025" y="23039"/>
                    <a:pt x="11264" y="23039"/>
                  </a:cubicBezTo>
                  <a:lnTo>
                    <a:pt x="11300" y="23039"/>
                  </a:lnTo>
                  <a:cubicBezTo>
                    <a:pt x="18563" y="23039"/>
                    <a:pt x="21015" y="22325"/>
                    <a:pt x="21015" y="22325"/>
                  </a:cubicBezTo>
                  <a:cubicBezTo>
                    <a:pt x="20872" y="17122"/>
                    <a:pt x="19218" y="10037"/>
                    <a:pt x="19218" y="10037"/>
                  </a:cubicBezTo>
                  <a:cubicBezTo>
                    <a:pt x="19218" y="10037"/>
                    <a:pt x="22599" y="7358"/>
                    <a:pt x="21599" y="5406"/>
                  </a:cubicBezTo>
                  <a:cubicBezTo>
                    <a:pt x="20599" y="3453"/>
                    <a:pt x="20908" y="1763"/>
                    <a:pt x="20908" y="1763"/>
                  </a:cubicBezTo>
                  <a:cubicBezTo>
                    <a:pt x="19599" y="1215"/>
                    <a:pt x="12860" y="239"/>
                    <a:pt x="11431" y="48"/>
                  </a:cubicBezTo>
                  <a:lnTo>
                    <a:pt x="11431" y="0"/>
                  </a:lnTo>
                  <a:cubicBezTo>
                    <a:pt x="11431" y="0"/>
                    <a:pt x="11383" y="0"/>
                    <a:pt x="11300" y="24"/>
                  </a:cubicBezTo>
                  <a:cubicBezTo>
                    <a:pt x="11205" y="0"/>
                    <a:pt x="11169" y="0"/>
                    <a:pt x="11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 flipH="1">
              <a:off x="4704553" y="3515590"/>
              <a:ext cx="412155" cy="45791"/>
            </a:xfrm>
            <a:custGeom>
              <a:avLst/>
              <a:gdLst/>
              <a:ahLst/>
              <a:cxnLst/>
              <a:rect l="l" t="t" r="r" b="b"/>
              <a:pathLst>
                <a:path w="10729" h="1192" extrusionOk="0">
                  <a:moveTo>
                    <a:pt x="1" y="1191"/>
                  </a:moveTo>
                  <a:cubicBezTo>
                    <a:pt x="1" y="1191"/>
                    <a:pt x="4001" y="1"/>
                    <a:pt x="10729" y="274"/>
                  </a:cubicBezTo>
                </a:path>
              </a:pathLst>
            </a:custGeom>
            <a:solidFill>
              <a:srgbClr val="F0D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 flipH="1">
              <a:off x="4935083" y="3121326"/>
              <a:ext cx="225957" cy="295027"/>
            </a:xfrm>
            <a:custGeom>
              <a:avLst/>
              <a:gdLst/>
              <a:ahLst/>
              <a:cxnLst/>
              <a:rect l="l" t="t" r="r" b="b"/>
              <a:pathLst>
                <a:path w="5882" h="7680" extrusionOk="0">
                  <a:moveTo>
                    <a:pt x="2977" y="0"/>
                  </a:moveTo>
                  <a:lnTo>
                    <a:pt x="929" y="370"/>
                  </a:lnTo>
                  <a:cubicBezTo>
                    <a:pt x="0" y="5001"/>
                    <a:pt x="2822" y="7680"/>
                    <a:pt x="2822" y="7680"/>
                  </a:cubicBezTo>
                  <a:lnTo>
                    <a:pt x="5882" y="6370"/>
                  </a:lnTo>
                  <a:lnTo>
                    <a:pt x="2977" y="393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 flipH="1">
              <a:off x="4709119" y="3121326"/>
              <a:ext cx="225995" cy="295027"/>
            </a:xfrm>
            <a:custGeom>
              <a:avLst/>
              <a:gdLst/>
              <a:ahLst/>
              <a:cxnLst/>
              <a:rect l="l" t="t" r="r" b="b"/>
              <a:pathLst>
                <a:path w="5883" h="7680" extrusionOk="0">
                  <a:moveTo>
                    <a:pt x="2906" y="0"/>
                  </a:moveTo>
                  <a:lnTo>
                    <a:pt x="2906" y="393"/>
                  </a:lnTo>
                  <a:lnTo>
                    <a:pt x="1" y="6370"/>
                  </a:lnTo>
                  <a:lnTo>
                    <a:pt x="3073" y="7680"/>
                  </a:lnTo>
                  <a:cubicBezTo>
                    <a:pt x="3073" y="7680"/>
                    <a:pt x="5882" y="5001"/>
                    <a:pt x="4954" y="370"/>
                  </a:cubicBezTo>
                  <a:lnTo>
                    <a:pt x="2906" y="0"/>
                  </a:ln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" name="Google Shape;418;p30"/>
            <p:cNvSpPr/>
            <p:nvPr/>
          </p:nvSpPr>
          <p:spPr>
            <a:xfrm flipH="1">
              <a:off x="5047136" y="3121326"/>
              <a:ext cx="499" cy="6454"/>
            </a:xfrm>
            <a:custGeom>
              <a:avLst/>
              <a:gdLst/>
              <a:ahLst/>
              <a:cxnLst/>
              <a:rect l="l" t="t" r="r" b="b"/>
              <a:pathLst>
                <a:path w="13" h="168" extrusionOk="0">
                  <a:moveTo>
                    <a:pt x="13" y="0"/>
                  </a:moveTo>
                  <a:lnTo>
                    <a:pt x="1" y="167"/>
                  </a:lnTo>
                  <a:lnTo>
                    <a:pt x="13" y="16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" name="Google Shape;419;p30"/>
            <p:cNvSpPr/>
            <p:nvPr/>
          </p:nvSpPr>
          <p:spPr>
            <a:xfrm flipH="1">
              <a:off x="4935543" y="3198619"/>
              <a:ext cx="200373" cy="217736"/>
            </a:xfrm>
            <a:custGeom>
              <a:avLst/>
              <a:gdLst/>
              <a:ahLst/>
              <a:cxnLst/>
              <a:rect l="l" t="t" r="r" b="b"/>
              <a:pathLst>
                <a:path w="5216" h="5668" extrusionOk="0">
                  <a:moveTo>
                    <a:pt x="84" y="1"/>
                  </a:moveTo>
                  <a:cubicBezTo>
                    <a:pt x="1" y="3620"/>
                    <a:pt x="2144" y="5668"/>
                    <a:pt x="2144" y="5668"/>
                  </a:cubicBezTo>
                  <a:lnTo>
                    <a:pt x="5216" y="4358"/>
                  </a:lnTo>
                  <a:lnTo>
                    <a:pt x="5121" y="4180"/>
                  </a:lnTo>
                  <a:lnTo>
                    <a:pt x="2144" y="5454"/>
                  </a:lnTo>
                  <a:cubicBezTo>
                    <a:pt x="2144" y="5454"/>
                    <a:pt x="96" y="3489"/>
                    <a:pt x="84" y="1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 flipH="1">
              <a:off x="4823017" y="3121326"/>
              <a:ext cx="499" cy="6454"/>
            </a:xfrm>
            <a:custGeom>
              <a:avLst/>
              <a:gdLst/>
              <a:ahLst/>
              <a:cxnLst/>
              <a:rect l="l" t="t" r="r" b="b"/>
              <a:pathLst>
                <a:path w="13" h="168" extrusionOk="0">
                  <a:moveTo>
                    <a:pt x="1" y="0"/>
                  </a:moveTo>
                  <a:lnTo>
                    <a:pt x="13" y="16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" name="Google Shape;421;p30"/>
            <p:cNvSpPr/>
            <p:nvPr/>
          </p:nvSpPr>
          <p:spPr>
            <a:xfrm flipH="1">
              <a:off x="4734281" y="3198619"/>
              <a:ext cx="200373" cy="218197"/>
            </a:xfrm>
            <a:custGeom>
              <a:avLst/>
              <a:gdLst/>
              <a:ahLst/>
              <a:cxnLst/>
              <a:rect l="l" t="t" r="r" b="b"/>
              <a:pathLst>
                <a:path w="5216" h="5680" extrusionOk="0">
                  <a:moveTo>
                    <a:pt x="5144" y="1"/>
                  </a:moveTo>
                  <a:cubicBezTo>
                    <a:pt x="5120" y="3489"/>
                    <a:pt x="3072" y="5454"/>
                    <a:pt x="3072" y="5454"/>
                  </a:cubicBezTo>
                  <a:lnTo>
                    <a:pt x="96" y="4180"/>
                  </a:lnTo>
                  <a:lnTo>
                    <a:pt x="1" y="4382"/>
                  </a:lnTo>
                  <a:lnTo>
                    <a:pt x="3072" y="5680"/>
                  </a:lnTo>
                  <a:cubicBezTo>
                    <a:pt x="3061" y="5668"/>
                    <a:pt x="5216" y="3620"/>
                    <a:pt x="5144" y="1"/>
                  </a:cubicBez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" name="Google Shape;422;p30"/>
            <p:cNvSpPr/>
            <p:nvPr/>
          </p:nvSpPr>
          <p:spPr>
            <a:xfrm flipH="1">
              <a:off x="4823484" y="2727061"/>
              <a:ext cx="224152" cy="524634"/>
            </a:xfrm>
            <a:custGeom>
              <a:avLst/>
              <a:gdLst/>
              <a:ahLst/>
              <a:cxnLst/>
              <a:rect l="l" t="t" r="r" b="b"/>
              <a:pathLst>
                <a:path w="5835" h="13657" extrusionOk="0">
                  <a:moveTo>
                    <a:pt x="2918" y="0"/>
                  </a:moveTo>
                  <a:cubicBezTo>
                    <a:pt x="1311" y="0"/>
                    <a:pt x="1" y="1310"/>
                    <a:pt x="1" y="2917"/>
                  </a:cubicBezTo>
                  <a:lnTo>
                    <a:pt x="1" y="10740"/>
                  </a:lnTo>
                  <a:cubicBezTo>
                    <a:pt x="1" y="12347"/>
                    <a:pt x="1311" y="13657"/>
                    <a:pt x="2918" y="13657"/>
                  </a:cubicBezTo>
                  <a:cubicBezTo>
                    <a:pt x="4525" y="13657"/>
                    <a:pt x="5835" y="12347"/>
                    <a:pt x="5835" y="10740"/>
                  </a:cubicBezTo>
                  <a:lnTo>
                    <a:pt x="5835" y="2917"/>
                  </a:lnTo>
                  <a:cubicBezTo>
                    <a:pt x="5835" y="1310"/>
                    <a:pt x="4525" y="0"/>
                    <a:pt x="291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" name="Google Shape;423;p30"/>
            <p:cNvSpPr/>
            <p:nvPr/>
          </p:nvSpPr>
          <p:spPr>
            <a:xfrm flipH="1">
              <a:off x="4775428" y="3129508"/>
              <a:ext cx="319766" cy="236560"/>
            </a:xfrm>
            <a:custGeom>
              <a:avLst/>
              <a:gdLst/>
              <a:ahLst/>
              <a:cxnLst/>
              <a:rect l="l" t="t" r="r" b="b"/>
              <a:pathLst>
                <a:path w="8324" h="6158" extrusionOk="0">
                  <a:moveTo>
                    <a:pt x="4261" y="0"/>
                  </a:moveTo>
                  <a:cubicBezTo>
                    <a:pt x="2472" y="0"/>
                    <a:pt x="952" y="186"/>
                    <a:pt x="1" y="347"/>
                  </a:cubicBezTo>
                  <a:cubicBezTo>
                    <a:pt x="489" y="3514"/>
                    <a:pt x="4168" y="6157"/>
                    <a:pt x="4168" y="6157"/>
                  </a:cubicBezTo>
                  <a:cubicBezTo>
                    <a:pt x="4168" y="6157"/>
                    <a:pt x="8013" y="3538"/>
                    <a:pt x="8323" y="347"/>
                  </a:cubicBezTo>
                  <a:cubicBezTo>
                    <a:pt x="6904" y="92"/>
                    <a:pt x="5516" y="0"/>
                    <a:pt x="4261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" name="Google Shape;424;p30"/>
            <p:cNvSpPr/>
            <p:nvPr/>
          </p:nvSpPr>
          <p:spPr>
            <a:xfrm flipH="1">
              <a:off x="4823484" y="2866089"/>
              <a:ext cx="224152" cy="281351"/>
            </a:xfrm>
            <a:custGeom>
              <a:avLst/>
              <a:gdLst/>
              <a:ahLst/>
              <a:cxnLst/>
              <a:rect l="l" t="t" r="r" b="b"/>
              <a:pathLst>
                <a:path w="5835" h="7324" extrusionOk="0">
                  <a:moveTo>
                    <a:pt x="2918" y="1"/>
                  </a:moveTo>
                  <a:cubicBezTo>
                    <a:pt x="1311" y="1"/>
                    <a:pt x="1" y="1310"/>
                    <a:pt x="1" y="2918"/>
                  </a:cubicBezTo>
                  <a:lnTo>
                    <a:pt x="1" y="6644"/>
                  </a:lnTo>
                  <a:cubicBezTo>
                    <a:pt x="1156" y="7323"/>
                    <a:pt x="2263" y="7323"/>
                    <a:pt x="2965" y="7323"/>
                  </a:cubicBezTo>
                  <a:cubicBezTo>
                    <a:pt x="2990" y="7323"/>
                    <a:pt x="3014" y="7323"/>
                    <a:pt x="3040" y="7323"/>
                  </a:cubicBezTo>
                  <a:cubicBezTo>
                    <a:pt x="3720" y="7323"/>
                    <a:pt x="4744" y="7312"/>
                    <a:pt x="5835" y="6692"/>
                  </a:cubicBezTo>
                  <a:lnTo>
                    <a:pt x="5835" y="2918"/>
                  </a:lnTo>
                  <a:cubicBezTo>
                    <a:pt x="5835" y="1310"/>
                    <a:pt x="4525" y="1"/>
                    <a:pt x="2918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" name="Google Shape;425;p30"/>
            <p:cNvSpPr/>
            <p:nvPr/>
          </p:nvSpPr>
          <p:spPr>
            <a:xfrm flipH="1">
              <a:off x="4909915" y="2984987"/>
              <a:ext cx="35265" cy="26852"/>
            </a:xfrm>
            <a:custGeom>
              <a:avLst/>
              <a:gdLst/>
              <a:ahLst/>
              <a:cxnLst/>
              <a:rect l="l" t="t" r="r" b="b"/>
              <a:pathLst>
                <a:path w="918" h="699" extrusionOk="0">
                  <a:moveTo>
                    <a:pt x="504" y="1"/>
                  </a:moveTo>
                  <a:cubicBezTo>
                    <a:pt x="156" y="1"/>
                    <a:pt x="28" y="420"/>
                    <a:pt x="1" y="609"/>
                  </a:cubicBezTo>
                  <a:cubicBezTo>
                    <a:pt x="79" y="657"/>
                    <a:pt x="173" y="698"/>
                    <a:pt x="270" y="698"/>
                  </a:cubicBezTo>
                  <a:cubicBezTo>
                    <a:pt x="291" y="698"/>
                    <a:pt x="313" y="696"/>
                    <a:pt x="334" y="692"/>
                  </a:cubicBezTo>
                  <a:cubicBezTo>
                    <a:pt x="656" y="668"/>
                    <a:pt x="834" y="430"/>
                    <a:pt x="918" y="156"/>
                  </a:cubicBezTo>
                  <a:cubicBezTo>
                    <a:pt x="754" y="45"/>
                    <a:pt x="618" y="1"/>
                    <a:pt x="504" y="1"/>
                  </a:cubicBezTo>
                  <a:close/>
                </a:path>
              </a:pathLst>
            </a:custGeom>
            <a:solidFill>
              <a:srgbClr val="CC6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" name="Google Shape;426;p30"/>
            <p:cNvSpPr/>
            <p:nvPr/>
          </p:nvSpPr>
          <p:spPr>
            <a:xfrm flipH="1">
              <a:off x="4909915" y="2973578"/>
              <a:ext cx="35265" cy="38914"/>
            </a:xfrm>
            <a:custGeom>
              <a:avLst/>
              <a:gdLst/>
              <a:ahLst/>
              <a:cxnLst/>
              <a:rect l="l" t="t" r="r" b="b"/>
              <a:pathLst>
                <a:path w="918" h="1013" extrusionOk="0">
                  <a:moveTo>
                    <a:pt x="1" y="906"/>
                  </a:moveTo>
                  <a:cubicBezTo>
                    <a:pt x="96" y="965"/>
                    <a:pt x="215" y="1013"/>
                    <a:pt x="334" y="989"/>
                  </a:cubicBezTo>
                  <a:cubicBezTo>
                    <a:pt x="656" y="965"/>
                    <a:pt x="834" y="727"/>
                    <a:pt x="918" y="453"/>
                  </a:cubicBezTo>
                  <a:cubicBezTo>
                    <a:pt x="251" y="1"/>
                    <a:pt x="37" y="656"/>
                    <a:pt x="1" y="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" name="Google Shape;427;p30"/>
            <p:cNvSpPr/>
            <p:nvPr/>
          </p:nvSpPr>
          <p:spPr>
            <a:xfrm flipH="1">
              <a:off x="4590643" y="2810309"/>
              <a:ext cx="159230" cy="159192"/>
            </a:xfrm>
            <a:custGeom>
              <a:avLst/>
              <a:gdLst/>
              <a:ahLst/>
              <a:cxnLst/>
              <a:rect l="l" t="t" r="r" b="b"/>
              <a:pathLst>
                <a:path w="4145" h="4144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cubicBezTo>
                    <a:pt x="1" y="3215"/>
                    <a:pt x="929" y="4144"/>
                    <a:pt x="2072" y="4144"/>
                  </a:cubicBezTo>
                  <a:cubicBezTo>
                    <a:pt x="3215" y="4144"/>
                    <a:pt x="4144" y="3215"/>
                    <a:pt x="4144" y="2072"/>
                  </a:cubicBezTo>
                  <a:cubicBezTo>
                    <a:pt x="4144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 flipH="1">
              <a:off x="4654641" y="2880188"/>
              <a:ext cx="66420" cy="48557"/>
            </a:xfrm>
            <a:custGeom>
              <a:avLst/>
              <a:gdLst/>
              <a:ahLst/>
              <a:cxnLst/>
              <a:rect l="l" t="t" r="r" b="b"/>
              <a:pathLst>
                <a:path w="1729" h="1264" extrusionOk="0">
                  <a:moveTo>
                    <a:pt x="1" y="848"/>
                  </a:moveTo>
                  <a:cubicBezTo>
                    <a:pt x="1" y="848"/>
                    <a:pt x="1" y="848"/>
                    <a:pt x="1" y="848"/>
                  </a:cubicBezTo>
                  <a:cubicBezTo>
                    <a:pt x="1" y="848"/>
                    <a:pt x="1" y="848"/>
                    <a:pt x="1" y="848"/>
                  </a:cubicBezTo>
                  <a:lnTo>
                    <a:pt x="1" y="848"/>
                  </a:lnTo>
                  <a:cubicBezTo>
                    <a:pt x="1" y="848"/>
                    <a:pt x="1" y="848"/>
                    <a:pt x="1" y="848"/>
                  </a:cubicBezTo>
                  <a:close/>
                  <a:moveTo>
                    <a:pt x="1312" y="0"/>
                  </a:moveTo>
                  <a:cubicBezTo>
                    <a:pt x="502" y="0"/>
                    <a:pt x="10" y="844"/>
                    <a:pt x="1" y="848"/>
                  </a:cubicBezTo>
                  <a:lnTo>
                    <a:pt x="1" y="848"/>
                  </a:lnTo>
                  <a:cubicBezTo>
                    <a:pt x="432" y="1149"/>
                    <a:pt x="747" y="1264"/>
                    <a:pt x="977" y="1264"/>
                  </a:cubicBezTo>
                  <a:cubicBezTo>
                    <a:pt x="1728" y="1264"/>
                    <a:pt x="1561" y="27"/>
                    <a:pt x="1561" y="27"/>
                  </a:cubicBezTo>
                  <a:cubicBezTo>
                    <a:pt x="1475" y="9"/>
                    <a:pt x="1392" y="0"/>
                    <a:pt x="1312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30"/>
            <p:cNvSpPr/>
            <p:nvPr/>
          </p:nvSpPr>
          <p:spPr>
            <a:xfrm flipH="1">
              <a:off x="4638699" y="2875770"/>
              <a:ext cx="82362" cy="37493"/>
            </a:xfrm>
            <a:custGeom>
              <a:avLst/>
              <a:gdLst/>
              <a:ahLst/>
              <a:cxnLst/>
              <a:rect l="l" t="t" r="r" b="b"/>
              <a:pathLst>
                <a:path w="2144" h="976" extrusionOk="0">
                  <a:moveTo>
                    <a:pt x="1263" y="0"/>
                  </a:moveTo>
                  <a:cubicBezTo>
                    <a:pt x="458" y="0"/>
                    <a:pt x="1" y="975"/>
                    <a:pt x="1" y="975"/>
                  </a:cubicBezTo>
                  <a:cubicBezTo>
                    <a:pt x="543" y="368"/>
                    <a:pt x="1078" y="216"/>
                    <a:pt x="1479" y="216"/>
                  </a:cubicBezTo>
                  <a:cubicBezTo>
                    <a:pt x="1879" y="216"/>
                    <a:pt x="2144" y="368"/>
                    <a:pt x="2144" y="368"/>
                  </a:cubicBezTo>
                  <a:cubicBezTo>
                    <a:pt x="1817" y="101"/>
                    <a:pt x="1522" y="0"/>
                    <a:pt x="1263" y="0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30"/>
            <p:cNvSpPr/>
            <p:nvPr/>
          </p:nvSpPr>
          <p:spPr>
            <a:xfrm flipH="1">
              <a:off x="5130388" y="2810309"/>
              <a:ext cx="159192" cy="159192"/>
            </a:xfrm>
            <a:custGeom>
              <a:avLst/>
              <a:gdLst/>
              <a:ahLst/>
              <a:cxnLst/>
              <a:rect l="l" t="t" r="r" b="b"/>
              <a:pathLst>
                <a:path w="4144" h="4144" extrusionOk="0">
                  <a:moveTo>
                    <a:pt x="2072" y="0"/>
                  </a:moveTo>
                  <a:cubicBezTo>
                    <a:pt x="917" y="0"/>
                    <a:pt x="0" y="929"/>
                    <a:pt x="0" y="2072"/>
                  </a:cubicBezTo>
                  <a:cubicBezTo>
                    <a:pt x="0" y="3215"/>
                    <a:pt x="929" y="4144"/>
                    <a:pt x="2072" y="4144"/>
                  </a:cubicBezTo>
                  <a:cubicBezTo>
                    <a:pt x="3215" y="4144"/>
                    <a:pt x="4144" y="3215"/>
                    <a:pt x="4144" y="2072"/>
                  </a:cubicBezTo>
                  <a:cubicBezTo>
                    <a:pt x="4144" y="929"/>
                    <a:pt x="3203" y="0"/>
                    <a:pt x="2072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 flipH="1">
              <a:off x="5159197" y="2880188"/>
              <a:ext cx="66381" cy="48557"/>
            </a:xfrm>
            <a:custGeom>
              <a:avLst/>
              <a:gdLst/>
              <a:ahLst/>
              <a:cxnLst/>
              <a:rect l="l" t="t" r="r" b="b"/>
              <a:pathLst>
                <a:path w="1728" h="1264" extrusionOk="0">
                  <a:moveTo>
                    <a:pt x="1728" y="848"/>
                  </a:moveTo>
                  <a:lnTo>
                    <a:pt x="1728" y="848"/>
                  </a:lnTo>
                  <a:cubicBezTo>
                    <a:pt x="1728" y="848"/>
                    <a:pt x="1728" y="848"/>
                    <a:pt x="1728" y="848"/>
                  </a:cubicBezTo>
                  <a:lnTo>
                    <a:pt x="1728" y="848"/>
                  </a:lnTo>
                  <a:cubicBezTo>
                    <a:pt x="1728" y="848"/>
                    <a:pt x="1728" y="848"/>
                    <a:pt x="1728" y="848"/>
                  </a:cubicBezTo>
                  <a:cubicBezTo>
                    <a:pt x="1728" y="848"/>
                    <a:pt x="1728" y="848"/>
                    <a:pt x="1728" y="848"/>
                  </a:cubicBezTo>
                  <a:close/>
                  <a:moveTo>
                    <a:pt x="414" y="0"/>
                  </a:moveTo>
                  <a:cubicBezTo>
                    <a:pt x="335" y="0"/>
                    <a:pt x="253" y="9"/>
                    <a:pt x="168" y="27"/>
                  </a:cubicBezTo>
                  <a:cubicBezTo>
                    <a:pt x="168" y="27"/>
                    <a:pt x="0" y="1264"/>
                    <a:pt x="752" y="1264"/>
                  </a:cubicBezTo>
                  <a:cubicBezTo>
                    <a:pt x="981" y="1264"/>
                    <a:pt x="1296" y="1149"/>
                    <a:pt x="1728" y="848"/>
                  </a:cubicBezTo>
                  <a:lnTo>
                    <a:pt x="1728" y="848"/>
                  </a:lnTo>
                  <a:cubicBezTo>
                    <a:pt x="1719" y="844"/>
                    <a:pt x="1217" y="0"/>
                    <a:pt x="414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 flipH="1">
              <a:off x="5159198" y="2875770"/>
              <a:ext cx="82362" cy="37493"/>
            </a:xfrm>
            <a:custGeom>
              <a:avLst/>
              <a:gdLst/>
              <a:ahLst/>
              <a:cxnLst/>
              <a:rect l="l" t="t" r="r" b="b"/>
              <a:pathLst>
                <a:path w="2144" h="976" extrusionOk="0">
                  <a:moveTo>
                    <a:pt x="872" y="0"/>
                  </a:moveTo>
                  <a:cubicBezTo>
                    <a:pt x="614" y="0"/>
                    <a:pt x="322" y="101"/>
                    <a:pt x="1" y="368"/>
                  </a:cubicBezTo>
                  <a:cubicBezTo>
                    <a:pt x="1" y="368"/>
                    <a:pt x="265" y="216"/>
                    <a:pt x="666" y="216"/>
                  </a:cubicBezTo>
                  <a:cubicBezTo>
                    <a:pt x="1066" y="216"/>
                    <a:pt x="1602" y="368"/>
                    <a:pt x="2144" y="975"/>
                  </a:cubicBezTo>
                  <a:cubicBezTo>
                    <a:pt x="2144" y="975"/>
                    <a:pt x="1673" y="0"/>
                    <a:pt x="872" y="0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30"/>
            <p:cNvSpPr/>
            <p:nvPr/>
          </p:nvSpPr>
          <p:spPr>
            <a:xfrm flipH="1">
              <a:off x="4690841" y="2538169"/>
              <a:ext cx="496283" cy="574035"/>
            </a:xfrm>
            <a:custGeom>
              <a:avLst/>
              <a:gdLst/>
              <a:ahLst/>
              <a:cxnLst/>
              <a:rect l="l" t="t" r="r" b="b"/>
              <a:pathLst>
                <a:path w="12919" h="14943" extrusionOk="0">
                  <a:moveTo>
                    <a:pt x="6454" y="0"/>
                  </a:moveTo>
                  <a:cubicBezTo>
                    <a:pt x="524" y="0"/>
                    <a:pt x="0" y="4917"/>
                    <a:pt x="0" y="8489"/>
                  </a:cubicBezTo>
                  <a:cubicBezTo>
                    <a:pt x="0" y="12049"/>
                    <a:pt x="2334" y="14942"/>
                    <a:pt x="6454" y="14942"/>
                  </a:cubicBezTo>
                  <a:cubicBezTo>
                    <a:pt x="10526" y="14942"/>
                    <a:pt x="12919" y="12061"/>
                    <a:pt x="12919" y="8489"/>
                  </a:cubicBezTo>
                  <a:cubicBezTo>
                    <a:pt x="12919" y="4917"/>
                    <a:pt x="12395" y="0"/>
                    <a:pt x="6454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 flipH="1">
              <a:off x="5036611" y="2876615"/>
              <a:ext cx="20629" cy="26583"/>
            </a:xfrm>
            <a:custGeom>
              <a:avLst/>
              <a:gdLst/>
              <a:ahLst/>
              <a:cxnLst/>
              <a:rect l="l" t="t" r="r" b="b"/>
              <a:pathLst>
                <a:path w="537" h="692" extrusionOk="0">
                  <a:moveTo>
                    <a:pt x="263" y="1"/>
                  </a:moveTo>
                  <a:cubicBezTo>
                    <a:pt x="120" y="1"/>
                    <a:pt x="1" y="167"/>
                    <a:pt x="1" y="346"/>
                  </a:cubicBezTo>
                  <a:cubicBezTo>
                    <a:pt x="1" y="536"/>
                    <a:pt x="120" y="691"/>
                    <a:pt x="263" y="691"/>
                  </a:cubicBezTo>
                  <a:cubicBezTo>
                    <a:pt x="418" y="691"/>
                    <a:pt x="537" y="525"/>
                    <a:pt x="537" y="346"/>
                  </a:cubicBezTo>
                  <a:cubicBezTo>
                    <a:pt x="537" y="155"/>
                    <a:pt x="394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 flipH="1">
              <a:off x="5031310" y="2835587"/>
              <a:ext cx="43755" cy="15904"/>
            </a:xfrm>
            <a:custGeom>
              <a:avLst/>
              <a:gdLst/>
              <a:ahLst/>
              <a:cxnLst/>
              <a:rect l="l" t="t" r="r" b="b"/>
              <a:pathLst>
                <a:path w="1139" h="414" extrusionOk="0">
                  <a:moveTo>
                    <a:pt x="730" y="1"/>
                  </a:moveTo>
                  <a:cubicBezTo>
                    <a:pt x="535" y="1"/>
                    <a:pt x="281" y="91"/>
                    <a:pt x="0" y="414"/>
                  </a:cubicBezTo>
                  <a:cubicBezTo>
                    <a:pt x="0" y="414"/>
                    <a:pt x="333" y="74"/>
                    <a:pt x="775" y="74"/>
                  </a:cubicBezTo>
                  <a:cubicBezTo>
                    <a:pt x="888" y="74"/>
                    <a:pt x="1008" y="96"/>
                    <a:pt x="1132" y="152"/>
                  </a:cubicBezTo>
                  <a:cubicBezTo>
                    <a:pt x="1138" y="152"/>
                    <a:pt x="982" y="1"/>
                    <a:pt x="730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 flipH="1">
              <a:off x="5005496" y="2775274"/>
              <a:ext cx="104335" cy="64230"/>
            </a:xfrm>
            <a:custGeom>
              <a:avLst/>
              <a:gdLst/>
              <a:ahLst/>
              <a:cxnLst/>
              <a:rect l="l" t="t" r="r" b="b"/>
              <a:pathLst>
                <a:path w="2716" h="1672" extrusionOk="0">
                  <a:moveTo>
                    <a:pt x="1470" y="0"/>
                  </a:moveTo>
                  <a:cubicBezTo>
                    <a:pt x="1328" y="0"/>
                    <a:pt x="1182" y="22"/>
                    <a:pt x="1036" y="67"/>
                  </a:cubicBezTo>
                  <a:cubicBezTo>
                    <a:pt x="382" y="281"/>
                    <a:pt x="1" y="900"/>
                    <a:pt x="179" y="1448"/>
                  </a:cubicBezTo>
                  <a:cubicBezTo>
                    <a:pt x="227" y="1610"/>
                    <a:pt x="294" y="1671"/>
                    <a:pt x="379" y="1671"/>
                  </a:cubicBezTo>
                  <a:cubicBezTo>
                    <a:pt x="589" y="1671"/>
                    <a:pt x="916" y="1303"/>
                    <a:pt x="1382" y="1150"/>
                  </a:cubicBezTo>
                  <a:cubicBezTo>
                    <a:pt x="2037" y="948"/>
                    <a:pt x="2715" y="1246"/>
                    <a:pt x="2537" y="698"/>
                  </a:cubicBezTo>
                  <a:cubicBezTo>
                    <a:pt x="2398" y="263"/>
                    <a:pt x="1964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 flipH="1">
              <a:off x="4857323" y="2877998"/>
              <a:ext cx="19246" cy="23817"/>
            </a:xfrm>
            <a:custGeom>
              <a:avLst/>
              <a:gdLst/>
              <a:ahLst/>
              <a:cxnLst/>
              <a:rect l="l" t="t" r="r" b="b"/>
              <a:pathLst>
                <a:path w="501" h="620" extrusionOk="0">
                  <a:moveTo>
                    <a:pt x="251" y="0"/>
                  </a:moveTo>
                  <a:cubicBezTo>
                    <a:pt x="120" y="0"/>
                    <a:pt x="1" y="131"/>
                    <a:pt x="1" y="310"/>
                  </a:cubicBezTo>
                  <a:cubicBezTo>
                    <a:pt x="1" y="489"/>
                    <a:pt x="120" y="619"/>
                    <a:pt x="251" y="619"/>
                  </a:cubicBezTo>
                  <a:cubicBezTo>
                    <a:pt x="394" y="619"/>
                    <a:pt x="501" y="477"/>
                    <a:pt x="501" y="310"/>
                  </a:cubicBezTo>
                  <a:cubicBezTo>
                    <a:pt x="501" y="131"/>
                    <a:pt x="382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 flipH="1">
              <a:off x="4835503" y="2844269"/>
              <a:ext cx="42410" cy="18209"/>
            </a:xfrm>
            <a:custGeom>
              <a:avLst/>
              <a:gdLst/>
              <a:ahLst/>
              <a:cxnLst/>
              <a:rect l="l" t="t" r="r" b="b"/>
              <a:pathLst>
                <a:path w="1104" h="474" extrusionOk="0">
                  <a:moveTo>
                    <a:pt x="390" y="1"/>
                  </a:moveTo>
                  <a:cubicBezTo>
                    <a:pt x="278" y="1"/>
                    <a:pt x="149" y="17"/>
                    <a:pt x="0" y="57"/>
                  </a:cubicBezTo>
                  <a:cubicBezTo>
                    <a:pt x="0" y="57"/>
                    <a:pt x="83" y="41"/>
                    <a:pt x="207" y="41"/>
                  </a:cubicBezTo>
                  <a:cubicBezTo>
                    <a:pt x="449" y="41"/>
                    <a:pt x="847" y="103"/>
                    <a:pt x="1084" y="474"/>
                  </a:cubicBezTo>
                  <a:cubicBezTo>
                    <a:pt x="1104" y="474"/>
                    <a:pt x="989" y="1"/>
                    <a:pt x="390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30"/>
            <p:cNvSpPr/>
            <p:nvPr/>
          </p:nvSpPr>
          <p:spPr>
            <a:xfrm flipH="1">
              <a:off x="4794208" y="2779730"/>
              <a:ext cx="104297" cy="63308"/>
            </a:xfrm>
            <a:custGeom>
              <a:avLst/>
              <a:gdLst/>
              <a:ahLst/>
              <a:cxnLst/>
              <a:rect l="l" t="t" r="r" b="b"/>
              <a:pathLst>
                <a:path w="2715" h="1648" extrusionOk="0">
                  <a:moveTo>
                    <a:pt x="1255" y="0"/>
                  </a:moveTo>
                  <a:cubicBezTo>
                    <a:pt x="748" y="0"/>
                    <a:pt x="299" y="278"/>
                    <a:pt x="167" y="713"/>
                  </a:cubicBezTo>
                  <a:cubicBezTo>
                    <a:pt x="0" y="1272"/>
                    <a:pt x="667" y="963"/>
                    <a:pt x="1322" y="1153"/>
                  </a:cubicBezTo>
                  <a:cubicBezTo>
                    <a:pt x="1785" y="1297"/>
                    <a:pt x="2123" y="1648"/>
                    <a:pt x="2340" y="1648"/>
                  </a:cubicBezTo>
                  <a:cubicBezTo>
                    <a:pt x="2430" y="1648"/>
                    <a:pt x="2499" y="1588"/>
                    <a:pt x="2548" y="1427"/>
                  </a:cubicBezTo>
                  <a:cubicBezTo>
                    <a:pt x="2715" y="856"/>
                    <a:pt x="2310" y="249"/>
                    <a:pt x="1655" y="58"/>
                  </a:cubicBezTo>
                  <a:cubicBezTo>
                    <a:pt x="1521" y="19"/>
                    <a:pt x="1386" y="0"/>
                    <a:pt x="1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 flipH="1">
              <a:off x="4725134" y="2902700"/>
              <a:ext cx="49440" cy="38914"/>
            </a:xfrm>
            <a:custGeom>
              <a:avLst/>
              <a:gdLst/>
              <a:ahLst/>
              <a:cxnLst/>
              <a:rect l="l" t="t" r="r" b="b"/>
              <a:pathLst>
                <a:path w="1287" h="1013" extrusionOk="0">
                  <a:moveTo>
                    <a:pt x="644" y="0"/>
                  </a:moveTo>
                  <a:cubicBezTo>
                    <a:pt x="287" y="0"/>
                    <a:pt x="1" y="215"/>
                    <a:pt x="1" y="500"/>
                  </a:cubicBezTo>
                  <a:cubicBezTo>
                    <a:pt x="1" y="786"/>
                    <a:pt x="287" y="1012"/>
                    <a:pt x="644" y="1012"/>
                  </a:cubicBezTo>
                  <a:cubicBezTo>
                    <a:pt x="1001" y="1012"/>
                    <a:pt x="1287" y="786"/>
                    <a:pt x="1287" y="500"/>
                  </a:cubicBezTo>
                  <a:cubicBezTo>
                    <a:pt x="1287" y="215"/>
                    <a:pt x="1001" y="0"/>
                    <a:pt x="644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30"/>
            <p:cNvSpPr/>
            <p:nvPr/>
          </p:nvSpPr>
          <p:spPr>
            <a:xfrm flipH="1">
              <a:off x="5088281" y="2909538"/>
              <a:ext cx="48979" cy="38492"/>
            </a:xfrm>
            <a:custGeom>
              <a:avLst/>
              <a:gdLst/>
              <a:ahLst/>
              <a:cxnLst/>
              <a:rect l="l" t="t" r="r" b="b"/>
              <a:pathLst>
                <a:path w="1275" h="1002" extrusionOk="0">
                  <a:moveTo>
                    <a:pt x="631" y="1"/>
                  </a:moveTo>
                  <a:cubicBezTo>
                    <a:pt x="274" y="1"/>
                    <a:pt x="0" y="215"/>
                    <a:pt x="0" y="501"/>
                  </a:cubicBezTo>
                  <a:cubicBezTo>
                    <a:pt x="0" y="787"/>
                    <a:pt x="274" y="1001"/>
                    <a:pt x="631" y="1001"/>
                  </a:cubicBezTo>
                  <a:cubicBezTo>
                    <a:pt x="988" y="1001"/>
                    <a:pt x="1274" y="787"/>
                    <a:pt x="1274" y="501"/>
                  </a:cubicBezTo>
                  <a:cubicBezTo>
                    <a:pt x="1274" y="215"/>
                    <a:pt x="988" y="1"/>
                    <a:pt x="631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 flipH="1">
              <a:off x="4937806" y="2901086"/>
              <a:ext cx="59044" cy="49709"/>
            </a:xfrm>
            <a:custGeom>
              <a:avLst/>
              <a:gdLst/>
              <a:ahLst/>
              <a:cxnLst/>
              <a:rect l="l" t="t" r="r" b="b"/>
              <a:pathLst>
                <a:path w="1537" h="1294" extrusionOk="0">
                  <a:moveTo>
                    <a:pt x="550" y="0"/>
                  </a:moveTo>
                  <a:cubicBezTo>
                    <a:pt x="447" y="0"/>
                    <a:pt x="345" y="13"/>
                    <a:pt x="239" y="54"/>
                  </a:cubicBezTo>
                  <a:cubicBezTo>
                    <a:pt x="155" y="78"/>
                    <a:pt x="72" y="138"/>
                    <a:pt x="36" y="233"/>
                  </a:cubicBezTo>
                  <a:cubicBezTo>
                    <a:pt x="0" y="316"/>
                    <a:pt x="0" y="423"/>
                    <a:pt x="36" y="495"/>
                  </a:cubicBezTo>
                  <a:cubicBezTo>
                    <a:pt x="96" y="650"/>
                    <a:pt x="191" y="757"/>
                    <a:pt x="310" y="852"/>
                  </a:cubicBezTo>
                  <a:cubicBezTo>
                    <a:pt x="429" y="947"/>
                    <a:pt x="548" y="1031"/>
                    <a:pt x="691" y="1090"/>
                  </a:cubicBezTo>
                  <a:cubicBezTo>
                    <a:pt x="934" y="1223"/>
                    <a:pt x="1198" y="1294"/>
                    <a:pt x="1472" y="1294"/>
                  </a:cubicBezTo>
                  <a:cubicBezTo>
                    <a:pt x="1494" y="1294"/>
                    <a:pt x="1515" y="1293"/>
                    <a:pt x="1536" y="1292"/>
                  </a:cubicBezTo>
                  <a:cubicBezTo>
                    <a:pt x="1251" y="1257"/>
                    <a:pt x="977" y="1138"/>
                    <a:pt x="739" y="995"/>
                  </a:cubicBezTo>
                  <a:cubicBezTo>
                    <a:pt x="620" y="911"/>
                    <a:pt x="500" y="828"/>
                    <a:pt x="405" y="733"/>
                  </a:cubicBezTo>
                  <a:cubicBezTo>
                    <a:pt x="298" y="650"/>
                    <a:pt x="215" y="542"/>
                    <a:pt x="167" y="423"/>
                  </a:cubicBezTo>
                  <a:cubicBezTo>
                    <a:pt x="131" y="376"/>
                    <a:pt x="131" y="316"/>
                    <a:pt x="143" y="280"/>
                  </a:cubicBezTo>
                  <a:cubicBezTo>
                    <a:pt x="167" y="233"/>
                    <a:pt x="215" y="197"/>
                    <a:pt x="274" y="173"/>
                  </a:cubicBezTo>
                  <a:cubicBezTo>
                    <a:pt x="381" y="126"/>
                    <a:pt x="536" y="114"/>
                    <a:pt x="667" y="114"/>
                  </a:cubicBezTo>
                  <a:cubicBezTo>
                    <a:pt x="718" y="112"/>
                    <a:pt x="769" y="111"/>
                    <a:pt x="820" y="111"/>
                  </a:cubicBezTo>
                  <a:cubicBezTo>
                    <a:pt x="1058" y="111"/>
                    <a:pt x="1301" y="132"/>
                    <a:pt x="1536" y="161"/>
                  </a:cubicBezTo>
                  <a:cubicBezTo>
                    <a:pt x="1262" y="66"/>
                    <a:pt x="989" y="7"/>
                    <a:pt x="691" y="7"/>
                  </a:cubicBezTo>
                  <a:cubicBezTo>
                    <a:pt x="643" y="3"/>
                    <a:pt x="596" y="0"/>
                    <a:pt x="550" y="0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30"/>
            <p:cNvSpPr/>
            <p:nvPr/>
          </p:nvSpPr>
          <p:spPr>
            <a:xfrm flipH="1">
              <a:off x="4825750" y="3366036"/>
              <a:ext cx="212742" cy="74602"/>
            </a:xfrm>
            <a:custGeom>
              <a:avLst/>
              <a:gdLst/>
              <a:ahLst/>
              <a:cxnLst/>
              <a:rect l="l" t="t" r="r" b="b"/>
              <a:pathLst>
                <a:path w="5538" h="1942" extrusionOk="0">
                  <a:moveTo>
                    <a:pt x="1" y="1155"/>
                  </a:moveTo>
                  <a:lnTo>
                    <a:pt x="322" y="1846"/>
                  </a:lnTo>
                  <a:lnTo>
                    <a:pt x="2692" y="155"/>
                  </a:lnTo>
                  <a:lnTo>
                    <a:pt x="5133" y="1941"/>
                  </a:lnTo>
                  <a:lnTo>
                    <a:pt x="5537" y="1227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0D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30"/>
            <p:cNvSpPr/>
            <p:nvPr/>
          </p:nvSpPr>
          <p:spPr>
            <a:xfrm flipH="1">
              <a:off x="4924551" y="3406296"/>
              <a:ext cx="21090" cy="20590"/>
            </a:xfrm>
            <a:custGeom>
              <a:avLst/>
              <a:gdLst/>
              <a:ahLst/>
              <a:cxnLst/>
              <a:rect l="l" t="t" r="r" b="b"/>
              <a:pathLst>
                <a:path w="549" h="536" extrusionOk="0">
                  <a:moveTo>
                    <a:pt x="275" y="0"/>
                  </a:moveTo>
                  <a:cubicBezTo>
                    <a:pt x="132" y="0"/>
                    <a:pt x="1" y="119"/>
                    <a:pt x="1" y="262"/>
                  </a:cubicBezTo>
                  <a:cubicBezTo>
                    <a:pt x="1" y="417"/>
                    <a:pt x="132" y="536"/>
                    <a:pt x="275" y="536"/>
                  </a:cubicBezTo>
                  <a:cubicBezTo>
                    <a:pt x="430" y="536"/>
                    <a:pt x="549" y="417"/>
                    <a:pt x="549" y="262"/>
                  </a:cubicBez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 flipH="1">
              <a:off x="4924551" y="3564993"/>
              <a:ext cx="21090" cy="20629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75" y="1"/>
                  </a:moveTo>
                  <a:cubicBezTo>
                    <a:pt x="132" y="1"/>
                    <a:pt x="1" y="120"/>
                    <a:pt x="1" y="274"/>
                  </a:cubicBezTo>
                  <a:cubicBezTo>
                    <a:pt x="1" y="417"/>
                    <a:pt x="132" y="536"/>
                    <a:pt x="275" y="536"/>
                  </a:cubicBezTo>
                  <a:cubicBezTo>
                    <a:pt x="430" y="536"/>
                    <a:pt x="549" y="417"/>
                    <a:pt x="549" y="274"/>
                  </a:cubicBezTo>
                  <a:cubicBezTo>
                    <a:pt x="549" y="120"/>
                    <a:pt x="430" y="1"/>
                    <a:pt x="275" y="1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30"/>
            <p:cNvSpPr/>
            <p:nvPr/>
          </p:nvSpPr>
          <p:spPr>
            <a:xfrm flipH="1">
              <a:off x="4924551" y="3724151"/>
              <a:ext cx="21090" cy="20629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75" y="1"/>
                  </a:moveTo>
                  <a:cubicBezTo>
                    <a:pt x="132" y="1"/>
                    <a:pt x="1" y="120"/>
                    <a:pt x="1" y="263"/>
                  </a:cubicBezTo>
                  <a:cubicBezTo>
                    <a:pt x="1" y="418"/>
                    <a:pt x="132" y="537"/>
                    <a:pt x="275" y="537"/>
                  </a:cubicBezTo>
                  <a:cubicBezTo>
                    <a:pt x="430" y="537"/>
                    <a:pt x="549" y="418"/>
                    <a:pt x="549" y="263"/>
                  </a:cubicBezTo>
                  <a:cubicBezTo>
                    <a:pt x="549" y="120"/>
                    <a:pt x="430" y="1"/>
                    <a:pt x="275" y="1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30"/>
            <p:cNvSpPr/>
            <p:nvPr/>
          </p:nvSpPr>
          <p:spPr>
            <a:xfrm flipH="1">
              <a:off x="4924551" y="3882887"/>
              <a:ext cx="21090" cy="20629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75" y="0"/>
                  </a:moveTo>
                  <a:cubicBezTo>
                    <a:pt x="132" y="0"/>
                    <a:pt x="1" y="119"/>
                    <a:pt x="1" y="274"/>
                  </a:cubicBezTo>
                  <a:cubicBezTo>
                    <a:pt x="1" y="417"/>
                    <a:pt x="132" y="536"/>
                    <a:pt x="275" y="536"/>
                  </a:cubicBezTo>
                  <a:cubicBezTo>
                    <a:pt x="430" y="536"/>
                    <a:pt x="549" y="417"/>
                    <a:pt x="549" y="274"/>
                  </a:cubicBez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rgbClr val="DD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8" name="Google Shape;448;p30"/>
            <p:cNvSpPr/>
            <p:nvPr/>
          </p:nvSpPr>
          <p:spPr>
            <a:xfrm flipH="1">
              <a:off x="4644629" y="2553229"/>
              <a:ext cx="588710" cy="311085"/>
            </a:xfrm>
            <a:custGeom>
              <a:avLst/>
              <a:gdLst/>
              <a:ahLst/>
              <a:cxnLst/>
              <a:rect l="l" t="t" r="r" b="b"/>
              <a:pathLst>
                <a:path w="15325" h="8098" extrusionOk="0">
                  <a:moveTo>
                    <a:pt x="8431" y="1"/>
                  </a:moveTo>
                  <a:cubicBezTo>
                    <a:pt x="1" y="1"/>
                    <a:pt x="1192" y="7847"/>
                    <a:pt x="1192" y="7847"/>
                  </a:cubicBezTo>
                  <a:cubicBezTo>
                    <a:pt x="6513" y="6811"/>
                    <a:pt x="9264" y="2883"/>
                    <a:pt x="9264" y="2882"/>
                  </a:cubicBezTo>
                  <a:lnTo>
                    <a:pt x="9264" y="2882"/>
                  </a:lnTo>
                  <a:cubicBezTo>
                    <a:pt x="9014" y="7919"/>
                    <a:pt x="14122" y="8097"/>
                    <a:pt x="14122" y="8097"/>
                  </a:cubicBezTo>
                  <a:cubicBezTo>
                    <a:pt x="14122" y="8097"/>
                    <a:pt x="15324" y="1"/>
                    <a:pt x="8431" y="1"/>
                  </a:cubicBez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9" name="Google Shape;449;p30"/>
            <p:cNvSpPr/>
            <p:nvPr/>
          </p:nvSpPr>
          <p:spPr>
            <a:xfrm flipH="1">
              <a:off x="4644629" y="2519845"/>
              <a:ext cx="588710" cy="344467"/>
            </a:xfrm>
            <a:custGeom>
              <a:avLst/>
              <a:gdLst/>
              <a:ahLst/>
              <a:cxnLst/>
              <a:rect l="l" t="t" r="r" b="b"/>
              <a:pathLst>
                <a:path w="15325" h="8967" extrusionOk="0">
                  <a:moveTo>
                    <a:pt x="8431" y="1"/>
                  </a:moveTo>
                  <a:cubicBezTo>
                    <a:pt x="1" y="1"/>
                    <a:pt x="1192" y="8680"/>
                    <a:pt x="1192" y="8680"/>
                  </a:cubicBezTo>
                  <a:cubicBezTo>
                    <a:pt x="6513" y="7549"/>
                    <a:pt x="9264" y="3192"/>
                    <a:pt x="9264" y="3192"/>
                  </a:cubicBezTo>
                  <a:lnTo>
                    <a:pt x="9264" y="3192"/>
                  </a:lnTo>
                  <a:cubicBezTo>
                    <a:pt x="9014" y="8776"/>
                    <a:pt x="14122" y="8966"/>
                    <a:pt x="14122" y="8966"/>
                  </a:cubicBezTo>
                  <a:cubicBezTo>
                    <a:pt x="14122" y="8966"/>
                    <a:pt x="15324" y="1"/>
                    <a:pt x="8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 flipH="1">
              <a:off x="4856864" y="2959402"/>
              <a:ext cx="78251" cy="25469"/>
            </a:xfrm>
            <a:custGeom>
              <a:avLst/>
              <a:gdLst/>
              <a:ahLst/>
              <a:cxnLst/>
              <a:rect l="l" t="t" r="r" b="b"/>
              <a:pathLst>
                <a:path w="2037" h="663" extrusionOk="0">
                  <a:moveTo>
                    <a:pt x="2037" y="1"/>
                  </a:moveTo>
                  <a:cubicBezTo>
                    <a:pt x="1894" y="132"/>
                    <a:pt x="1751" y="263"/>
                    <a:pt x="1596" y="334"/>
                  </a:cubicBezTo>
                  <a:cubicBezTo>
                    <a:pt x="1430" y="405"/>
                    <a:pt x="1263" y="465"/>
                    <a:pt x="1084" y="501"/>
                  </a:cubicBezTo>
                  <a:cubicBezTo>
                    <a:pt x="980" y="515"/>
                    <a:pt x="875" y="520"/>
                    <a:pt x="770" y="520"/>
                  </a:cubicBezTo>
                  <a:cubicBezTo>
                    <a:pt x="696" y="520"/>
                    <a:pt x="622" y="518"/>
                    <a:pt x="548" y="513"/>
                  </a:cubicBezTo>
                  <a:cubicBezTo>
                    <a:pt x="370" y="501"/>
                    <a:pt x="179" y="465"/>
                    <a:pt x="1" y="405"/>
                  </a:cubicBezTo>
                  <a:lnTo>
                    <a:pt x="1" y="405"/>
                  </a:lnTo>
                  <a:cubicBezTo>
                    <a:pt x="245" y="575"/>
                    <a:pt x="549" y="662"/>
                    <a:pt x="866" y="662"/>
                  </a:cubicBezTo>
                  <a:cubicBezTo>
                    <a:pt x="950" y="662"/>
                    <a:pt x="1035" y="656"/>
                    <a:pt x="1120" y="644"/>
                  </a:cubicBezTo>
                  <a:cubicBezTo>
                    <a:pt x="1203" y="632"/>
                    <a:pt x="1310" y="596"/>
                    <a:pt x="1406" y="572"/>
                  </a:cubicBezTo>
                  <a:cubicBezTo>
                    <a:pt x="1489" y="525"/>
                    <a:pt x="1584" y="477"/>
                    <a:pt x="1656" y="429"/>
                  </a:cubicBezTo>
                  <a:cubicBezTo>
                    <a:pt x="1811" y="322"/>
                    <a:pt x="1941" y="167"/>
                    <a:pt x="2037" y="1"/>
                  </a:cubicBezTo>
                  <a:close/>
                </a:path>
              </a:pathLst>
            </a:custGeom>
            <a:solidFill>
              <a:srgbClr val="E86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1" name="Google Shape;451;p30"/>
            <p:cNvSpPr/>
            <p:nvPr/>
          </p:nvSpPr>
          <p:spPr>
            <a:xfrm flipH="1">
              <a:off x="5076880" y="3874973"/>
              <a:ext cx="359065" cy="961566"/>
            </a:xfrm>
            <a:custGeom>
              <a:avLst/>
              <a:gdLst/>
              <a:ahLst/>
              <a:cxnLst/>
              <a:rect l="l" t="t" r="r" b="b"/>
              <a:pathLst>
                <a:path w="9347" h="25031" extrusionOk="0">
                  <a:moveTo>
                    <a:pt x="4088" y="0"/>
                  </a:moveTo>
                  <a:cubicBezTo>
                    <a:pt x="3972" y="0"/>
                    <a:pt x="3856" y="5"/>
                    <a:pt x="3739" y="16"/>
                  </a:cubicBezTo>
                  <a:cubicBezTo>
                    <a:pt x="1596" y="206"/>
                    <a:pt x="0" y="2099"/>
                    <a:pt x="191" y="4254"/>
                  </a:cubicBezTo>
                  <a:lnTo>
                    <a:pt x="3382" y="25031"/>
                  </a:lnTo>
                  <a:lnTo>
                    <a:pt x="9347" y="24495"/>
                  </a:lnTo>
                  <a:lnTo>
                    <a:pt x="7978" y="3564"/>
                  </a:lnTo>
                  <a:cubicBezTo>
                    <a:pt x="7797" y="1537"/>
                    <a:pt x="6095" y="0"/>
                    <a:pt x="4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2" name="Google Shape;452;p30"/>
            <p:cNvSpPr/>
            <p:nvPr/>
          </p:nvSpPr>
          <p:spPr>
            <a:xfrm flipH="1">
              <a:off x="5105684" y="4015998"/>
              <a:ext cx="53551" cy="777097"/>
            </a:xfrm>
            <a:custGeom>
              <a:avLst/>
              <a:gdLst/>
              <a:ahLst/>
              <a:cxnLst/>
              <a:rect l="l" t="t" r="r" b="b"/>
              <a:pathLst>
                <a:path w="1394" h="20229" fill="none" extrusionOk="0">
                  <a:moveTo>
                    <a:pt x="1" y="0"/>
                  </a:moveTo>
                  <a:lnTo>
                    <a:pt x="1394" y="20229"/>
                  </a:lnTo>
                </a:path>
              </a:pathLst>
            </a:custGeom>
            <a:noFill/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 flipH="1">
              <a:off x="5056289" y="4816859"/>
              <a:ext cx="372357" cy="128575"/>
            </a:xfrm>
            <a:custGeom>
              <a:avLst/>
              <a:gdLst/>
              <a:ahLst/>
              <a:cxnLst/>
              <a:rect l="l" t="t" r="r" b="b"/>
              <a:pathLst>
                <a:path w="9693" h="3347" extrusionOk="0">
                  <a:moveTo>
                    <a:pt x="9169" y="1"/>
                  </a:moveTo>
                  <a:lnTo>
                    <a:pt x="3204" y="513"/>
                  </a:lnTo>
                  <a:cubicBezTo>
                    <a:pt x="3204" y="513"/>
                    <a:pt x="1882" y="2156"/>
                    <a:pt x="1" y="2799"/>
                  </a:cubicBezTo>
                  <a:lnTo>
                    <a:pt x="239" y="3346"/>
                  </a:lnTo>
                  <a:lnTo>
                    <a:pt x="9693" y="3346"/>
                  </a:lnTo>
                  <a:cubicBezTo>
                    <a:pt x="9693" y="3346"/>
                    <a:pt x="9526" y="2049"/>
                    <a:pt x="9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30"/>
            <p:cNvSpPr/>
            <p:nvPr/>
          </p:nvSpPr>
          <p:spPr>
            <a:xfrm flipH="1">
              <a:off x="5056750" y="4933951"/>
              <a:ext cx="367747" cy="11025"/>
            </a:xfrm>
            <a:custGeom>
              <a:avLst/>
              <a:gdLst/>
              <a:ahLst/>
              <a:cxnLst/>
              <a:rect l="l" t="t" r="r" b="b"/>
              <a:pathLst>
                <a:path w="9573" h="287" extrusionOk="0">
                  <a:moveTo>
                    <a:pt x="0" y="1"/>
                  </a:moveTo>
                  <a:lnTo>
                    <a:pt x="131" y="287"/>
                  </a:lnTo>
                  <a:lnTo>
                    <a:pt x="9573" y="287"/>
                  </a:lnTo>
                  <a:lnTo>
                    <a:pt x="956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 flipH="1">
              <a:off x="4429185" y="3874973"/>
              <a:ext cx="359103" cy="961566"/>
            </a:xfrm>
            <a:custGeom>
              <a:avLst/>
              <a:gdLst/>
              <a:ahLst/>
              <a:cxnLst/>
              <a:rect l="l" t="t" r="r" b="b"/>
              <a:pathLst>
                <a:path w="9348" h="25031" extrusionOk="0">
                  <a:moveTo>
                    <a:pt x="5270" y="0"/>
                  </a:moveTo>
                  <a:cubicBezTo>
                    <a:pt x="3254" y="0"/>
                    <a:pt x="1561" y="1537"/>
                    <a:pt x="1370" y="3564"/>
                  </a:cubicBezTo>
                  <a:lnTo>
                    <a:pt x="1" y="24495"/>
                  </a:lnTo>
                  <a:lnTo>
                    <a:pt x="5978" y="25031"/>
                  </a:lnTo>
                  <a:lnTo>
                    <a:pt x="9157" y="4254"/>
                  </a:lnTo>
                  <a:cubicBezTo>
                    <a:pt x="9347" y="2099"/>
                    <a:pt x="7764" y="206"/>
                    <a:pt x="5620" y="16"/>
                  </a:cubicBezTo>
                  <a:cubicBezTo>
                    <a:pt x="5503" y="5"/>
                    <a:pt x="5386" y="0"/>
                    <a:pt x="5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30"/>
            <p:cNvSpPr/>
            <p:nvPr/>
          </p:nvSpPr>
          <p:spPr>
            <a:xfrm flipH="1">
              <a:off x="4705465" y="4015998"/>
              <a:ext cx="53551" cy="777097"/>
            </a:xfrm>
            <a:custGeom>
              <a:avLst/>
              <a:gdLst/>
              <a:ahLst/>
              <a:cxnLst/>
              <a:rect l="l" t="t" r="r" b="b"/>
              <a:pathLst>
                <a:path w="1394" h="20229" fill="none" extrusionOk="0">
                  <a:moveTo>
                    <a:pt x="1394" y="0"/>
                  </a:moveTo>
                  <a:lnTo>
                    <a:pt x="1" y="20229"/>
                  </a:lnTo>
                </a:path>
              </a:pathLst>
            </a:custGeom>
            <a:noFill/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30"/>
            <p:cNvSpPr/>
            <p:nvPr/>
          </p:nvSpPr>
          <p:spPr>
            <a:xfrm flipH="1">
              <a:off x="4436062" y="4816859"/>
              <a:ext cx="371896" cy="128575"/>
            </a:xfrm>
            <a:custGeom>
              <a:avLst/>
              <a:gdLst/>
              <a:ahLst/>
              <a:cxnLst/>
              <a:rect l="l" t="t" r="r" b="b"/>
              <a:pathLst>
                <a:path w="9681" h="3347" extrusionOk="0">
                  <a:moveTo>
                    <a:pt x="513" y="1"/>
                  </a:moveTo>
                  <a:cubicBezTo>
                    <a:pt x="155" y="2049"/>
                    <a:pt x="1" y="3346"/>
                    <a:pt x="1" y="3346"/>
                  </a:cubicBezTo>
                  <a:lnTo>
                    <a:pt x="9442" y="3346"/>
                  </a:lnTo>
                  <a:lnTo>
                    <a:pt x="9680" y="2799"/>
                  </a:lnTo>
                  <a:cubicBezTo>
                    <a:pt x="7811" y="2156"/>
                    <a:pt x="6490" y="513"/>
                    <a:pt x="6490" y="513"/>
                  </a:cubicBezTo>
                  <a:lnTo>
                    <a:pt x="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8" name="Google Shape;458;p30"/>
            <p:cNvSpPr/>
            <p:nvPr/>
          </p:nvSpPr>
          <p:spPr>
            <a:xfrm flipH="1">
              <a:off x="4439712" y="4933951"/>
              <a:ext cx="367785" cy="11025"/>
            </a:xfrm>
            <a:custGeom>
              <a:avLst/>
              <a:gdLst/>
              <a:ahLst/>
              <a:cxnLst/>
              <a:rect l="l" t="t" r="r" b="b"/>
              <a:pathLst>
                <a:path w="9574" h="287" extrusionOk="0">
                  <a:moveTo>
                    <a:pt x="9573" y="1"/>
                  </a:moveTo>
                  <a:lnTo>
                    <a:pt x="13" y="72"/>
                  </a:lnTo>
                  <a:lnTo>
                    <a:pt x="1" y="287"/>
                  </a:lnTo>
                  <a:lnTo>
                    <a:pt x="9430" y="287"/>
                  </a:lnTo>
                  <a:lnTo>
                    <a:pt x="9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 flipH="1">
              <a:off x="5095627" y="3412213"/>
              <a:ext cx="349461" cy="108907"/>
            </a:xfrm>
            <a:custGeom>
              <a:avLst/>
              <a:gdLst/>
              <a:ahLst/>
              <a:cxnLst/>
              <a:rect l="l" t="t" r="r" b="b"/>
              <a:pathLst>
                <a:path w="9097" h="2835" extrusionOk="0">
                  <a:moveTo>
                    <a:pt x="4535" y="1"/>
                  </a:moveTo>
                  <a:cubicBezTo>
                    <a:pt x="3472" y="1"/>
                    <a:pt x="2485" y="96"/>
                    <a:pt x="1917" y="382"/>
                  </a:cubicBezTo>
                  <a:cubicBezTo>
                    <a:pt x="238" y="1239"/>
                    <a:pt x="0" y="2835"/>
                    <a:pt x="0" y="2835"/>
                  </a:cubicBezTo>
                  <a:lnTo>
                    <a:pt x="8930" y="2835"/>
                  </a:lnTo>
                  <a:lnTo>
                    <a:pt x="9097" y="382"/>
                  </a:lnTo>
                  <a:cubicBezTo>
                    <a:pt x="9097" y="382"/>
                    <a:pt x="6663" y="1"/>
                    <a:pt x="4535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 flipH="1">
              <a:off x="4426919" y="3412213"/>
              <a:ext cx="349000" cy="108907"/>
            </a:xfrm>
            <a:custGeom>
              <a:avLst/>
              <a:gdLst/>
              <a:ahLst/>
              <a:cxnLst/>
              <a:rect l="l" t="t" r="r" b="b"/>
              <a:pathLst>
                <a:path w="9085" h="2835" extrusionOk="0">
                  <a:moveTo>
                    <a:pt x="4558" y="1"/>
                  </a:moveTo>
                  <a:cubicBezTo>
                    <a:pt x="2434" y="1"/>
                    <a:pt x="0" y="382"/>
                    <a:pt x="0" y="382"/>
                  </a:cubicBezTo>
                  <a:lnTo>
                    <a:pt x="179" y="2835"/>
                  </a:lnTo>
                  <a:lnTo>
                    <a:pt x="9085" y="2835"/>
                  </a:lnTo>
                  <a:cubicBezTo>
                    <a:pt x="9085" y="2835"/>
                    <a:pt x="8846" y="1239"/>
                    <a:pt x="7168" y="382"/>
                  </a:cubicBezTo>
                  <a:cubicBezTo>
                    <a:pt x="6604" y="96"/>
                    <a:pt x="5620" y="1"/>
                    <a:pt x="4558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 flipH="1">
              <a:off x="3912790" y="3610286"/>
              <a:ext cx="112095" cy="1328698"/>
            </a:xfrm>
            <a:custGeom>
              <a:avLst/>
              <a:gdLst/>
              <a:ahLst/>
              <a:cxnLst/>
              <a:rect l="l" t="t" r="r" b="b"/>
              <a:pathLst>
                <a:path w="2918" h="34588" extrusionOk="0">
                  <a:moveTo>
                    <a:pt x="345" y="0"/>
                  </a:moveTo>
                  <a:cubicBezTo>
                    <a:pt x="155" y="0"/>
                    <a:pt x="0" y="155"/>
                    <a:pt x="0" y="346"/>
                  </a:cubicBezTo>
                  <a:lnTo>
                    <a:pt x="1893" y="34243"/>
                  </a:lnTo>
                  <a:cubicBezTo>
                    <a:pt x="1893" y="34445"/>
                    <a:pt x="2036" y="34588"/>
                    <a:pt x="2239" y="34588"/>
                  </a:cubicBezTo>
                  <a:lnTo>
                    <a:pt x="2572" y="34588"/>
                  </a:lnTo>
                  <a:cubicBezTo>
                    <a:pt x="2774" y="34588"/>
                    <a:pt x="2917" y="34445"/>
                    <a:pt x="2917" y="34243"/>
                  </a:cubicBezTo>
                  <a:lnTo>
                    <a:pt x="1024" y="346"/>
                  </a:lnTo>
                  <a:cubicBezTo>
                    <a:pt x="1024" y="155"/>
                    <a:pt x="881" y="0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 flipH="1">
              <a:off x="3972256" y="3736521"/>
              <a:ext cx="46252" cy="146400"/>
            </a:xfrm>
            <a:custGeom>
              <a:avLst/>
              <a:gdLst/>
              <a:ahLst/>
              <a:cxnLst/>
              <a:rect l="l" t="t" r="r" b="b"/>
              <a:pathLst>
                <a:path w="1204" h="3811" extrusionOk="0">
                  <a:moveTo>
                    <a:pt x="1025" y="0"/>
                  </a:moveTo>
                  <a:lnTo>
                    <a:pt x="1" y="0"/>
                  </a:lnTo>
                  <a:lnTo>
                    <a:pt x="203" y="3810"/>
                  </a:lnTo>
                  <a:lnTo>
                    <a:pt x="1203" y="3155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30"/>
            <p:cNvSpPr/>
            <p:nvPr/>
          </p:nvSpPr>
          <p:spPr>
            <a:xfrm flipH="1">
              <a:off x="7705030" y="3610286"/>
              <a:ext cx="112095" cy="1328698"/>
            </a:xfrm>
            <a:custGeom>
              <a:avLst/>
              <a:gdLst/>
              <a:ahLst/>
              <a:cxnLst/>
              <a:rect l="l" t="t" r="r" b="b"/>
              <a:pathLst>
                <a:path w="2918" h="34588" extrusionOk="0">
                  <a:moveTo>
                    <a:pt x="2227" y="0"/>
                  </a:moveTo>
                  <a:cubicBezTo>
                    <a:pt x="2036" y="0"/>
                    <a:pt x="1882" y="155"/>
                    <a:pt x="1882" y="346"/>
                  </a:cubicBezTo>
                  <a:lnTo>
                    <a:pt x="0" y="34243"/>
                  </a:lnTo>
                  <a:cubicBezTo>
                    <a:pt x="0" y="34445"/>
                    <a:pt x="143" y="34588"/>
                    <a:pt x="334" y="34588"/>
                  </a:cubicBezTo>
                  <a:lnTo>
                    <a:pt x="679" y="34588"/>
                  </a:lnTo>
                  <a:cubicBezTo>
                    <a:pt x="882" y="34588"/>
                    <a:pt x="1024" y="34445"/>
                    <a:pt x="1024" y="34243"/>
                  </a:cubicBezTo>
                  <a:lnTo>
                    <a:pt x="2918" y="346"/>
                  </a:lnTo>
                  <a:cubicBezTo>
                    <a:pt x="2918" y="155"/>
                    <a:pt x="2763" y="0"/>
                    <a:pt x="2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 flipH="1">
              <a:off x="3849318" y="3653274"/>
              <a:ext cx="4008989" cy="83284"/>
            </a:xfrm>
            <a:custGeom>
              <a:avLst/>
              <a:gdLst/>
              <a:ahLst/>
              <a:cxnLst/>
              <a:rect l="l" t="t" r="r" b="b"/>
              <a:pathLst>
                <a:path w="104360" h="2168" extrusionOk="0">
                  <a:moveTo>
                    <a:pt x="104359" y="1834"/>
                  </a:moveTo>
                  <a:cubicBezTo>
                    <a:pt x="104359" y="2024"/>
                    <a:pt x="104204" y="2167"/>
                    <a:pt x="104014" y="2167"/>
                  </a:cubicBezTo>
                  <a:lnTo>
                    <a:pt x="334" y="2167"/>
                  </a:lnTo>
                  <a:cubicBezTo>
                    <a:pt x="144" y="2167"/>
                    <a:pt x="1" y="2024"/>
                    <a:pt x="1" y="1834"/>
                  </a:cubicBezTo>
                  <a:lnTo>
                    <a:pt x="1" y="346"/>
                  </a:lnTo>
                  <a:cubicBezTo>
                    <a:pt x="1" y="143"/>
                    <a:pt x="144" y="0"/>
                    <a:pt x="334" y="0"/>
                  </a:cubicBezTo>
                  <a:lnTo>
                    <a:pt x="104014" y="0"/>
                  </a:lnTo>
                  <a:cubicBezTo>
                    <a:pt x="104204" y="0"/>
                    <a:pt x="104359" y="143"/>
                    <a:pt x="10435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 flipH="1">
              <a:off x="3714869" y="3521084"/>
              <a:ext cx="4277894" cy="178399"/>
            </a:xfrm>
            <a:custGeom>
              <a:avLst/>
              <a:gdLst/>
              <a:ahLst/>
              <a:cxnLst/>
              <a:rect l="l" t="t" r="r" b="b"/>
              <a:pathLst>
                <a:path w="111360" h="4644" extrusionOk="0">
                  <a:moveTo>
                    <a:pt x="0" y="1"/>
                  </a:moveTo>
                  <a:lnTo>
                    <a:pt x="0" y="1203"/>
                  </a:lnTo>
                  <a:cubicBezTo>
                    <a:pt x="0" y="3108"/>
                    <a:pt x="1548" y="4644"/>
                    <a:pt x="3441" y="4644"/>
                  </a:cubicBezTo>
                  <a:lnTo>
                    <a:pt x="107919" y="4644"/>
                  </a:lnTo>
                  <a:cubicBezTo>
                    <a:pt x="109824" y="4644"/>
                    <a:pt x="111360" y="3096"/>
                    <a:pt x="111360" y="1203"/>
                  </a:cubicBezTo>
                  <a:lnTo>
                    <a:pt x="1113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 flipH="1">
              <a:off x="7711444" y="3736521"/>
              <a:ext cx="46213" cy="146400"/>
            </a:xfrm>
            <a:custGeom>
              <a:avLst/>
              <a:gdLst/>
              <a:ahLst/>
              <a:cxnLst/>
              <a:rect l="l" t="t" r="r" b="b"/>
              <a:pathLst>
                <a:path w="1203" h="3811" extrusionOk="0">
                  <a:moveTo>
                    <a:pt x="179" y="0"/>
                  </a:moveTo>
                  <a:lnTo>
                    <a:pt x="1203" y="0"/>
                  </a:lnTo>
                  <a:lnTo>
                    <a:pt x="989" y="3810"/>
                  </a:lnTo>
                  <a:lnTo>
                    <a:pt x="0" y="3155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 flipH="1">
              <a:off x="4550437" y="2990980"/>
              <a:ext cx="762461" cy="528744"/>
            </a:xfrm>
            <a:custGeom>
              <a:avLst/>
              <a:gdLst/>
              <a:ahLst/>
              <a:cxnLst/>
              <a:rect l="l" t="t" r="r" b="b"/>
              <a:pathLst>
                <a:path w="19848" h="13764" extrusionOk="0">
                  <a:moveTo>
                    <a:pt x="798" y="0"/>
                  </a:moveTo>
                  <a:cubicBezTo>
                    <a:pt x="500" y="548"/>
                    <a:pt x="238" y="1131"/>
                    <a:pt x="0" y="1739"/>
                  </a:cubicBezTo>
                  <a:lnTo>
                    <a:pt x="1393" y="12383"/>
                  </a:lnTo>
                  <a:lnTo>
                    <a:pt x="17824" y="13764"/>
                  </a:lnTo>
                  <a:cubicBezTo>
                    <a:pt x="17788" y="13466"/>
                    <a:pt x="17741" y="13311"/>
                    <a:pt x="17741" y="13311"/>
                  </a:cubicBezTo>
                  <a:cubicBezTo>
                    <a:pt x="17741" y="13311"/>
                    <a:pt x="18038" y="13073"/>
                    <a:pt x="18443" y="12680"/>
                  </a:cubicBezTo>
                  <a:lnTo>
                    <a:pt x="19848" y="5382"/>
                  </a:lnTo>
                  <a:cubicBezTo>
                    <a:pt x="19634" y="5287"/>
                    <a:pt x="19467" y="5227"/>
                    <a:pt x="19407" y="5191"/>
                  </a:cubicBezTo>
                  <a:cubicBezTo>
                    <a:pt x="19419" y="5096"/>
                    <a:pt x="19419" y="5037"/>
                    <a:pt x="19419" y="5037"/>
                  </a:cubicBezTo>
                  <a:cubicBezTo>
                    <a:pt x="19276" y="4977"/>
                    <a:pt x="19062" y="4894"/>
                    <a:pt x="18800" y="4834"/>
                  </a:cubicBezTo>
                  <a:cubicBezTo>
                    <a:pt x="19134" y="3786"/>
                    <a:pt x="19074" y="2441"/>
                    <a:pt x="18419" y="762"/>
                  </a:cubicBezTo>
                  <a:lnTo>
                    <a:pt x="798" y="0"/>
                  </a:lnTo>
                  <a:close/>
                </a:path>
              </a:pathLst>
            </a:custGeom>
            <a:solidFill>
              <a:srgbClr val="FFFFFF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 flipH="1">
              <a:off x="4582436" y="3468031"/>
              <a:ext cx="705760" cy="57200"/>
            </a:xfrm>
            <a:custGeom>
              <a:avLst/>
              <a:gdLst/>
              <a:ahLst/>
              <a:cxnLst/>
              <a:rect l="l" t="t" r="r" b="b"/>
              <a:pathLst>
                <a:path w="18372" h="1489" extrusionOk="0">
                  <a:moveTo>
                    <a:pt x="0" y="0"/>
                  </a:moveTo>
                  <a:lnTo>
                    <a:pt x="322" y="1489"/>
                  </a:lnTo>
                  <a:lnTo>
                    <a:pt x="18014" y="1489"/>
                  </a:lnTo>
                  <a:lnTo>
                    <a:pt x="18371" y="191"/>
                  </a:lnTo>
                  <a:lnTo>
                    <a:pt x="9132" y="0"/>
                  </a:lnTo>
                  <a:close/>
                </a:path>
              </a:pathLst>
            </a:custGeom>
            <a:solidFill>
              <a:srgbClr val="9F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 flipH="1">
              <a:off x="4582436" y="3468031"/>
              <a:ext cx="705760" cy="57200"/>
            </a:xfrm>
            <a:custGeom>
              <a:avLst/>
              <a:gdLst/>
              <a:ahLst/>
              <a:cxnLst/>
              <a:rect l="l" t="t" r="r" b="b"/>
              <a:pathLst>
                <a:path w="18372" h="1489" extrusionOk="0">
                  <a:moveTo>
                    <a:pt x="9132" y="0"/>
                  </a:moveTo>
                  <a:lnTo>
                    <a:pt x="0" y="0"/>
                  </a:lnTo>
                  <a:lnTo>
                    <a:pt x="322" y="1489"/>
                  </a:lnTo>
                  <a:lnTo>
                    <a:pt x="18014" y="1489"/>
                  </a:lnTo>
                  <a:lnTo>
                    <a:pt x="18371" y="191"/>
                  </a:lnTo>
                  <a:close/>
                </a:path>
              </a:pathLst>
            </a:custGeom>
            <a:solidFill>
              <a:srgbClr val="CB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 flipH="1">
              <a:off x="4582436" y="3468031"/>
              <a:ext cx="705760" cy="57200"/>
            </a:xfrm>
            <a:custGeom>
              <a:avLst/>
              <a:gdLst/>
              <a:ahLst/>
              <a:cxnLst/>
              <a:rect l="l" t="t" r="r" b="b"/>
              <a:pathLst>
                <a:path w="18372" h="1489" extrusionOk="0">
                  <a:moveTo>
                    <a:pt x="9132" y="0"/>
                  </a:moveTo>
                  <a:lnTo>
                    <a:pt x="0" y="0"/>
                  </a:lnTo>
                  <a:lnTo>
                    <a:pt x="322" y="1489"/>
                  </a:lnTo>
                  <a:lnTo>
                    <a:pt x="18014" y="1489"/>
                  </a:lnTo>
                  <a:lnTo>
                    <a:pt x="18371" y="1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 flipH="1">
              <a:off x="4576021" y="3017948"/>
              <a:ext cx="702572" cy="469316"/>
            </a:xfrm>
            <a:custGeom>
              <a:avLst/>
              <a:gdLst/>
              <a:ahLst/>
              <a:cxnLst/>
              <a:rect l="l" t="t" r="r" b="b"/>
              <a:pathLst>
                <a:path w="18289" h="12217" extrusionOk="0">
                  <a:moveTo>
                    <a:pt x="0" y="1"/>
                  </a:moveTo>
                  <a:lnTo>
                    <a:pt x="822" y="12216"/>
                  </a:lnTo>
                  <a:lnTo>
                    <a:pt x="17276" y="12216"/>
                  </a:lnTo>
                  <a:lnTo>
                    <a:pt x="18288" y="8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 flipH="1">
              <a:off x="4576021" y="3017948"/>
              <a:ext cx="702572" cy="45791"/>
            </a:xfrm>
            <a:custGeom>
              <a:avLst/>
              <a:gdLst/>
              <a:ahLst/>
              <a:cxnLst/>
              <a:rect l="l" t="t" r="r" b="b"/>
              <a:pathLst>
                <a:path w="18289" h="1192" extrusionOk="0">
                  <a:moveTo>
                    <a:pt x="0" y="1"/>
                  </a:moveTo>
                  <a:lnTo>
                    <a:pt x="24" y="394"/>
                  </a:lnTo>
                  <a:lnTo>
                    <a:pt x="18264" y="1191"/>
                  </a:lnTo>
                  <a:lnTo>
                    <a:pt x="18288" y="8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Google Shape;473;p30"/>
            <p:cNvSpPr/>
            <p:nvPr/>
          </p:nvSpPr>
          <p:spPr>
            <a:xfrm flipH="1">
              <a:off x="4887943" y="3233386"/>
              <a:ext cx="93809" cy="93809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6" y="0"/>
                  </a:moveTo>
                  <a:cubicBezTo>
                    <a:pt x="1229" y="0"/>
                    <a:pt x="1222" y="0"/>
                    <a:pt x="1215" y="0"/>
                  </a:cubicBezTo>
                  <a:cubicBezTo>
                    <a:pt x="548" y="0"/>
                    <a:pt x="0" y="560"/>
                    <a:pt x="0" y="1227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82" y="2441"/>
                    <a:pt x="2441" y="1894"/>
                    <a:pt x="2441" y="1227"/>
                  </a:cubicBezTo>
                  <a:cubicBezTo>
                    <a:pt x="2441" y="544"/>
                    <a:pt x="1893" y="0"/>
                    <a:pt x="1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 flipH="1">
              <a:off x="8153425" y="3043725"/>
              <a:ext cx="200219" cy="163878"/>
            </a:xfrm>
            <a:custGeom>
              <a:avLst/>
              <a:gdLst/>
              <a:ahLst/>
              <a:cxnLst/>
              <a:rect l="l" t="t" r="r" b="b"/>
              <a:pathLst>
                <a:path w="5212" h="4266" extrusionOk="0">
                  <a:moveTo>
                    <a:pt x="3787" y="0"/>
                  </a:moveTo>
                  <a:cubicBezTo>
                    <a:pt x="2696" y="0"/>
                    <a:pt x="941" y="318"/>
                    <a:pt x="941" y="318"/>
                  </a:cubicBezTo>
                  <a:lnTo>
                    <a:pt x="0" y="3187"/>
                  </a:lnTo>
                  <a:cubicBezTo>
                    <a:pt x="0" y="3187"/>
                    <a:pt x="2746" y="4265"/>
                    <a:pt x="3407" y="4265"/>
                  </a:cubicBezTo>
                  <a:cubicBezTo>
                    <a:pt x="3497" y="4265"/>
                    <a:pt x="3549" y="4245"/>
                    <a:pt x="3549" y="4199"/>
                  </a:cubicBezTo>
                  <a:cubicBezTo>
                    <a:pt x="3549" y="3806"/>
                    <a:pt x="1525" y="2556"/>
                    <a:pt x="1524" y="2556"/>
                  </a:cubicBezTo>
                  <a:lnTo>
                    <a:pt x="1524" y="2556"/>
                  </a:lnTo>
                  <a:cubicBezTo>
                    <a:pt x="1525" y="2556"/>
                    <a:pt x="3455" y="3280"/>
                    <a:pt x="4142" y="3280"/>
                  </a:cubicBezTo>
                  <a:cubicBezTo>
                    <a:pt x="4291" y="3280"/>
                    <a:pt x="4382" y="3246"/>
                    <a:pt x="4382" y="3163"/>
                  </a:cubicBezTo>
                  <a:cubicBezTo>
                    <a:pt x="4382" y="2723"/>
                    <a:pt x="1846" y="1699"/>
                    <a:pt x="1846" y="1699"/>
                  </a:cubicBezTo>
                  <a:lnTo>
                    <a:pt x="1846" y="1699"/>
                  </a:lnTo>
                  <a:cubicBezTo>
                    <a:pt x="1846" y="1699"/>
                    <a:pt x="3402" y="1890"/>
                    <a:pt x="4379" y="1890"/>
                  </a:cubicBezTo>
                  <a:cubicBezTo>
                    <a:pt x="4867" y="1890"/>
                    <a:pt x="5211" y="1842"/>
                    <a:pt x="5144" y="1699"/>
                  </a:cubicBezTo>
                  <a:cubicBezTo>
                    <a:pt x="4930" y="1270"/>
                    <a:pt x="1655" y="889"/>
                    <a:pt x="1655" y="889"/>
                  </a:cubicBezTo>
                  <a:cubicBezTo>
                    <a:pt x="1655" y="889"/>
                    <a:pt x="5168" y="389"/>
                    <a:pt x="4501" y="92"/>
                  </a:cubicBezTo>
                  <a:cubicBezTo>
                    <a:pt x="4354" y="26"/>
                    <a:pt x="4097" y="0"/>
                    <a:pt x="3787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 flipH="1">
              <a:off x="8303742" y="3035351"/>
              <a:ext cx="13753" cy="26084"/>
            </a:xfrm>
            <a:custGeom>
              <a:avLst/>
              <a:gdLst/>
              <a:ahLst/>
              <a:cxnLst/>
              <a:rect l="l" t="t" r="r" b="b"/>
              <a:pathLst>
                <a:path w="358" h="679" extrusionOk="0">
                  <a:moveTo>
                    <a:pt x="357" y="0"/>
                  </a:moveTo>
                  <a:lnTo>
                    <a:pt x="167" y="131"/>
                  </a:lnTo>
                  <a:lnTo>
                    <a:pt x="0" y="536"/>
                  </a:lnTo>
                  <a:lnTo>
                    <a:pt x="310" y="679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Google Shape;476;p30"/>
            <p:cNvSpPr/>
            <p:nvPr/>
          </p:nvSpPr>
          <p:spPr>
            <a:xfrm flipH="1">
              <a:off x="6458207" y="4056681"/>
              <a:ext cx="396558" cy="72297"/>
            </a:xfrm>
            <a:custGeom>
              <a:avLst/>
              <a:gdLst/>
              <a:ahLst/>
              <a:cxnLst/>
              <a:rect l="l" t="t" r="r" b="b"/>
              <a:pathLst>
                <a:path w="10323" h="1882" extrusionOk="0">
                  <a:moveTo>
                    <a:pt x="0" y="1"/>
                  </a:moveTo>
                  <a:lnTo>
                    <a:pt x="119" y="1882"/>
                  </a:lnTo>
                  <a:lnTo>
                    <a:pt x="10204" y="1703"/>
                  </a:lnTo>
                  <a:lnTo>
                    <a:pt x="10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 flipH="1">
              <a:off x="4737936" y="4049382"/>
              <a:ext cx="388798" cy="101108"/>
            </a:xfrm>
            <a:custGeom>
              <a:avLst/>
              <a:gdLst/>
              <a:ahLst/>
              <a:cxnLst/>
              <a:rect l="l" t="t" r="r" b="b"/>
              <a:pathLst>
                <a:path w="10121" h="2632" extrusionOk="0">
                  <a:moveTo>
                    <a:pt x="0" y="0"/>
                  </a:moveTo>
                  <a:lnTo>
                    <a:pt x="167" y="2631"/>
                  </a:lnTo>
                  <a:lnTo>
                    <a:pt x="9966" y="2631"/>
                  </a:lnTo>
                  <a:lnTo>
                    <a:pt x="10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Google Shape;478;p30"/>
            <p:cNvSpPr/>
            <p:nvPr/>
          </p:nvSpPr>
          <p:spPr>
            <a:xfrm flipH="1">
              <a:off x="6968170" y="2359304"/>
              <a:ext cx="27467" cy="27505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69" y="1"/>
                  </a:moveTo>
                  <a:lnTo>
                    <a:pt x="0" y="715"/>
                  </a:lnTo>
                  <a:lnTo>
                    <a:pt x="714" y="525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FFB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445025"/>
            <a:ext cx="4253252" cy="5727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(SGK – 9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2"/>
          </p:nvPr>
        </p:nvSpPr>
        <p:spPr>
          <a:xfrm>
            <a:off x="424226" y="1629351"/>
            <a:ext cx="4329024" cy="546068"/>
          </a:xfrm>
        </p:spPr>
        <p:txBody>
          <a:bodyPr/>
          <a:lstStyle/>
          <a:p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Tiếng hò xa vọng, </a:t>
            </a: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 tình nước non.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19472" y="909412"/>
            <a:ext cx="3003721" cy="601132"/>
          </a:xfrm>
        </p:spPr>
        <p:txBody>
          <a:bodyPr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ví dụ khác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6"/>
          </p:nvPr>
        </p:nvSpPr>
        <p:spPr>
          <a:xfrm>
            <a:off x="5227896" y="2168475"/>
            <a:ext cx="3095297" cy="776700"/>
          </a:xfrm>
        </p:spPr>
        <p:txBody>
          <a:bodyPr/>
          <a:lstStyle/>
          <a:p>
            <a:pPr marL="139700" indent="0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 lượng nhiều hơn so với những túi khác.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6"/>
          </p:nvPr>
        </p:nvSpPr>
        <p:spPr>
          <a:xfrm>
            <a:off x="4946324" y="1553665"/>
            <a:ext cx="3972683" cy="776700"/>
          </a:xfrm>
        </p:spPr>
        <p:txBody>
          <a:bodyPr/>
          <a:lstStyle/>
          <a:p>
            <a:r>
              <a:rPr lang="vi-VN" sz="20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Túi hoa quả này nặng quá.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571934" y="2785241"/>
            <a:ext cx="2906739" cy="1048813"/>
          </a:xfrm>
        </p:spPr>
        <p:txBody>
          <a:bodyPr/>
          <a:lstStyle/>
          <a:p>
            <a:pPr marL="139700" indent="0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cảm sâu sắc hơn, lớn hơn so với những tình cảm bình thường.</a:t>
            </a:r>
          </a:p>
        </p:txBody>
      </p:sp>
      <p:pic>
        <p:nvPicPr>
          <p:cNvPr id="8194" name="Picture 2" descr="Song Clipart Gif / You can upload a gif, add music, add sound effects, add  a voice recording (voice over), add any you can add audio to your gif files  online. - Ducim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16" y="2133719"/>
            <a:ext cx="1999046" cy="1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4748476" y="1267170"/>
            <a:ext cx="0" cy="360963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12"/>
          <p:cNvSpPr>
            <a:spLocks noGrp="1"/>
          </p:cNvSpPr>
          <p:nvPr>
            <p:ph type="subTitle" idx="6"/>
          </p:nvPr>
        </p:nvSpPr>
        <p:spPr>
          <a:xfrm>
            <a:off x="5018280" y="3356065"/>
            <a:ext cx="3972683" cy="776700"/>
          </a:xfrm>
        </p:spPr>
        <p:txBody>
          <a:bodyPr/>
          <a:lstStyle/>
          <a:p>
            <a:r>
              <a:rPr lang="vi-VN" sz="20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Bà nội bị ốm nặng.</a:t>
            </a:r>
          </a:p>
        </p:txBody>
      </p:sp>
      <p:sp>
        <p:nvSpPr>
          <p:cNvPr id="36" name="Subtitle 11"/>
          <p:cNvSpPr>
            <a:spLocks noGrp="1"/>
          </p:cNvSpPr>
          <p:nvPr>
            <p:ph type="subTitle" idx="6"/>
          </p:nvPr>
        </p:nvSpPr>
        <p:spPr>
          <a:xfrm>
            <a:off x="5173649" y="4100100"/>
            <a:ext cx="3013910" cy="776700"/>
          </a:xfrm>
        </p:spPr>
        <p:txBody>
          <a:bodyPr/>
          <a:lstStyle/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trạng bệnh nghiêm trọng hơn so với bình thường.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824247" y="2330365"/>
            <a:ext cx="304801" cy="45487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ight Arrow 36"/>
          <p:cNvSpPr/>
          <p:nvPr/>
        </p:nvSpPr>
        <p:spPr>
          <a:xfrm>
            <a:off x="4888079" y="4162706"/>
            <a:ext cx="304801" cy="45487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8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8" grpId="0"/>
      <p:bldP spid="9" grpId="0" build="p"/>
      <p:bldP spid="12" grpId="0" build="p"/>
      <p:bldP spid="13" grpId="0" build="p"/>
      <p:bldP spid="17" grpId="0" build="p"/>
      <p:bldP spid="35" grpId="0" build="p"/>
      <p:bldP spid="36" grpId="0" build="p"/>
      <p:bldP spid="20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385" y="515581"/>
            <a:ext cx="4093738" cy="1492200"/>
          </a:xfrm>
        </p:spPr>
        <p:txBody>
          <a:bodyPr/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tên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ảnh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bằng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Sỏi Đá, Hòn Đá, Viên Đá, Cục Đá, Tảng Đá PNG 51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4" y="2513710"/>
            <a:ext cx="1452759" cy="11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6667" l="10000" r="95000">
                        <a14:foregroundMark x1="82778" y1="38611" x2="82500" y2="42778"/>
                        <a14:foregroundMark x1="87500" y1="43611" x2="83611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30" y="1770797"/>
            <a:ext cx="2193556" cy="219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ị trường mía đường: Giá giả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71" y="2298252"/>
            <a:ext cx="2032875" cy="11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mino De Dibujos Animados, Imágenes Prediseñadas De Carretera, La  Carretera, Dibujos Animados PNG y Vector para Descargar Gratis |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844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05" r="-379"/>
          <a:stretch/>
        </p:blipFill>
        <p:spPr bwMode="auto">
          <a:xfrm>
            <a:off x="6535189" y="2154620"/>
            <a:ext cx="2282991" cy="14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40963" y="3701920"/>
            <a:ext cx="1576267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421043" y="3701920"/>
            <a:ext cx="1576267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01123" y="3701920"/>
            <a:ext cx="1576267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Viên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6781203" y="3701920"/>
            <a:ext cx="1576267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747130" y="403542"/>
            <a:ext cx="4093738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greya Sans"/>
              <a:buNone/>
              <a:defRPr sz="30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được 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CADDC9-5AB3-452C-2F38-18936A8AAAF7}"/>
              </a:ext>
            </a:extLst>
          </p:cNvPr>
          <p:cNvSpPr txBox="1"/>
          <p:nvPr/>
        </p:nvSpPr>
        <p:spPr>
          <a:xfrm>
            <a:off x="2195736" y="4482880"/>
            <a:ext cx="3240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100" dirty="0">
                <a:solidFill>
                  <a:srgbClr val="FF0000"/>
                </a:solidFill>
              </a:rPr>
              <a:t>=&gt; </a:t>
            </a:r>
            <a:r>
              <a:rPr lang="en-SG" sz="2100" dirty="0" err="1">
                <a:solidFill>
                  <a:srgbClr val="FF0000"/>
                </a:solidFill>
              </a:rPr>
              <a:t>Từ</a:t>
            </a:r>
            <a:r>
              <a:rPr lang="en-SG" sz="2100" dirty="0">
                <a:solidFill>
                  <a:srgbClr val="FF0000"/>
                </a:solidFill>
              </a:rPr>
              <a:t> </a:t>
            </a:r>
            <a:r>
              <a:rPr lang="en-SG" sz="2100" dirty="0" err="1">
                <a:solidFill>
                  <a:srgbClr val="FF0000"/>
                </a:solidFill>
              </a:rPr>
              <a:t>đa</a:t>
            </a:r>
            <a:r>
              <a:rPr lang="en-SG" sz="2100" dirty="0">
                <a:solidFill>
                  <a:srgbClr val="FF0000"/>
                </a:solidFill>
              </a:rPr>
              <a:t> </a:t>
            </a:r>
            <a:r>
              <a:rPr lang="en-SG" sz="2100" dirty="0" err="1">
                <a:solidFill>
                  <a:srgbClr val="FF0000"/>
                </a:solidFill>
              </a:rPr>
              <a:t>nghĩa</a:t>
            </a:r>
            <a:endParaRPr lang="en-SG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57504"/>
            <a:ext cx="6172200" cy="705725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764" y="897564"/>
            <a:ext cx="6758508" cy="3909882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endParaRPr lang="en-SG" sz="2100" dirty="0">
              <a:solidFill>
                <a:srgbClr val="0070C0"/>
              </a:solidFill>
            </a:endParaRPr>
          </a:p>
          <a:p>
            <a:pPr marL="139700" indent="0">
              <a:buNone/>
            </a:pPr>
            <a:r>
              <a:rPr lang="en-SG" sz="2100" dirty="0">
                <a:solidFill>
                  <a:srgbClr val="0070C0"/>
                </a:solidFill>
              </a:rPr>
              <a:t> 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139700" indent="0">
              <a:buNone/>
            </a:pPr>
            <a:endParaRPr lang="en-US" sz="2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139700" indent="0">
              <a:buNone/>
            </a:pP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2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SG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Tổng Hợp] 909+ hình ảnh suy nghĩ rối bời dễ thương nhấ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0" y="963227"/>
            <a:ext cx="1623876" cy="106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u lịch trải nghiệm mùa vải chín Lục Ngạn - Chi tiết tin tức - UBND Tỉnh  Bắc Gia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9" y="2609218"/>
            <a:ext cx="1767477" cy="944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43002" y="-20538"/>
            <a:ext cx="63993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in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đậm</a:t>
            </a:r>
            <a:br>
              <a:rPr lang="en-US" sz="21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SG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SG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SG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nghĩa của từ </a:t>
            </a:r>
            <a:r>
              <a:rPr lang="en-SG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v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t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SG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(2). </a:t>
            </a:r>
            <a:br>
              <a:rPr lang="en-SG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 nhau kh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SG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2054428" y="1061854"/>
            <a:ext cx="653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100" u="sng" dirty="0" err="1">
                <a:solidFill>
                  <a:srgbClr val="FF0000"/>
                </a:solidFill>
              </a:rPr>
              <a:t>Chín</a:t>
            </a:r>
            <a:r>
              <a:rPr lang="en-SG" sz="2100" u="sng" dirty="0">
                <a:solidFill>
                  <a:srgbClr val="FF0000"/>
                </a:solidFill>
              </a:rPr>
              <a:t> (1):</a:t>
            </a:r>
            <a:r>
              <a:rPr lang="en-SG" sz="2100" dirty="0">
                <a:solidFill>
                  <a:srgbClr val="00B050"/>
                </a:solidFill>
              </a:rPr>
              <a:t> 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ạng th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ỹ, suy x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ấu đ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ể hơn được nữa</a:t>
            </a:r>
            <a:r>
              <a:rPr lang="en-SG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0461" y="2653793"/>
            <a:ext cx="6758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100" u="sng" dirty="0" err="1">
                <a:solidFill>
                  <a:srgbClr val="FF0000"/>
                </a:solidFill>
              </a:rPr>
              <a:t>Chín</a:t>
            </a:r>
            <a:r>
              <a:rPr lang="en-SG" sz="2100" u="sng" dirty="0">
                <a:solidFill>
                  <a:srgbClr val="FF0000"/>
                </a:solidFill>
              </a:rPr>
              <a:t> (2):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ạng th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ực phẩm kh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ống, đ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ã đ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ạt đến mức c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ể ăn được, ăn ngon, l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ạng th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vi-VN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ối c</a:t>
            </a:r>
            <a:r>
              <a:rPr lang="en-US" sz="2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SG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222" y="4107332"/>
            <a:ext cx="78295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/>
              <a:t>=&gt; </a:t>
            </a:r>
            <a:r>
              <a:rPr lang="en-SG" sz="1650" dirty="0" err="1">
                <a:solidFill>
                  <a:srgbClr val="0000FF"/>
                </a:solidFill>
              </a:rPr>
              <a:t>Nghĩa</a:t>
            </a:r>
            <a:r>
              <a:rPr lang="en-SG" sz="1650" dirty="0">
                <a:solidFill>
                  <a:srgbClr val="0000FF"/>
                </a:solidFill>
              </a:rPr>
              <a:t> c</a:t>
            </a:r>
            <a:r>
              <a:rPr lang="vi-VN" sz="1650" dirty="0">
                <a:solidFill>
                  <a:srgbClr val="0000FF"/>
                </a:solidFill>
              </a:rPr>
              <a:t>ủa từ ch</a:t>
            </a:r>
            <a:r>
              <a:rPr lang="en-US" sz="1650" dirty="0" err="1">
                <a:solidFill>
                  <a:srgbClr val="0000FF"/>
                </a:solidFill>
              </a:rPr>
              <a:t>ín</a:t>
            </a:r>
            <a:r>
              <a:rPr lang="en-US" sz="1650" dirty="0">
                <a:solidFill>
                  <a:srgbClr val="0000FF"/>
                </a:solidFill>
              </a:rPr>
              <a:t> (1) </a:t>
            </a:r>
            <a:r>
              <a:rPr lang="en-US" sz="1650" dirty="0" err="1">
                <a:solidFill>
                  <a:srgbClr val="0000FF"/>
                </a:solidFill>
              </a:rPr>
              <a:t>và</a:t>
            </a:r>
            <a:r>
              <a:rPr lang="en-US" sz="1650" dirty="0">
                <a:solidFill>
                  <a:srgbClr val="0000FF"/>
                </a:solidFill>
              </a:rPr>
              <a:t> </a:t>
            </a:r>
            <a:r>
              <a:rPr lang="en-US" sz="1650" dirty="0" err="1">
                <a:solidFill>
                  <a:srgbClr val="0000FF"/>
                </a:solidFill>
              </a:rPr>
              <a:t>chín</a:t>
            </a:r>
            <a:r>
              <a:rPr lang="en-US" sz="1650" dirty="0">
                <a:solidFill>
                  <a:srgbClr val="0000FF"/>
                </a:solidFill>
              </a:rPr>
              <a:t> (2) </a:t>
            </a:r>
            <a:r>
              <a:rPr lang="en-US" sz="1650" b="1" i="1" dirty="0" err="1">
                <a:solidFill>
                  <a:srgbClr val="0000FF"/>
                </a:solidFill>
              </a:rPr>
              <a:t>có</a:t>
            </a:r>
            <a:r>
              <a:rPr lang="en-US" sz="1650" b="1" i="1" dirty="0">
                <a:solidFill>
                  <a:srgbClr val="0000FF"/>
                </a:solidFill>
              </a:rPr>
              <a:t> </a:t>
            </a:r>
            <a:r>
              <a:rPr lang="en-US" sz="1650" b="1" i="1" dirty="0" err="1">
                <a:solidFill>
                  <a:srgbClr val="0000FF"/>
                </a:solidFill>
              </a:rPr>
              <a:t>nét</a:t>
            </a:r>
            <a:r>
              <a:rPr lang="en-US" sz="1650" b="1" i="1" dirty="0">
                <a:solidFill>
                  <a:srgbClr val="0000FF"/>
                </a:solidFill>
              </a:rPr>
              <a:t> </a:t>
            </a:r>
            <a:r>
              <a:rPr lang="en-US" sz="1650" b="1" i="1" dirty="0" err="1">
                <a:solidFill>
                  <a:srgbClr val="0000FF"/>
                </a:solidFill>
              </a:rPr>
              <a:t>tương</a:t>
            </a:r>
            <a:r>
              <a:rPr lang="en-US" sz="1650" b="1" i="1" dirty="0">
                <a:solidFill>
                  <a:srgbClr val="0000FF"/>
                </a:solidFill>
              </a:rPr>
              <a:t> đ</a:t>
            </a:r>
            <a:r>
              <a:rPr lang="vi-VN" sz="1650" b="1" i="1" dirty="0">
                <a:solidFill>
                  <a:srgbClr val="0000FF"/>
                </a:solidFill>
              </a:rPr>
              <a:t>ồng</a:t>
            </a:r>
            <a:r>
              <a:rPr lang="en-SG" sz="1650" b="1" i="1" dirty="0">
                <a:solidFill>
                  <a:srgbClr val="0000FF"/>
                </a:solidFill>
              </a:rPr>
              <a:t> (</a:t>
            </a:r>
            <a:r>
              <a:rPr lang="en-US" sz="1650" i="1" dirty="0" err="1">
                <a:solidFill>
                  <a:srgbClr val="0000FF"/>
                </a:solidFill>
              </a:rPr>
              <a:t>có</a:t>
            </a:r>
            <a:r>
              <a:rPr lang="en-US" sz="1650" i="1" dirty="0">
                <a:solidFill>
                  <a:srgbClr val="0000FF"/>
                </a:solidFill>
              </a:rPr>
              <a:t> </a:t>
            </a:r>
            <a:r>
              <a:rPr lang="en-US" sz="1650" i="1" dirty="0" err="1">
                <a:solidFill>
                  <a:srgbClr val="0000FF"/>
                </a:solidFill>
              </a:rPr>
              <a:t>nét</a:t>
            </a:r>
            <a:r>
              <a:rPr lang="en-US" sz="1650" i="1" dirty="0">
                <a:solidFill>
                  <a:srgbClr val="0000FF"/>
                </a:solidFill>
              </a:rPr>
              <a:t> </a:t>
            </a:r>
            <a:r>
              <a:rPr lang="en-US" sz="1650" i="1" dirty="0" err="1">
                <a:solidFill>
                  <a:srgbClr val="0000FF"/>
                </a:solidFill>
              </a:rPr>
              <a:t>chung</a:t>
            </a:r>
            <a:r>
              <a:rPr lang="en-US" sz="1650" i="1" dirty="0">
                <a:solidFill>
                  <a:srgbClr val="0000FF"/>
                </a:solidFill>
              </a:rPr>
              <a:t> </a:t>
            </a:r>
            <a:r>
              <a:rPr lang="en-US" sz="1650" i="1" dirty="0" err="1">
                <a:solidFill>
                  <a:srgbClr val="0000FF"/>
                </a:solidFill>
              </a:rPr>
              <a:t>về</a:t>
            </a:r>
            <a:r>
              <a:rPr lang="en-US" sz="1650" i="1" dirty="0">
                <a:solidFill>
                  <a:srgbClr val="0000FF"/>
                </a:solidFill>
              </a:rPr>
              <a:t> </a:t>
            </a:r>
            <a:r>
              <a:rPr lang="en-US" sz="1650" i="1" dirty="0" err="1">
                <a:solidFill>
                  <a:srgbClr val="0000FF"/>
                </a:solidFill>
              </a:rPr>
              <a:t>nghĩa</a:t>
            </a:r>
            <a:r>
              <a:rPr lang="en-US" sz="1650" i="1" dirty="0">
                <a:solidFill>
                  <a:srgbClr val="0000FF"/>
                </a:solidFill>
              </a:rPr>
              <a:t>)</a:t>
            </a:r>
            <a:endParaRPr lang="en-SG" sz="165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482880"/>
            <a:ext cx="3240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100" dirty="0">
                <a:solidFill>
                  <a:srgbClr val="FF0000"/>
                </a:solidFill>
              </a:rPr>
              <a:t>=&gt; </a:t>
            </a:r>
            <a:r>
              <a:rPr lang="en-SG" sz="2100" dirty="0" err="1">
                <a:solidFill>
                  <a:srgbClr val="FF0000"/>
                </a:solidFill>
              </a:rPr>
              <a:t>Từ</a:t>
            </a:r>
            <a:r>
              <a:rPr lang="en-SG" sz="2100" dirty="0">
                <a:solidFill>
                  <a:srgbClr val="FF0000"/>
                </a:solidFill>
              </a:rPr>
              <a:t> </a:t>
            </a:r>
            <a:r>
              <a:rPr lang="en-SG" sz="2100" dirty="0" err="1">
                <a:solidFill>
                  <a:srgbClr val="FF0000"/>
                </a:solidFill>
              </a:rPr>
              <a:t>đa</a:t>
            </a:r>
            <a:r>
              <a:rPr lang="en-SG" sz="2100" dirty="0">
                <a:solidFill>
                  <a:srgbClr val="FF0000"/>
                </a:solidFill>
              </a:rPr>
              <a:t> </a:t>
            </a:r>
            <a:r>
              <a:rPr lang="en-SG" sz="2100" dirty="0" err="1">
                <a:solidFill>
                  <a:srgbClr val="FF0000"/>
                </a:solidFill>
              </a:rPr>
              <a:t>nghĩa</a:t>
            </a:r>
            <a:endParaRPr lang="en-SG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5900" y="334537"/>
            <a:ext cx="6172200" cy="6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700" dirty="0">
                <a:solidFill>
                  <a:srgbClr val="FF0000"/>
                </a:solidFill>
              </a:rPr>
              <a:t>BÀI HỌC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4296" y="1113588"/>
            <a:ext cx="2185545" cy="5400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68580" tIns="34290" rIns="68580" bIns="3429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đa nghĩa</a:t>
            </a:r>
            <a:endParaRPr lang="en-SG" sz="3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SG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46395" y="1113588"/>
            <a:ext cx="2185545" cy="5400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68580" tIns="34290" rIns="68580" bIns="3429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</a:t>
            </a:r>
            <a:r>
              <a:rPr lang="en-SG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SG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SG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SG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SG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7664" y="1599642"/>
            <a:ext cx="2808312" cy="19549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SG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S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 nhau nhưng nghĩa kh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b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 nhau</a:t>
            </a:r>
            <a:br>
              <a:rPr lang="en-S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SG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4018" y="1759238"/>
            <a:ext cx="3194112" cy="1458162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 c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 nghĩa,</a:t>
            </a:r>
            <a:endParaRPr lang="en-SG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SG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 c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ới nhau.</a:t>
            </a:r>
            <a:endParaRPr lang="en-SG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445025"/>
            <a:ext cx="4253252" cy="5727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 (SGK – 92)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2" name="Google Shape;782;p39"/>
          <p:cNvSpPr txBox="1">
            <a:spLocks noGrp="1"/>
          </p:cNvSpPr>
          <p:nvPr>
            <p:ph type="title" idx="2"/>
          </p:nvPr>
        </p:nvSpPr>
        <p:spPr>
          <a:xfrm>
            <a:off x="1687639" y="1286821"/>
            <a:ext cx="3538239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Lờ đờ </a:t>
            </a: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 ngả trăng chênh.</a:t>
            </a:r>
            <a:endParaRPr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3" name="Google Shape;783;p39"/>
          <p:cNvSpPr txBox="1">
            <a:spLocks noGrp="1"/>
          </p:cNvSpPr>
          <p:nvPr>
            <p:ph type="subTitle" idx="1"/>
          </p:nvPr>
        </p:nvSpPr>
        <p:spPr>
          <a:xfrm>
            <a:off x="3068693" y="1706559"/>
            <a:ext cx="2711668" cy="503392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ảnh phản chiếu của sự vật.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4" name="Google Shape;784;p39"/>
          <p:cNvSpPr txBox="1">
            <a:spLocks noGrp="1"/>
          </p:cNvSpPr>
          <p:nvPr>
            <p:ph type="title" idx="3"/>
          </p:nvPr>
        </p:nvSpPr>
        <p:spPr>
          <a:xfrm>
            <a:off x="1537517" y="3739123"/>
            <a:ext cx="4411338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Mặt bàn được đánh véc-ni thật </a:t>
            </a: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bóng.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5" name="Google Shape;785;p39"/>
          <p:cNvSpPr txBox="1">
            <a:spLocks noGrp="1"/>
          </p:cNvSpPr>
          <p:nvPr>
            <p:ph type="subTitle" idx="4"/>
          </p:nvPr>
        </p:nvSpPr>
        <p:spPr>
          <a:xfrm>
            <a:off x="2942896" y="4074788"/>
            <a:ext cx="3648423" cy="776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thái của đồ vật nhẵn đến mức phản chiếu được ánh sáng.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6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6943861" y="2487847"/>
            <a:ext cx="1944413" cy="934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ừ đồng âm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2269764" y="2991975"/>
            <a:ext cx="4073731" cy="570773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 cầu rỗng bằng cao su, da, nhựa…là một đồ dùng trong thể thao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0" name="Google Shape;790;p39"/>
          <p:cNvSpPr/>
          <p:nvPr/>
        </p:nvSpPr>
        <p:spPr>
          <a:xfrm rot="-4499835">
            <a:off x="544988" y="1283569"/>
            <a:ext cx="926126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1" name="Google Shape;791;p39"/>
          <p:cNvSpPr/>
          <p:nvPr/>
        </p:nvSpPr>
        <p:spPr>
          <a:xfrm rot="-4499835">
            <a:off x="394908" y="2327374"/>
            <a:ext cx="926126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2" name="Google Shape;792;p39"/>
          <p:cNvSpPr/>
          <p:nvPr/>
        </p:nvSpPr>
        <p:spPr>
          <a:xfrm rot="-4499835">
            <a:off x="394908" y="3735871"/>
            <a:ext cx="926126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628551" y="2701562"/>
            <a:ext cx="315310" cy="5073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1689934" y="2444826"/>
            <a:ext cx="4445498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 đã lăn ra khởi đường biên dọc.</a:t>
            </a:r>
            <a:endParaRPr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Half moon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6" y="1435671"/>
            <a:ext cx="646347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otball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4" y="2537596"/>
            <a:ext cx="646347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50000+ Vector Table hd photos free download - 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000" l="9812" r="8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6" y="3904021"/>
            <a:ext cx="956407" cy="5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2251073"/>
            <a:ext cx="613543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3559611"/>
            <a:ext cx="613543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2563328" y="1557097"/>
            <a:ext cx="463647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1723549" y="2843624"/>
            <a:ext cx="463647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2380600" y="4072211"/>
            <a:ext cx="463647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6232634" y="1285409"/>
            <a:ext cx="2774732" cy="1412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Em hãy giải thích nghĩa các từ in đậm trong 2 phút và cùng chia sẻ với các bạn trong lớp.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oogle Shape;619;p35"/>
          <p:cNvGrpSpPr/>
          <p:nvPr/>
        </p:nvGrpSpPr>
        <p:grpSpPr>
          <a:xfrm>
            <a:off x="6588754" y="2653067"/>
            <a:ext cx="1748252" cy="2307822"/>
            <a:chOff x="985770" y="1079659"/>
            <a:chExt cx="2956515" cy="3857442"/>
          </a:xfrm>
        </p:grpSpPr>
        <p:sp>
          <p:nvSpPr>
            <p:cNvPr id="26" name="Google Shape;620;p35"/>
            <p:cNvSpPr/>
            <p:nvPr/>
          </p:nvSpPr>
          <p:spPr>
            <a:xfrm rot="-643830">
              <a:off x="3096007" y="1145439"/>
              <a:ext cx="780160" cy="783526"/>
            </a:xfrm>
            <a:custGeom>
              <a:avLst/>
              <a:gdLst/>
              <a:ahLst/>
              <a:cxnLst/>
              <a:rect l="l" t="t" r="r" b="b"/>
              <a:pathLst>
                <a:path w="16658" h="16729" extrusionOk="0">
                  <a:moveTo>
                    <a:pt x="10836" y="1"/>
                  </a:moveTo>
                  <a:lnTo>
                    <a:pt x="1" y="5799"/>
                  </a:lnTo>
                  <a:lnTo>
                    <a:pt x="7728" y="16729"/>
                  </a:lnTo>
                  <a:lnTo>
                    <a:pt x="16658" y="12169"/>
                  </a:lnTo>
                  <a:lnTo>
                    <a:pt x="10836" y="1"/>
                  </a:lnTo>
                  <a:close/>
                </a:path>
              </a:pathLst>
            </a:custGeom>
            <a:solidFill>
              <a:srgbClr val="4D4D4D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Google Shape;621;p35"/>
            <p:cNvSpPr/>
            <p:nvPr/>
          </p:nvSpPr>
          <p:spPr>
            <a:xfrm rot="-643830">
              <a:off x="3114996" y="1145697"/>
              <a:ext cx="737213" cy="759546"/>
            </a:xfrm>
            <a:custGeom>
              <a:avLst/>
              <a:gdLst/>
              <a:ahLst/>
              <a:cxnLst/>
              <a:rect l="l" t="t" r="r" b="b"/>
              <a:pathLst>
                <a:path w="15741" h="16217" extrusionOk="0">
                  <a:moveTo>
                    <a:pt x="11478" y="1"/>
                  </a:moveTo>
                  <a:lnTo>
                    <a:pt x="0" y="4406"/>
                  </a:lnTo>
                  <a:lnTo>
                    <a:pt x="6322" y="16217"/>
                  </a:lnTo>
                  <a:lnTo>
                    <a:pt x="15740" y="12788"/>
                  </a:lnTo>
                  <a:lnTo>
                    <a:pt x="11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Google Shape;622;p35"/>
            <p:cNvSpPr/>
            <p:nvPr/>
          </p:nvSpPr>
          <p:spPr>
            <a:xfrm rot="-643830">
              <a:off x="2634794" y="1833231"/>
              <a:ext cx="859918" cy="601192"/>
            </a:xfrm>
            <a:custGeom>
              <a:avLst/>
              <a:gdLst/>
              <a:ahLst/>
              <a:cxnLst/>
              <a:rect l="l" t="t" r="r" b="b"/>
              <a:pathLst>
                <a:path w="18361" h="12836" extrusionOk="0">
                  <a:moveTo>
                    <a:pt x="16134" y="0"/>
                  </a:moveTo>
                  <a:cubicBezTo>
                    <a:pt x="16134" y="0"/>
                    <a:pt x="8933" y="6068"/>
                    <a:pt x="7968" y="6068"/>
                  </a:cubicBezTo>
                  <a:cubicBezTo>
                    <a:pt x="7949" y="6068"/>
                    <a:pt x="7933" y="6065"/>
                    <a:pt x="7918" y="6060"/>
                  </a:cubicBezTo>
                  <a:cubicBezTo>
                    <a:pt x="7180" y="5786"/>
                    <a:pt x="4120" y="2357"/>
                    <a:pt x="3335" y="1786"/>
                  </a:cubicBezTo>
                  <a:cubicBezTo>
                    <a:pt x="2537" y="1203"/>
                    <a:pt x="1310" y="810"/>
                    <a:pt x="1310" y="810"/>
                  </a:cubicBezTo>
                  <a:lnTo>
                    <a:pt x="1" y="8311"/>
                  </a:lnTo>
                  <a:cubicBezTo>
                    <a:pt x="1" y="8311"/>
                    <a:pt x="6324" y="12835"/>
                    <a:pt x="7889" y="12835"/>
                  </a:cubicBezTo>
                  <a:cubicBezTo>
                    <a:pt x="7899" y="12835"/>
                    <a:pt x="7909" y="12835"/>
                    <a:pt x="7918" y="12835"/>
                  </a:cubicBezTo>
                  <a:cubicBezTo>
                    <a:pt x="9419" y="12775"/>
                    <a:pt x="18360" y="2869"/>
                    <a:pt x="18360" y="2869"/>
                  </a:cubicBezTo>
                  <a:lnTo>
                    <a:pt x="16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Google Shape;623;p35"/>
            <p:cNvSpPr/>
            <p:nvPr/>
          </p:nvSpPr>
          <p:spPr>
            <a:xfrm>
              <a:off x="1641016" y="4782593"/>
              <a:ext cx="448351" cy="154509"/>
            </a:xfrm>
            <a:custGeom>
              <a:avLst/>
              <a:gdLst/>
              <a:ahLst/>
              <a:cxnLst/>
              <a:rect l="l" t="t" r="r" b="b"/>
              <a:pathLst>
                <a:path w="9573" h="3299" extrusionOk="0">
                  <a:moveTo>
                    <a:pt x="4263" y="0"/>
                  </a:moveTo>
                  <a:cubicBezTo>
                    <a:pt x="4263" y="0"/>
                    <a:pt x="1858" y="2143"/>
                    <a:pt x="0" y="2762"/>
                  </a:cubicBezTo>
                  <a:lnTo>
                    <a:pt x="238" y="3298"/>
                  </a:lnTo>
                  <a:lnTo>
                    <a:pt x="9573" y="3298"/>
                  </a:lnTo>
                  <a:cubicBezTo>
                    <a:pt x="9573" y="3298"/>
                    <a:pt x="9406" y="2024"/>
                    <a:pt x="9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Google Shape;624;p35"/>
            <p:cNvSpPr/>
            <p:nvPr/>
          </p:nvSpPr>
          <p:spPr>
            <a:xfrm>
              <a:off x="1680031" y="2893249"/>
              <a:ext cx="1132049" cy="1899909"/>
            </a:xfrm>
            <a:custGeom>
              <a:avLst/>
              <a:gdLst/>
              <a:ahLst/>
              <a:cxnLst/>
              <a:rect l="l" t="t" r="r" b="b"/>
              <a:pathLst>
                <a:path w="24171" h="40566" extrusionOk="0">
                  <a:moveTo>
                    <a:pt x="834" y="1"/>
                  </a:moveTo>
                  <a:lnTo>
                    <a:pt x="834" y="1"/>
                  </a:lnTo>
                  <a:cubicBezTo>
                    <a:pt x="1" y="15277"/>
                    <a:pt x="2930" y="40565"/>
                    <a:pt x="2930" y="40565"/>
                  </a:cubicBezTo>
                  <a:lnTo>
                    <a:pt x="8514" y="40565"/>
                  </a:lnTo>
                  <a:cubicBezTo>
                    <a:pt x="8514" y="40565"/>
                    <a:pt x="8028" y="6275"/>
                    <a:pt x="10211" y="6275"/>
                  </a:cubicBezTo>
                  <a:cubicBezTo>
                    <a:pt x="10217" y="6275"/>
                    <a:pt x="10223" y="6275"/>
                    <a:pt x="10228" y="6276"/>
                  </a:cubicBezTo>
                  <a:cubicBezTo>
                    <a:pt x="12419" y="6454"/>
                    <a:pt x="17134" y="38791"/>
                    <a:pt x="17134" y="38791"/>
                  </a:cubicBezTo>
                  <a:lnTo>
                    <a:pt x="22742" y="37863"/>
                  </a:lnTo>
                  <a:cubicBezTo>
                    <a:pt x="24170" y="20265"/>
                    <a:pt x="19456" y="513"/>
                    <a:pt x="19456" y="513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Google Shape;625;p35"/>
            <p:cNvSpPr/>
            <p:nvPr/>
          </p:nvSpPr>
          <p:spPr>
            <a:xfrm>
              <a:off x="2098840" y="2920039"/>
              <a:ext cx="105988" cy="185748"/>
            </a:xfrm>
            <a:custGeom>
              <a:avLst/>
              <a:gdLst/>
              <a:ahLst/>
              <a:cxnLst/>
              <a:rect l="l" t="t" r="r" b="b"/>
              <a:pathLst>
                <a:path w="2263" h="3966" extrusionOk="0">
                  <a:moveTo>
                    <a:pt x="1941" y="0"/>
                  </a:moveTo>
                  <a:lnTo>
                    <a:pt x="1429" y="3691"/>
                  </a:lnTo>
                  <a:lnTo>
                    <a:pt x="0" y="3965"/>
                  </a:lnTo>
                  <a:lnTo>
                    <a:pt x="1941" y="3965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Google Shape;626;p35"/>
            <p:cNvSpPr/>
            <p:nvPr/>
          </p:nvSpPr>
          <p:spPr>
            <a:xfrm>
              <a:off x="2516526" y="3023220"/>
              <a:ext cx="61354" cy="72641"/>
            </a:xfrm>
            <a:custGeom>
              <a:avLst/>
              <a:gdLst/>
              <a:ahLst/>
              <a:cxnLst/>
              <a:rect l="l" t="t" r="r" b="b"/>
              <a:pathLst>
                <a:path w="1310" h="1551" extrusionOk="0">
                  <a:moveTo>
                    <a:pt x="0" y="0"/>
                  </a:moveTo>
                  <a:cubicBezTo>
                    <a:pt x="163" y="1219"/>
                    <a:pt x="451" y="1550"/>
                    <a:pt x="715" y="1550"/>
                  </a:cubicBezTo>
                  <a:cubicBezTo>
                    <a:pt x="1029" y="1550"/>
                    <a:pt x="1310" y="1084"/>
                    <a:pt x="1310" y="1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Google Shape;627;p35"/>
            <p:cNvSpPr/>
            <p:nvPr/>
          </p:nvSpPr>
          <p:spPr>
            <a:xfrm>
              <a:off x="1733565" y="3023736"/>
              <a:ext cx="99478" cy="76950"/>
            </a:xfrm>
            <a:custGeom>
              <a:avLst/>
              <a:gdLst/>
              <a:ahLst/>
              <a:cxnLst/>
              <a:rect l="l" t="t" r="r" b="b"/>
              <a:pathLst>
                <a:path w="2124" h="1643" extrusionOk="0">
                  <a:moveTo>
                    <a:pt x="1953" y="1"/>
                  </a:moveTo>
                  <a:lnTo>
                    <a:pt x="1" y="1132"/>
                  </a:lnTo>
                  <a:cubicBezTo>
                    <a:pt x="510" y="1500"/>
                    <a:pt x="888" y="1643"/>
                    <a:pt x="1169" y="1643"/>
                  </a:cubicBezTo>
                  <a:cubicBezTo>
                    <a:pt x="2124" y="1643"/>
                    <a:pt x="1953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Google Shape;628;p35"/>
            <p:cNvSpPr/>
            <p:nvPr/>
          </p:nvSpPr>
          <p:spPr>
            <a:xfrm>
              <a:off x="2297332" y="1781862"/>
              <a:ext cx="47" cy="7306"/>
            </a:xfrm>
            <a:custGeom>
              <a:avLst/>
              <a:gdLst/>
              <a:ahLst/>
              <a:cxnLst/>
              <a:rect l="l" t="t" r="r" b="b"/>
              <a:pathLst>
                <a:path w="1" h="156" extrusionOk="0">
                  <a:moveTo>
                    <a:pt x="1" y="156"/>
                  </a:moveTo>
                  <a:lnTo>
                    <a:pt x="1" y="15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Google Shape;629;p35"/>
            <p:cNvSpPr/>
            <p:nvPr/>
          </p:nvSpPr>
          <p:spPr>
            <a:xfrm>
              <a:off x="2026338" y="1781862"/>
              <a:ext cx="1171" cy="7306"/>
            </a:xfrm>
            <a:custGeom>
              <a:avLst/>
              <a:gdLst/>
              <a:ahLst/>
              <a:cxnLst/>
              <a:rect l="l" t="t" r="r" b="b"/>
              <a:pathLst>
                <a:path w="25" h="156" extrusionOk="0">
                  <a:moveTo>
                    <a:pt x="24" y="1"/>
                  </a:moveTo>
                  <a:lnTo>
                    <a:pt x="1" y="156"/>
                  </a:lnTo>
                  <a:lnTo>
                    <a:pt x="24" y="156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4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Google Shape;630;p35"/>
            <p:cNvSpPr/>
            <p:nvPr/>
          </p:nvSpPr>
          <p:spPr>
            <a:xfrm>
              <a:off x="2586218" y="2684170"/>
              <a:ext cx="39622" cy="9601"/>
            </a:xfrm>
            <a:custGeom>
              <a:avLst/>
              <a:gdLst/>
              <a:ahLst/>
              <a:cxnLst/>
              <a:rect l="l" t="t" r="r" b="b"/>
              <a:pathLst>
                <a:path w="846" h="205" extrusionOk="0">
                  <a:moveTo>
                    <a:pt x="834" y="0"/>
                  </a:moveTo>
                  <a:cubicBezTo>
                    <a:pt x="572" y="143"/>
                    <a:pt x="286" y="179"/>
                    <a:pt x="0" y="203"/>
                  </a:cubicBezTo>
                  <a:cubicBezTo>
                    <a:pt x="29" y="204"/>
                    <a:pt x="58" y="204"/>
                    <a:pt x="86" y="204"/>
                  </a:cubicBezTo>
                  <a:cubicBezTo>
                    <a:pt x="345" y="204"/>
                    <a:pt x="610" y="156"/>
                    <a:pt x="846" y="60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Google Shape;631;p35"/>
            <p:cNvSpPr/>
            <p:nvPr/>
          </p:nvSpPr>
          <p:spPr>
            <a:xfrm>
              <a:off x="1923158" y="1805842"/>
              <a:ext cx="7306" cy="72547"/>
            </a:xfrm>
            <a:custGeom>
              <a:avLst/>
              <a:gdLst/>
              <a:ahLst/>
              <a:cxnLst/>
              <a:rect l="l" t="t" r="r" b="b"/>
              <a:pathLst>
                <a:path w="156" h="1549" extrusionOk="0">
                  <a:moveTo>
                    <a:pt x="156" y="1"/>
                  </a:moveTo>
                  <a:lnTo>
                    <a:pt x="120" y="37"/>
                  </a:lnTo>
                  <a:cubicBezTo>
                    <a:pt x="60" y="482"/>
                    <a:pt x="18" y="904"/>
                    <a:pt x="5" y="1307"/>
                  </a:cubicBezTo>
                  <a:lnTo>
                    <a:pt x="5" y="1307"/>
                  </a:lnTo>
                  <a:cubicBezTo>
                    <a:pt x="18" y="895"/>
                    <a:pt x="66" y="468"/>
                    <a:pt x="156" y="1"/>
                  </a:cubicBezTo>
                  <a:close/>
                  <a:moveTo>
                    <a:pt x="5" y="1307"/>
                  </a:moveTo>
                  <a:cubicBezTo>
                    <a:pt x="2" y="1388"/>
                    <a:pt x="1" y="1468"/>
                    <a:pt x="1" y="1549"/>
                  </a:cubicBezTo>
                  <a:cubicBezTo>
                    <a:pt x="1" y="1469"/>
                    <a:pt x="2" y="1388"/>
                    <a:pt x="5" y="1307"/>
                  </a:cubicBezTo>
                  <a:close/>
                </a:path>
              </a:pathLst>
            </a:custGeom>
            <a:solidFill>
              <a:srgbClr val="9ED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Google Shape;632;p35"/>
            <p:cNvSpPr/>
            <p:nvPr/>
          </p:nvSpPr>
          <p:spPr>
            <a:xfrm>
              <a:off x="2495871" y="4672152"/>
              <a:ext cx="441139" cy="187996"/>
            </a:xfrm>
            <a:custGeom>
              <a:avLst/>
              <a:gdLst/>
              <a:ahLst/>
              <a:cxnLst/>
              <a:rect l="l" t="t" r="r" b="b"/>
              <a:pathLst>
                <a:path w="9419" h="4014" extrusionOk="0">
                  <a:moveTo>
                    <a:pt x="4835" y="1"/>
                  </a:moveTo>
                  <a:lnTo>
                    <a:pt x="72" y="656"/>
                  </a:lnTo>
                  <a:cubicBezTo>
                    <a:pt x="1" y="2715"/>
                    <a:pt x="12" y="4013"/>
                    <a:pt x="12" y="4013"/>
                  </a:cubicBezTo>
                  <a:lnTo>
                    <a:pt x="9252" y="2727"/>
                  </a:lnTo>
                  <a:lnTo>
                    <a:pt x="9418" y="2168"/>
                  </a:lnTo>
                  <a:cubicBezTo>
                    <a:pt x="7502" y="1787"/>
                    <a:pt x="4835" y="1"/>
                    <a:pt x="4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Google Shape;633;p35"/>
            <p:cNvSpPr/>
            <p:nvPr/>
          </p:nvSpPr>
          <p:spPr>
            <a:xfrm>
              <a:off x="2496433" y="4786480"/>
              <a:ext cx="437767" cy="73671"/>
            </a:xfrm>
            <a:custGeom>
              <a:avLst/>
              <a:gdLst/>
              <a:ahLst/>
              <a:cxnLst/>
              <a:rect l="l" t="t" r="r" b="b"/>
              <a:pathLst>
                <a:path w="9347" h="1573" extrusionOk="0">
                  <a:moveTo>
                    <a:pt x="9347" y="1"/>
                  </a:moveTo>
                  <a:lnTo>
                    <a:pt x="0" y="1358"/>
                  </a:lnTo>
                  <a:lnTo>
                    <a:pt x="12" y="1572"/>
                  </a:lnTo>
                  <a:lnTo>
                    <a:pt x="9252" y="286"/>
                  </a:lnTo>
                  <a:lnTo>
                    <a:pt x="9347" y="1"/>
                  </a:lnTo>
                  <a:close/>
                </a:path>
              </a:pathLst>
            </a:custGeom>
            <a:solidFill>
              <a:srgbClr val="282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Google Shape;634;p35"/>
            <p:cNvSpPr/>
            <p:nvPr/>
          </p:nvSpPr>
          <p:spPr>
            <a:xfrm rot="-643830">
              <a:off x="3338968" y="1722609"/>
              <a:ext cx="161156" cy="160977"/>
            </a:xfrm>
            <a:custGeom>
              <a:avLst/>
              <a:gdLst/>
              <a:ahLst/>
              <a:cxnLst/>
              <a:rect l="l" t="t" r="r" b="b"/>
              <a:pathLst>
                <a:path w="3441" h="3437" extrusionOk="0">
                  <a:moveTo>
                    <a:pt x="2722" y="1"/>
                  </a:moveTo>
                  <a:cubicBezTo>
                    <a:pt x="1941" y="1"/>
                    <a:pt x="0" y="948"/>
                    <a:pt x="0" y="948"/>
                  </a:cubicBezTo>
                  <a:lnTo>
                    <a:pt x="1953" y="3436"/>
                  </a:lnTo>
                  <a:cubicBezTo>
                    <a:pt x="2572" y="2032"/>
                    <a:pt x="1131" y="1520"/>
                    <a:pt x="1131" y="1520"/>
                  </a:cubicBezTo>
                  <a:cubicBezTo>
                    <a:pt x="1131" y="1520"/>
                    <a:pt x="3441" y="388"/>
                    <a:pt x="2965" y="55"/>
                  </a:cubicBezTo>
                  <a:cubicBezTo>
                    <a:pt x="2909" y="18"/>
                    <a:pt x="2826" y="1"/>
                    <a:pt x="2722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Google Shape;635;p35"/>
            <p:cNvSpPr/>
            <p:nvPr/>
          </p:nvSpPr>
          <p:spPr>
            <a:xfrm rot="-643830">
              <a:off x="3330252" y="1746331"/>
              <a:ext cx="33486" cy="33535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69" y="1"/>
                  </a:moveTo>
                  <a:lnTo>
                    <a:pt x="0" y="715"/>
                  </a:lnTo>
                  <a:lnTo>
                    <a:pt x="714" y="525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Google Shape;636;p35"/>
            <p:cNvSpPr/>
            <p:nvPr/>
          </p:nvSpPr>
          <p:spPr>
            <a:xfrm flipH="1">
              <a:off x="1464750" y="2764143"/>
              <a:ext cx="69175" cy="78355"/>
            </a:xfrm>
            <a:custGeom>
              <a:avLst/>
              <a:gdLst/>
              <a:ahLst/>
              <a:cxnLst/>
              <a:rect l="l" t="t" r="r" b="b"/>
              <a:pathLst>
                <a:path w="1477" h="1673" extrusionOk="0">
                  <a:moveTo>
                    <a:pt x="774" y="1"/>
                  </a:moveTo>
                  <a:lnTo>
                    <a:pt x="0" y="787"/>
                  </a:lnTo>
                  <a:cubicBezTo>
                    <a:pt x="0" y="787"/>
                    <a:pt x="699" y="1672"/>
                    <a:pt x="1067" y="1672"/>
                  </a:cubicBezTo>
                  <a:cubicBezTo>
                    <a:pt x="1104" y="1672"/>
                    <a:pt x="1138" y="1663"/>
                    <a:pt x="1167" y="1644"/>
                  </a:cubicBezTo>
                  <a:cubicBezTo>
                    <a:pt x="1477" y="1418"/>
                    <a:pt x="774" y="1"/>
                    <a:pt x="774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Google Shape;637;p35"/>
            <p:cNvSpPr/>
            <p:nvPr/>
          </p:nvSpPr>
          <p:spPr>
            <a:xfrm flipH="1">
              <a:off x="1484845" y="2633656"/>
              <a:ext cx="158958" cy="261433"/>
            </a:xfrm>
            <a:custGeom>
              <a:avLst/>
              <a:gdLst/>
              <a:ahLst/>
              <a:cxnLst/>
              <a:rect l="l" t="t" r="r" b="b"/>
              <a:pathLst>
                <a:path w="3394" h="5582" extrusionOk="0">
                  <a:moveTo>
                    <a:pt x="2275" y="1"/>
                  </a:moveTo>
                  <a:cubicBezTo>
                    <a:pt x="2275" y="1"/>
                    <a:pt x="1013" y="691"/>
                    <a:pt x="501" y="2168"/>
                  </a:cubicBezTo>
                  <a:cubicBezTo>
                    <a:pt x="1" y="3632"/>
                    <a:pt x="620" y="5240"/>
                    <a:pt x="1108" y="5501"/>
                  </a:cubicBezTo>
                  <a:cubicBezTo>
                    <a:pt x="1214" y="5557"/>
                    <a:pt x="1376" y="5581"/>
                    <a:pt x="1568" y="5581"/>
                  </a:cubicBezTo>
                  <a:cubicBezTo>
                    <a:pt x="2283" y="5581"/>
                    <a:pt x="3394" y="5239"/>
                    <a:pt x="3394" y="4882"/>
                  </a:cubicBezTo>
                  <a:cubicBezTo>
                    <a:pt x="3394" y="4442"/>
                    <a:pt x="1965" y="4168"/>
                    <a:pt x="1965" y="4168"/>
                  </a:cubicBezTo>
                  <a:cubicBezTo>
                    <a:pt x="1965" y="4168"/>
                    <a:pt x="3096" y="3858"/>
                    <a:pt x="3156" y="3096"/>
                  </a:cubicBezTo>
                  <a:cubicBezTo>
                    <a:pt x="3192" y="2346"/>
                    <a:pt x="2275" y="1"/>
                    <a:pt x="2275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Google Shape;638;p35"/>
            <p:cNvSpPr/>
            <p:nvPr/>
          </p:nvSpPr>
          <p:spPr>
            <a:xfrm flipH="1">
              <a:off x="985770" y="1958366"/>
              <a:ext cx="606185" cy="842608"/>
            </a:xfrm>
            <a:custGeom>
              <a:avLst/>
              <a:gdLst/>
              <a:ahLst/>
              <a:cxnLst/>
              <a:rect l="l" t="t" r="r" b="b"/>
              <a:pathLst>
                <a:path w="12943" h="17991" extrusionOk="0">
                  <a:moveTo>
                    <a:pt x="953" y="0"/>
                  </a:moveTo>
                  <a:lnTo>
                    <a:pt x="1" y="6715"/>
                  </a:lnTo>
                  <a:cubicBezTo>
                    <a:pt x="1" y="6715"/>
                    <a:pt x="5764" y="8108"/>
                    <a:pt x="5121" y="9418"/>
                  </a:cubicBezTo>
                  <a:cubicBezTo>
                    <a:pt x="4478" y="10728"/>
                    <a:pt x="739" y="14407"/>
                    <a:pt x="739" y="14407"/>
                  </a:cubicBezTo>
                  <a:lnTo>
                    <a:pt x="1942" y="17991"/>
                  </a:lnTo>
                  <a:cubicBezTo>
                    <a:pt x="1942" y="17991"/>
                    <a:pt x="12943" y="13157"/>
                    <a:pt x="10276" y="7597"/>
                  </a:cubicBezTo>
                  <a:cubicBezTo>
                    <a:pt x="7609" y="2024"/>
                    <a:pt x="95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Google Shape;639;p35"/>
            <p:cNvSpPr/>
            <p:nvPr/>
          </p:nvSpPr>
          <p:spPr>
            <a:xfrm flipH="1">
              <a:off x="1581306" y="1890874"/>
              <a:ext cx="1115329" cy="1067557"/>
            </a:xfrm>
            <a:custGeom>
              <a:avLst/>
              <a:gdLst/>
              <a:ahLst/>
              <a:cxnLst/>
              <a:rect l="l" t="t" r="r" b="b"/>
              <a:pathLst>
                <a:path w="23814" h="22794" extrusionOk="0">
                  <a:moveTo>
                    <a:pt x="11955" y="1"/>
                  </a:moveTo>
                  <a:lnTo>
                    <a:pt x="11955" y="13"/>
                  </a:lnTo>
                  <a:cubicBezTo>
                    <a:pt x="10847" y="120"/>
                    <a:pt x="4084" y="525"/>
                    <a:pt x="1" y="1429"/>
                  </a:cubicBezTo>
                  <a:cubicBezTo>
                    <a:pt x="1" y="1429"/>
                    <a:pt x="239" y="8657"/>
                    <a:pt x="1120" y="11847"/>
                  </a:cubicBezTo>
                  <a:cubicBezTo>
                    <a:pt x="1120" y="11847"/>
                    <a:pt x="572" y="18955"/>
                    <a:pt x="655" y="21896"/>
                  </a:cubicBezTo>
                  <a:cubicBezTo>
                    <a:pt x="655" y="21896"/>
                    <a:pt x="2489" y="22694"/>
                    <a:pt x="11740" y="22789"/>
                  </a:cubicBezTo>
                  <a:lnTo>
                    <a:pt x="11859" y="22789"/>
                  </a:lnTo>
                  <a:cubicBezTo>
                    <a:pt x="12273" y="22792"/>
                    <a:pt x="12673" y="22794"/>
                    <a:pt x="13058" y="22794"/>
                  </a:cubicBezTo>
                  <a:cubicBezTo>
                    <a:pt x="21273" y="22794"/>
                    <a:pt x="22968" y="22099"/>
                    <a:pt x="22968" y="22099"/>
                  </a:cubicBezTo>
                  <a:cubicBezTo>
                    <a:pt x="23111" y="19182"/>
                    <a:pt x="22694" y="12050"/>
                    <a:pt x="22694" y="12050"/>
                  </a:cubicBezTo>
                  <a:cubicBezTo>
                    <a:pt x="23635" y="8883"/>
                    <a:pt x="23813" y="1656"/>
                    <a:pt x="23813" y="1656"/>
                  </a:cubicBezTo>
                  <a:cubicBezTo>
                    <a:pt x="19753" y="667"/>
                    <a:pt x="13169" y="144"/>
                    <a:pt x="12074" y="13"/>
                  </a:cubicBezTo>
                  <a:lnTo>
                    <a:pt x="120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Google Shape;640;p35"/>
            <p:cNvSpPr/>
            <p:nvPr/>
          </p:nvSpPr>
          <p:spPr>
            <a:xfrm flipH="1">
              <a:off x="1842826" y="1970075"/>
              <a:ext cx="582768" cy="216378"/>
            </a:xfrm>
            <a:custGeom>
              <a:avLst/>
              <a:gdLst/>
              <a:ahLst/>
              <a:cxnLst/>
              <a:rect l="l" t="t" r="r" b="b"/>
              <a:pathLst>
                <a:path w="12443" h="4620" extrusionOk="0">
                  <a:moveTo>
                    <a:pt x="12299" y="0"/>
                  </a:moveTo>
                  <a:cubicBezTo>
                    <a:pt x="12168" y="1953"/>
                    <a:pt x="9513" y="4227"/>
                    <a:pt x="9513" y="4227"/>
                  </a:cubicBezTo>
                  <a:lnTo>
                    <a:pt x="6096" y="2917"/>
                  </a:lnTo>
                  <a:lnTo>
                    <a:pt x="2822" y="4322"/>
                  </a:lnTo>
                  <a:cubicBezTo>
                    <a:pt x="2822" y="4322"/>
                    <a:pt x="286" y="2060"/>
                    <a:pt x="155" y="108"/>
                  </a:cubicBezTo>
                  <a:lnTo>
                    <a:pt x="155" y="108"/>
                  </a:lnTo>
                  <a:cubicBezTo>
                    <a:pt x="0" y="2120"/>
                    <a:pt x="2822" y="4620"/>
                    <a:pt x="2822" y="4620"/>
                  </a:cubicBezTo>
                  <a:lnTo>
                    <a:pt x="6096" y="3215"/>
                  </a:lnTo>
                  <a:lnTo>
                    <a:pt x="9513" y="4525"/>
                  </a:lnTo>
                  <a:cubicBezTo>
                    <a:pt x="9513" y="4525"/>
                    <a:pt x="12442" y="2013"/>
                    <a:pt x="12299" y="0"/>
                  </a:cubicBezTo>
                  <a:close/>
                </a:path>
              </a:pathLst>
            </a:custGeom>
            <a:solidFill>
              <a:srgbClr val="EAE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Google Shape;641;p35"/>
            <p:cNvSpPr/>
            <p:nvPr/>
          </p:nvSpPr>
          <p:spPr>
            <a:xfrm flipH="1">
              <a:off x="1762551" y="2402237"/>
              <a:ext cx="674237" cy="45805"/>
            </a:xfrm>
            <a:custGeom>
              <a:avLst/>
              <a:gdLst/>
              <a:ahLst/>
              <a:cxnLst/>
              <a:rect l="l" t="t" r="r" b="b"/>
              <a:pathLst>
                <a:path w="14396" h="978" extrusionOk="0">
                  <a:moveTo>
                    <a:pt x="1" y="977"/>
                  </a:moveTo>
                  <a:cubicBezTo>
                    <a:pt x="1" y="977"/>
                    <a:pt x="6788" y="1"/>
                    <a:pt x="14396" y="560"/>
                  </a:cubicBezTo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Google Shape;642;p35"/>
            <p:cNvSpPr/>
            <p:nvPr/>
          </p:nvSpPr>
          <p:spPr>
            <a:xfrm flipH="1">
              <a:off x="1993958" y="2120093"/>
              <a:ext cx="284991" cy="102615"/>
            </a:xfrm>
            <a:custGeom>
              <a:avLst/>
              <a:gdLst/>
              <a:ahLst/>
              <a:cxnLst/>
              <a:rect l="l" t="t" r="r" b="b"/>
              <a:pathLst>
                <a:path w="6085" h="2191" extrusionOk="0">
                  <a:moveTo>
                    <a:pt x="0" y="1262"/>
                  </a:moveTo>
                  <a:lnTo>
                    <a:pt x="655" y="2060"/>
                  </a:lnTo>
                  <a:lnTo>
                    <a:pt x="2989" y="226"/>
                  </a:lnTo>
                  <a:lnTo>
                    <a:pt x="5287" y="2191"/>
                  </a:lnTo>
                  <a:lnTo>
                    <a:pt x="6085" y="1203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4D4D4D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Google Shape;643;p35"/>
            <p:cNvSpPr/>
            <p:nvPr/>
          </p:nvSpPr>
          <p:spPr>
            <a:xfrm flipH="1">
              <a:off x="2130573" y="2175828"/>
              <a:ext cx="18453" cy="18453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98"/>
                    <a:pt x="96" y="394"/>
                    <a:pt x="203" y="394"/>
                  </a:cubicBezTo>
                  <a:cubicBezTo>
                    <a:pt x="310" y="394"/>
                    <a:pt x="393" y="298"/>
                    <a:pt x="393" y="191"/>
                  </a:cubicBezTo>
                  <a:cubicBezTo>
                    <a:pt x="393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Google Shape;644;p35"/>
            <p:cNvSpPr/>
            <p:nvPr/>
          </p:nvSpPr>
          <p:spPr>
            <a:xfrm flipH="1">
              <a:off x="2128886" y="2344815"/>
              <a:ext cx="18453" cy="17891"/>
            </a:xfrm>
            <a:custGeom>
              <a:avLst/>
              <a:gdLst/>
              <a:ahLst/>
              <a:cxnLst/>
              <a:rect l="l" t="t" r="r" b="b"/>
              <a:pathLst>
                <a:path w="394" h="382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cubicBezTo>
                    <a:pt x="0" y="298"/>
                    <a:pt x="96" y="381"/>
                    <a:pt x="191" y="381"/>
                  </a:cubicBezTo>
                  <a:cubicBezTo>
                    <a:pt x="298" y="381"/>
                    <a:pt x="393" y="298"/>
                    <a:pt x="393" y="191"/>
                  </a:cubicBezTo>
                  <a:cubicBezTo>
                    <a:pt x="393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Google Shape;645;p35"/>
            <p:cNvSpPr/>
            <p:nvPr/>
          </p:nvSpPr>
          <p:spPr>
            <a:xfrm flipH="1">
              <a:off x="2128324" y="2513755"/>
              <a:ext cx="18453" cy="18453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299"/>
                    <a:pt x="95" y="394"/>
                    <a:pt x="203" y="394"/>
                  </a:cubicBezTo>
                  <a:cubicBezTo>
                    <a:pt x="298" y="394"/>
                    <a:pt x="393" y="299"/>
                    <a:pt x="393" y="203"/>
                  </a:cubicBezTo>
                  <a:cubicBezTo>
                    <a:pt x="393" y="96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Google Shape;646;p35"/>
            <p:cNvSpPr/>
            <p:nvPr/>
          </p:nvSpPr>
          <p:spPr>
            <a:xfrm flipH="1">
              <a:off x="2127809" y="2682741"/>
              <a:ext cx="17844" cy="17891"/>
            </a:xfrm>
            <a:custGeom>
              <a:avLst/>
              <a:gdLst/>
              <a:ahLst/>
              <a:cxnLst/>
              <a:rect l="l" t="t" r="r" b="b"/>
              <a:pathLst>
                <a:path w="381" h="382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cubicBezTo>
                    <a:pt x="0" y="298"/>
                    <a:pt x="83" y="382"/>
                    <a:pt x="191" y="382"/>
                  </a:cubicBezTo>
                  <a:cubicBezTo>
                    <a:pt x="298" y="382"/>
                    <a:pt x="381" y="298"/>
                    <a:pt x="381" y="191"/>
                  </a:cubicBez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Google Shape;647;p35"/>
            <p:cNvSpPr/>
            <p:nvPr/>
          </p:nvSpPr>
          <p:spPr>
            <a:xfrm flipH="1">
              <a:off x="2363686" y="1908157"/>
              <a:ext cx="362503" cy="1065122"/>
            </a:xfrm>
            <a:custGeom>
              <a:avLst/>
              <a:gdLst/>
              <a:ahLst/>
              <a:cxnLst/>
              <a:rect l="l" t="t" r="r" b="b"/>
              <a:pathLst>
                <a:path w="7740" h="22742" extrusionOk="0">
                  <a:moveTo>
                    <a:pt x="7359" y="1"/>
                  </a:moveTo>
                  <a:cubicBezTo>
                    <a:pt x="4370" y="60"/>
                    <a:pt x="167" y="1072"/>
                    <a:pt x="167" y="1072"/>
                  </a:cubicBezTo>
                  <a:cubicBezTo>
                    <a:pt x="1" y="3275"/>
                    <a:pt x="1477" y="11526"/>
                    <a:pt x="1477" y="11526"/>
                  </a:cubicBezTo>
                  <a:cubicBezTo>
                    <a:pt x="1013" y="13455"/>
                    <a:pt x="858" y="22015"/>
                    <a:pt x="858" y="22015"/>
                  </a:cubicBezTo>
                  <a:cubicBezTo>
                    <a:pt x="3311" y="22480"/>
                    <a:pt x="7740" y="22742"/>
                    <a:pt x="7740" y="22742"/>
                  </a:cubicBezTo>
                  <a:cubicBezTo>
                    <a:pt x="7180" y="15241"/>
                    <a:pt x="7347" y="3727"/>
                    <a:pt x="7347" y="3727"/>
                  </a:cubicBezTo>
                  <a:cubicBezTo>
                    <a:pt x="5668" y="1191"/>
                    <a:pt x="7240" y="108"/>
                    <a:pt x="7240" y="108"/>
                  </a:cubicBezTo>
                  <a:lnTo>
                    <a:pt x="7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Google Shape;648;p35"/>
            <p:cNvSpPr/>
            <p:nvPr/>
          </p:nvSpPr>
          <p:spPr>
            <a:xfrm flipH="1">
              <a:off x="2381522" y="1908719"/>
              <a:ext cx="37421" cy="70861"/>
            </a:xfrm>
            <a:custGeom>
              <a:avLst/>
              <a:gdLst/>
              <a:ahLst/>
              <a:cxnLst/>
              <a:rect l="l" t="t" r="r" b="b"/>
              <a:pathLst>
                <a:path w="799" h="1513" extrusionOk="0">
                  <a:moveTo>
                    <a:pt x="620" y="1"/>
                  </a:moveTo>
                  <a:cubicBezTo>
                    <a:pt x="453" y="155"/>
                    <a:pt x="1" y="632"/>
                    <a:pt x="13" y="1513"/>
                  </a:cubicBezTo>
                  <a:cubicBezTo>
                    <a:pt x="37" y="536"/>
                    <a:pt x="680" y="96"/>
                    <a:pt x="680" y="96"/>
                  </a:cubicBezTo>
                  <a:lnTo>
                    <a:pt x="799" y="1"/>
                  </a:ln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Google Shape;649;p35"/>
            <p:cNvSpPr/>
            <p:nvPr/>
          </p:nvSpPr>
          <p:spPr>
            <a:xfrm flipH="1">
              <a:off x="2381521" y="2082717"/>
              <a:ext cx="1171" cy="178488"/>
            </a:xfrm>
            <a:custGeom>
              <a:avLst/>
              <a:gdLst/>
              <a:ahLst/>
              <a:cxnLst/>
              <a:rect l="l" t="t" r="r" b="b"/>
              <a:pathLst>
                <a:path w="25" h="3811" extrusionOk="0">
                  <a:moveTo>
                    <a:pt x="13" y="0"/>
                  </a:moveTo>
                  <a:cubicBezTo>
                    <a:pt x="13" y="429"/>
                    <a:pt x="1" y="1834"/>
                    <a:pt x="1" y="3810"/>
                  </a:cubicBezTo>
                  <a:cubicBezTo>
                    <a:pt x="1" y="1513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Google Shape;650;p35"/>
            <p:cNvSpPr/>
            <p:nvPr/>
          </p:nvSpPr>
          <p:spPr>
            <a:xfrm flipH="1">
              <a:off x="1538946" y="1908157"/>
              <a:ext cx="363018" cy="1065122"/>
            </a:xfrm>
            <a:custGeom>
              <a:avLst/>
              <a:gdLst/>
              <a:ahLst/>
              <a:cxnLst/>
              <a:rect l="l" t="t" r="r" b="b"/>
              <a:pathLst>
                <a:path w="7751" h="22742" extrusionOk="0">
                  <a:moveTo>
                    <a:pt x="405" y="1"/>
                  </a:moveTo>
                  <a:lnTo>
                    <a:pt x="512" y="108"/>
                  </a:lnTo>
                  <a:cubicBezTo>
                    <a:pt x="512" y="108"/>
                    <a:pt x="2084" y="1191"/>
                    <a:pt x="405" y="3727"/>
                  </a:cubicBezTo>
                  <a:cubicBezTo>
                    <a:pt x="405" y="3727"/>
                    <a:pt x="572" y="15241"/>
                    <a:pt x="0" y="22742"/>
                  </a:cubicBezTo>
                  <a:cubicBezTo>
                    <a:pt x="0" y="22742"/>
                    <a:pt x="4441" y="22480"/>
                    <a:pt x="6906" y="22015"/>
                  </a:cubicBezTo>
                  <a:cubicBezTo>
                    <a:pt x="6906" y="22015"/>
                    <a:pt x="6739" y="13455"/>
                    <a:pt x="6287" y="11526"/>
                  </a:cubicBezTo>
                  <a:cubicBezTo>
                    <a:pt x="6287" y="11526"/>
                    <a:pt x="7751" y="3275"/>
                    <a:pt x="7596" y="1072"/>
                  </a:cubicBezTo>
                  <a:cubicBezTo>
                    <a:pt x="7596" y="1072"/>
                    <a:pt x="3393" y="60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Google Shape;651;p35"/>
            <p:cNvSpPr/>
            <p:nvPr/>
          </p:nvSpPr>
          <p:spPr>
            <a:xfrm flipH="1">
              <a:off x="1846183" y="1908719"/>
              <a:ext cx="38498" cy="70861"/>
            </a:xfrm>
            <a:custGeom>
              <a:avLst/>
              <a:gdLst/>
              <a:ahLst/>
              <a:cxnLst/>
              <a:rect l="l" t="t" r="r" b="b"/>
              <a:pathLst>
                <a:path w="822" h="1513" extrusionOk="0">
                  <a:moveTo>
                    <a:pt x="0" y="1"/>
                  </a:moveTo>
                  <a:lnTo>
                    <a:pt x="119" y="96"/>
                  </a:lnTo>
                  <a:cubicBezTo>
                    <a:pt x="119" y="96"/>
                    <a:pt x="762" y="536"/>
                    <a:pt x="798" y="1513"/>
                  </a:cubicBezTo>
                  <a:cubicBezTo>
                    <a:pt x="822" y="632"/>
                    <a:pt x="357" y="155"/>
                    <a:pt x="179" y="1"/>
                  </a:cubicBez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Google Shape;652;p35"/>
            <p:cNvSpPr/>
            <p:nvPr/>
          </p:nvSpPr>
          <p:spPr>
            <a:xfrm flipH="1">
              <a:off x="1882434" y="2082717"/>
              <a:ext cx="1171" cy="178488"/>
            </a:xfrm>
            <a:custGeom>
              <a:avLst/>
              <a:gdLst/>
              <a:ahLst/>
              <a:cxnLst/>
              <a:rect l="l" t="t" r="r" b="b"/>
              <a:pathLst>
                <a:path w="25" h="3811" extrusionOk="0">
                  <a:moveTo>
                    <a:pt x="1" y="0"/>
                  </a:moveTo>
                  <a:cubicBezTo>
                    <a:pt x="1" y="429"/>
                    <a:pt x="13" y="1834"/>
                    <a:pt x="13" y="3810"/>
                  </a:cubicBezTo>
                  <a:cubicBezTo>
                    <a:pt x="25" y="1514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A8B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653;p35"/>
            <p:cNvSpPr/>
            <p:nvPr/>
          </p:nvSpPr>
          <p:spPr>
            <a:xfrm flipH="1">
              <a:off x="1832788" y="2614172"/>
              <a:ext cx="39107" cy="39060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8" y="834"/>
                  </a:cubicBezTo>
                  <a:cubicBezTo>
                    <a:pt x="632" y="834"/>
                    <a:pt x="834" y="655"/>
                    <a:pt x="834" y="417"/>
                  </a:cubicBezTo>
                  <a:cubicBezTo>
                    <a:pt x="834" y="179"/>
                    <a:pt x="632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Google Shape;654;p35"/>
            <p:cNvSpPr/>
            <p:nvPr/>
          </p:nvSpPr>
          <p:spPr>
            <a:xfrm flipH="1">
              <a:off x="1837238" y="2815476"/>
              <a:ext cx="39107" cy="39060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417" y="0"/>
                  </a:moveTo>
                  <a:cubicBezTo>
                    <a:pt x="203" y="0"/>
                    <a:pt x="1" y="179"/>
                    <a:pt x="1" y="417"/>
                  </a:cubicBezTo>
                  <a:cubicBezTo>
                    <a:pt x="1" y="643"/>
                    <a:pt x="179" y="834"/>
                    <a:pt x="417" y="834"/>
                  </a:cubicBezTo>
                  <a:cubicBezTo>
                    <a:pt x="644" y="834"/>
                    <a:pt x="834" y="667"/>
                    <a:pt x="834" y="429"/>
                  </a:cubicBezTo>
                  <a:cubicBezTo>
                    <a:pt x="834" y="191"/>
                    <a:pt x="656" y="12"/>
                    <a:pt x="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Google Shape;655;p35"/>
            <p:cNvSpPr/>
            <p:nvPr/>
          </p:nvSpPr>
          <p:spPr>
            <a:xfrm flipH="1">
              <a:off x="1601398" y="1857433"/>
              <a:ext cx="1061234" cy="328501"/>
            </a:xfrm>
            <a:custGeom>
              <a:avLst/>
              <a:gdLst/>
              <a:ahLst/>
              <a:cxnLst/>
              <a:rect l="l" t="t" r="r" b="b"/>
              <a:pathLst>
                <a:path w="22659" h="7014" extrusionOk="0">
                  <a:moveTo>
                    <a:pt x="11336" y="0"/>
                  </a:moveTo>
                  <a:cubicBezTo>
                    <a:pt x="1" y="0"/>
                    <a:pt x="7883" y="7013"/>
                    <a:pt x="7883" y="7013"/>
                  </a:cubicBezTo>
                  <a:lnTo>
                    <a:pt x="11157" y="5608"/>
                  </a:lnTo>
                  <a:lnTo>
                    <a:pt x="14574" y="6930"/>
                  </a:lnTo>
                  <a:cubicBezTo>
                    <a:pt x="14574" y="6930"/>
                    <a:pt x="22659" y="0"/>
                    <a:pt x="1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Google Shape;656;p35"/>
            <p:cNvSpPr/>
            <p:nvPr/>
          </p:nvSpPr>
          <p:spPr>
            <a:xfrm flipH="1">
              <a:off x="1928157" y="1888673"/>
              <a:ext cx="419923" cy="231459"/>
            </a:xfrm>
            <a:custGeom>
              <a:avLst/>
              <a:gdLst/>
              <a:ahLst/>
              <a:cxnLst/>
              <a:rect l="l" t="t" r="r" b="b"/>
              <a:pathLst>
                <a:path w="8966" h="4942" extrusionOk="0">
                  <a:moveTo>
                    <a:pt x="4453" y="0"/>
                  </a:moveTo>
                  <a:lnTo>
                    <a:pt x="4453" y="12"/>
                  </a:lnTo>
                  <a:cubicBezTo>
                    <a:pt x="3989" y="60"/>
                    <a:pt x="2060" y="179"/>
                    <a:pt x="0" y="417"/>
                  </a:cubicBezTo>
                  <a:cubicBezTo>
                    <a:pt x="179" y="1643"/>
                    <a:pt x="1953" y="4155"/>
                    <a:pt x="4453" y="4941"/>
                  </a:cubicBezTo>
                  <a:cubicBezTo>
                    <a:pt x="7132" y="4060"/>
                    <a:pt x="8751" y="1726"/>
                    <a:pt x="8965" y="512"/>
                  </a:cubicBezTo>
                  <a:cubicBezTo>
                    <a:pt x="6918" y="238"/>
                    <a:pt x="5001" y="72"/>
                    <a:pt x="4536" y="12"/>
                  </a:cubicBezTo>
                  <a:lnTo>
                    <a:pt x="4536" y="0"/>
                  </a:ln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Google Shape;657;p35"/>
            <p:cNvSpPr/>
            <p:nvPr/>
          </p:nvSpPr>
          <p:spPr>
            <a:xfrm flipH="1">
              <a:off x="1950450" y="1681748"/>
              <a:ext cx="375336" cy="389855"/>
            </a:xfrm>
            <a:custGeom>
              <a:avLst/>
              <a:gdLst/>
              <a:ahLst/>
              <a:cxnLst/>
              <a:rect l="l" t="t" r="r" b="b"/>
              <a:pathLst>
                <a:path w="8014" h="8324" extrusionOk="0">
                  <a:moveTo>
                    <a:pt x="4014" y="1"/>
                  </a:moveTo>
                  <a:cubicBezTo>
                    <a:pt x="1822" y="1"/>
                    <a:pt x="36" y="1758"/>
                    <a:pt x="12" y="3954"/>
                  </a:cubicBezTo>
                  <a:lnTo>
                    <a:pt x="12" y="4299"/>
                  </a:lnTo>
                  <a:cubicBezTo>
                    <a:pt x="0" y="6502"/>
                    <a:pt x="1774" y="8300"/>
                    <a:pt x="3977" y="8323"/>
                  </a:cubicBezTo>
                  <a:cubicBezTo>
                    <a:pt x="3984" y="8323"/>
                    <a:pt x="3992" y="8323"/>
                    <a:pt x="3999" y="8323"/>
                  </a:cubicBezTo>
                  <a:cubicBezTo>
                    <a:pt x="6192" y="8323"/>
                    <a:pt x="7978" y="6554"/>
                    <a:pt x="7989" y="4359"/>
                  </a:cubicBezTo>
                  <a:lnTo>
                    <a:pt x="7989" y="4013"/>
                  </a:lnTo>
                  <a:cubicBezTo>
                    <a:pt x="8013" y="1811"/>
                    <a:pt x="6239" y="13"/>
                    <a:pt x="4037" y="1"/>
                  </a:cubicBezTo>
                  <a:cubicBezTo>
                    <a:pt x="4029" y="1"/>
                    <a:pt x="4022" y="1"/>
                    <a:pt x="4014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Google Shape;658;p35"/>
            <p:cNvSpPr/>
            <p:nvPr/>
          </p:nvSpPr>
          <p:spPr>
            <a:xfrm flipH="1">
              <a:off x="1950450" y="1681748"/>
              <a:ext cx="374774" cy="264946"/>
            </a:xfrm>
            <a:custGeom>
              <a:avLst/>
              <a:gdLst/>
              <a:ahLst/>
              <a:cxnLst/>
              <a:rect l="l" t="t" r="r" b="b"/>
              <a:pathLst>
                <a:path w="8002" h="5657" extrusionOk="0">
                  <a:moveTo>
                    <a:pt x="3981" y="1"/>
                  </a:moveTo>
                  <a:cubicBezTo>
                    <a:pt x="1798" y="1"/>
                    <a:pt x="24" y="1766"/>
                    <a:pt x="0" y="3954"/>
                  </a:cubicBezTo>
                  <a:lnTo>
                    <a:pt x="0" y="4299"/>
                  </a:lnTo>
                  <a:cubicBezTo>
                    <a:pt x="0" y="4549"/>
                    <a:pt x="24" y="4811"/>
                    <a:pt x="60" y="5061"/>
                  </a:cubicBezTo>
                  <a:cubicBezTo>
                    <a:pt x="1012" y="5442"/>
                    <a:pt x="2120" y="5644"/>
                    <a:pt x="3274" y="5656"/>
                  </a:cubicBezTo>
                  <a:cubicBezTo>
                    <a:pt x="5096" y="5656"/>
                    <a:pt x="6751" y="5204"/>
                    <a:pt x="7977" y="4311"/>
                  </a:cubicBezTo>
                  <a:lnTo>
                    <a:pt x="7977" y="4013"/>
                  </a:lnTo>
                  <a:cubicBezTo>
                    <a:pt x="8001" y="1811"/>
                    <a:pt x="6227" y="13"/>
                    <a:pt x="4025" y="1"/>
                  </a:cubicBezTo>
                  <a:cubicBezTo>
                    <a:pt x="4010" y="1"/>
                    <a:pt x="3995" y="1"/>
                    <a:pt x="3981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Google Shape;659;p35"/>
            <p:cNvSpPr/>
            <p:nvPr/>
          </p:nvSpPr>
          <p:spPr>
            <a:xfrm>
              <a:off x="1781052" y="1134907"/>
              <a:ext cx="757423" cy="746173"/>
            </a:xfrm>
            <a:custGeom>
              <a:avLst/>
              <a:gdLst/>
              <a:ahLst/>
              <a:cxnLst/>
              <a:rect l="l" t="t" r="r" b="b"/>
              <a:pathLst>
                <a:path w="16142" h="16460" extrusionOk="0">
                  <a:moveTo>
                    <a:pt x="8709" y="1"/>
                  </a:moveTo>
                  <a:cubicBezTo>
                    <a:pt x="6083" y="1"/>
                    <a:pt x="3878" y="1885"/>
                    <a:pt x="3878" y="1885"/>
                  </a:cubicBezTo>
                  <a:cubicBezTo>
                    <a:pt x="3566" y="1720"/>
                    <a:pt x="3271" y="1635"/>
                    <a:pt x="2996" y="1635"/>
                  </a:cubicBezTo>
                  <a:cubicBezTo>
                    <a:pt x="1560" y="1635"/>
                    <a:pt x="634" y="3937"/>
                    <a:pt x="295" y="9231"/>
                  </a:cubicBezTo>
                  <a:cubicBezTo>
                    <a:pt x="1" y="13962"/>
                    <a:pt x="4106" y="16459"/>
                    <a:pt x="8027" y="16459"/>
                  </a:cubicBezTo>
                  <a:cubicBezTo>
                    <a:pt x="9347" y="16459"/>
                    <a:pt x="10645" y="16176"/>
                    <a:pt x="11748" y="15601"/>
                  </a:cubicBezTo>
                  <a:cubicBezTo>
                    <a:pt x="16142" y="13303"/>
                    <a:pt x="15713" y="4135"/>
                    <a:pt x="11963" y="1159"/>
                  </a:cubicBezTo>
                  <a:cubicBezTo>
                    <a:pt x="10887" y="305"/>
                    <a:pt x="9764" y="1"/>
                    <a:pt x="8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Google Shape;660;p35"/>
            <p:cNvSpPr/>
            <p:nvPr/>
          </p:nvSpPr>
          <p:spPr>
            <a:xfrm>
              <a:off x="2110832" y="1747577"/>
              <a:ext cx="45540" cy="32831"/>
            </a:xfrm>
            <a:custGeom>
              <a:avLst/>
              <a:gdLst/>
              <a:ahLst/>
              <a:cxnLst/>
              <a:rect l="l" t="t" r="r" b="b"/>
              <a:pathLst>
                <a:path w="930" h="701" extrusionOk="0">
                  <a:moveTo>
                    <a:pt x="411" y="0"/>
                  </a:moveTo>
                  <a:cubicBezTo>
                    <a:pt x="299" y="0"/>
                    <a:pt x="164" y="47"/>
                    <a:pt x="1" y="162"/>
                  </a:cubicBezTo>
                  <a:cubicBezTo>
                    <a:pt x="108" y="436"/>
                    <a:pt x="263" y="674"/>
                    <a:pt x="584" y="698"/>
                  </a:cubicBezTo>
                  <a:cubicBezTo>
                    <a:pt x="601" y="700"/>
                    <a:pt x="618" y="700"/>
                    <a:pt x="634" y="700"/>
                  </a:cubicBezTo>
                  <a:cubicBezTo>
                    <a:pt x="743" y="700"/>
                    <a:pt x="836" y="667"/>
                    <a:pt x="929" y="615"/>
                  </a:cubicBezTo>
                  <a:cubicBezTo>
                    <a:pt x="876" y="418"/>
                    <a:pt x="748" y="0"/>
                    <a:pt x="411" y="0"/>
                  </a:cubicBezTo>
                  <a:close/>
                </a:path>
              </a:pathLst>
            </a:custGeom>
            <a:solidFill>
              <a:srgbClr val="CC6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Google Shape;661;p35"/>
            <p:cNvSpPr/>
            <p:nvPr/>
          </p:nvSpPr>
          <p:spPr>
            <a:xfrm>
              <a:off x="2110832" y="1733432"/>
              <a:ext cx="45540" cy="47444"/>
            </a:xfrm>
            <a:custGeom>
              <a:avLst/>
              <a:gdLst/>
              <a:ahLst/>
              <a:cxnLst/>
              <a:rect l="l" t="t" r="r" b="b"/>
              <a:pathLst>
                <a:path w="930" h="1013" extrusionOk="0">
                  <a:moveTo>
                    <a:pt x="929" y="917"/>
                  </a:moveTo>
                  <a:cubicBezTo>
                    <a:pt x="822" y="976"/>
                    <a:pt x="715" y="1012"/>
                    <a:pt x="584" y="1000"/>
                  </a:cubicBezTo>
                  <a:cubicBezTo>
                    <a:pt x="263" y="976"/>
                    <a:pt x="108" y="738"/>
                    <a:pt x="1" y="464"/>
                  </a:cubicBezTo>
                  <a:cubicBezTo>
                    <a:pt x="656" y="0"/>
                    <a:pt x="858" y="655"/>
                    <a:pt x="929" y="9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Google Shape;662;p35"/>
            <p:cNvSpPr/>
            <p:nvPr/>
          </p:nvSpPr>
          <p:spPr>
            <a:xfrm>
              <a:off x="1706821" y="1537140"/>
              <a:ext cx="201795" cy="192398"/>
            </a:xfrm>
            <a:custGeom>
              <a:avLst/>
              <a:gdLst/>
              <a:ahLst/>
              <a:cxnLst/>
              <a:rect l="l" t="t" r="r" b="b"/>
              <a:pathLst>
                <a:path w="4121" h="4108" extrusionOk="0">
                  <a:moveTo>
                    <a:pt x="2061" y="0"/>
                  </a:moveTo>
                  <a:cubicBezTo>
                    <a:pt x="929" y="0"/>
                    <a:pt x="1" y="917"/>
                    <a:pt x="1" y="2048"/>
                  </a:cubicBezTo>
                  <a:cubicBezTo>
                    <a:pt x="1" y="3179"/>
                    <a:pt x="929" y="4108"/>
                    <a:pt x="2061" y="4108"/>
                  </a:cubicBezTo>
                  <a:cubicBezTo>
                    <a:pt x="3192" y="4108"/>
                    <a:pt x="4120" y="3179"/>
                    <a:pt x="4120" y="2048"/>
                  </a:cubicBezTo>
                  <a:cubicBezTo>
                    <a:pt x="4120" y="917"/>
                    <a:pt x="3204" y="0"/>
                    <a:pt x="2061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Google Shape;663;p35"/>
            <p:cNvSpPr/>
            <p:nvPr/>
          </p:nvSpPr>
          <p:spPr>
            <a:xfrm>
              <a:off x="1788740" y="1621727"/>
              <a:ext cx="83734" cy="58075"/>
            </a:xfrm>
            <a:custGeom>
              <a:avLst/>
              <a:gdLst/>
              <a:ahLst/>
              <a:cxnLst/>
              <a:rect l="l" t="t" r="r" b="b"/>
              <a:pathLst>
                <a:path w="1710" h="1240" extrusionOk="0">
                  <a:moveTo>
                    <a:pt x="412" y="1"/>
                  </a:moveTo>
                  <a:cubicBezTo>
                    <a:pt x="332" y="1"/>
                    <a:pt x="248" y="9"/>
                    <a:pt x="161" y="28"/>
                  </a:cubicBezTo>
                  <a:cubicBezTo>
                    <a:pt x="161" y="28"/>
                    <a:pt x="0" y="1240"/>
                    <a:pt x="748" y="1240"/>
                  </a:cubicBezTo>
                  <a:cubicBezTo>
                    <a:pt x="975" y="1240"/>
                    <a:pt x="1285" y="1128"/>
                    <a:pt x="1709" y="837"/>
                  </a:cubicBezTo>
                  <a:cubicBezTo>
                    <a:pt x="1709" y="837"/>
                    <a:pt x="1217" y="1"/>
                    <a:pt x="412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" name="Google Shape;664;p35"/>
            <p:cNvSpPr/>
            <p:nvPr/>
          </p:nvSpPr>
          <p:spPr>
            <a:xfrm>
              <a:off x="1769203" y="1615966"/>
              <a:ext cx="103272" cy="45008"/>
            </a:xfrm>
            <a:custGeom>
              <a:avLst/>
              <a:gdLst/>
              <a:ahLst/>
              <a:cxnLst/>
              <a:rect l="l" t="t" r="r" b="b"/>
              <a:pathLst>
                <a:path w="2109" h="961" extrusionOk="0">
                  <a:moveTo>
                    <a:pt x="864" y="1"/>
                  </a:moveTo>
                  <a:cubicBezTo>
                    <a:pt x="609" y="1"/>
                    <a:pt x="320" y="101"/>
                    <a:pt x="1" y="365"/>
                  </a:cubicBezTo>
                  <a:cubicBezTo>
                    <a:pt x="1" y="365"/>
                    <a:pt x="260" y="216"/>
                    <a:pt x="653" y="216"/>
                  </a:cubicBezTo>
                  <a:cubicBezTo>
                    <a:pt x="1046" y="216"/>
                    <a:pt x="1572" y="365"/>
                    <a:pt x="2108" y="960"/>
                  </a:cubicBezTo>
                  <a:cubicBezTo>
                    <a:pt x="2108" y="960"/>
                    <a:pt x="1652" y="1"/>
                    <a:pt x="864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Google Shape;665;p35"/>
            <p:cNvSpPr/>
            <p:nvPr/>
          </p:nvSpPr>
          <p:spPr>
            <a:xfrm>
              <a:off x="2390079" y="1537140"/>
              <a:ext cx="201207" cy="192398"/>
            </a:xfrm>
            <a:custGeom>
              <a:avLst/>
              <a:gdLst/>
              <a:ahLst/>
              <a:cxnLst/>
              <a:rect l="l" t="t" r="r" b="b"/>
              <a:pathLst>
                <a:path w="4109" h="4108" extrusionOk="0">
                  <a:moveTo>
                    <a:pt x="2049" y="0"/>
                  </a:moveTo>
                  <a:cubicBezTo>
                    <a:pt x="918" y="0"/>
                    <a:pt x="1" y="917"/>
                    <a:pt x="1" y="2048"/>
                  </a:cubicBezTo>
                  <a:cubicBezTo>
                    <a:pt x="1" y="3179"/>
                    <a:pt x="918" y="4108"/>
                    <a:pt x="2049" y="4108"/>
                  </a:cubicBezTo>
                  <a:cubicBezTo>
                    <a:pt x="3180" y="4108"/>
                    <a:pt x="4109" y="3179"/>
                    <a:pt x="4109" y="2048"/>
                  </a:cubicBezTo>
                  <a:cubicBezTo>
                    <a:pt x="4109" y="917"/>
                    <a:pt x="3180" y="0"/>
                    <a:pt x="2049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Google Shape;666;p35"/>
            <p:cNvSpPr/>
            <p:nvPr/>
          </p:nvSpPr>
          <p:spPr>
            <a:xfrm>
              <a:off x="2425726" y="1621727"/>
              <a:ext cx="84616" cy="58075"/>
            </a:xfrm>
            <a:custGeom>
              <a:avLst/>
              <a:gdLst/>
              <a:ahLst/>
              <a:cxnLst/>
              <a:rect l="l" t="t" r="r" b="b"/>
              <a:pathLst>
                <a:path w="1728" h="1240" extrusionOk="0">
                  <a:moveTo>
                    <a:pt x="1305" y="1"/>
                  </a:moveTo>
                  <a:cubicBezTo>
                    <a:pt x="491" y="1"/>
                    <a:pt x="0" y="837"/>
                    <a:pt x="11" y="837"/>
                  </a:cubicBezTo>
                  <a:cubicBezTo>
                    <a:pt x="438" y="1128"/>
                    <a:pt x="750" y="1240"/>
                    <a:pt x="977" y="1240"/>
                  </a:cubicBezTo>
                  <a:cubicBezTo>
                    <a:pt x="1727" y="1240"/>
                    <a:pt x="1559" y="28"/>
                    <a:pt x="1559" y="28"/>
                  </a:cubicBezTo>
                  <a:cubicBezTo>
                    <a:pt x="1471" y="9"/>
                    <a:pt x="1387" y="1"/>
                    <a:pt x="1305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" name="Google Shape;667;p35"/>
            <p:cNvSpPr/>
            <p:nvPr/>
          </p:nvSpPr>
          <p:spPr>
            <a:xfrm>
              <a:off x="2425824" y="1615966"/>
              <a:ext cx="104252" cy="45008"/>
            </a:xfrm>
            <a:custGeom>
              <a:avLst/>
              <a:gdLst/>
              <a:ahLst/>
              <a:cxnLst/>
              <a:rect l="l" t="t" r="r" b="b"/>
              <a:pathLst>
                <a:path w="2129" h="961" extrusionOk="0">
                  <a:moveTo>
                    <a:pt x="1257" y="1"/>
                  </a:moveTo>
                  <a:cubicBezTo>
                    <a:pt x="461" y="1"/>
                    <a:pt x="0" y="960"/>
                    <a:pt x="9" y="960"/>
                  </a:cubicBezTo>
                  <a:cubicBezTo>
                    <a:pt x="545" y="365"/>
                    <a:pt x="1075" y="216"/>
                    <a:pt x="1471" y="216"/>
                  </a:cubicBezTo>
                  <a:cubicBezTo>
                    <a:pt x="1866" y="216"/>
                    <a:pt x="2128" y="365"/>
                    <a:pt x="2128" y="365"/>
                  </a:cubicBezTo>
                  <a:cubicBezTo>
                    <a:pt x="1806" y="101"/>
                    <a:pt x="1514" y="1"/>
                    <a:pt x="1257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" name="Google Shape;668;p35"/>
            <p:cNvSpPr/>
            <p:nvPr/>
          </p:nvSpPr>
          <p:spPr>
            <a:xfrm>
              <a:off x="1834522" y="1208113"/>
              <a:ext cx="628547" cy="694282"/>
            </a:xfrm>
            <a:custGeom>
              <a:avLst/>
              <a:gdLst/>
              <a:ahLst/>
              <a:cxnLst/>
              <a:rect l="l" t="t" r="r" b="b"/>
              <a:pathLst>
                <a:path w="12836" h="14824" extrusionOk="0">
                  <a:moveTo>
                    <a:pt x="6418" y="0"/>
                  </a:moveTo>
                  <a:cubicBezTo>
                    <a:pt x="512" y="0"/>
                    <a:pt x="0" y="4858"/>
                    <a:pt x="0" y="8406"/>
                  </a:cubicBezTo>
                  <a:cubicBezTo>
                    <a:pt x="0" y="11954"/>
                    <a:pt x="2370" y="14824"/>
                    <a:pt x="6418" y="14824"/>
                  </a:cubicBezTo>
                  <a:cubicBezTo>
                    <a:pt x="10513" y="14824"/>
                    <a:pt x="12835" y="11954"/>
                    <a:pt x="12835" y="8406"/>
                  </a:cubicBezTo>
                  <a:cubicBezTo>
                    <a:pt x="12835" y="4858"/>
                    <a:pt x="12323" y="0"/>
                    <a:pt x="6418" y="0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" name="Google Shape;669;p35"/>
            <p:cNvSpPr/>
            <p:nvPr/>
          </p:nvSpPr>
          <p:spPr>
            <a:xfrm>
              <a:off x="2271192" y="1617886"/>
              <a:ext cx="26247" cy="30817"/>
            </a:xfrm>
            <a:custGeom>
              <a:avLst/>
              <a:gdLst/>
              <a:ahLst/>
              <a:cxnLst/>
              <a:rect l="l" t="t" r="r" b="b"/>
              <a:pathLst>
                <a:path w="536" h="658" extrusionOk="0">
                  <a:moveTo>
                    <a:pt x="245" y="0"/>
                  </a:moveTo>
                  <a:cubicBezTo>
                    <a:pt x="114" y="0"/>
                    <a:pt x="0" y="146"/>
                    <a:pt x="0" y="324"/>
                  </a:cubicBezTo>
                  <a:cubicBezTo>
                    <a:pt x="0" y="502"/>
                    <a:pt x="119" y="657"/>
                    <a:pt x="274" y="657"/>
                  </a:cubicBezTo>
                  <a:cubicBezTo>
                    <a:pt x="417" y="657"/>
                    <a:pt x="536" y="502"/>
                    <a:pt x="536" y="324"/>
                  </a:cubicBezTo>
                  <a:cubicBezTo>
                    <a:pt x="536" y="145"/>
                    <a:pt x="417" y="2"/>
                    <a:pt x="274" y="2"/>
                  </a:cubicBezTo>
                  <a:cubicBezTo>
                    <a:pt x="264" y="1"/>
                    <a:pt x="254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" name="Google Shape;670;p35"/>
            <p:cNvSpPr/>
            <p:nvPr/>
          </p:nvSpPr>
          <p:spPr>
            <a:xfrm>
              <a:off x="2264190" y="1567162"/>
              <a:ext cx="55431" cy="19624"/>
            </a:xfrm>
            <a:custGeom>
              <a:avLst/>
              <a:gdLst/>
              <a:ahLst/>
              <a:cxnLst/>
              <a:rect l="l" t="t" r="r" b="b"/>
              <a:pathLst>
                <a:path w="1132" h="419" extrusionOk="0">
                  <a:moveTo>
                    <a:pt x="402" y="1"/>
                  </a:moveTo>
                  <a:cubicBezTo>
                    <a:pt x="155" y="1"/>
                    <a:pt x="0" y="145"/>
                    <a:pt x="0" y="145"/>
                  </a:cubicBezTo>
                  <a:cubicBezTo>
                    <a:pt x="124" y="90"/>
                    <a:pt x="244" y="68"/>
                    <a:pt x="356" y="68"/>
                  </a:cubicBezTo>
                  <a:cubicBezTo>
                    <a:pt x="804" y="68"/>
                    <a:pt x="1131" y="419"/>
                    <a:pt x="1131" y="419"/>
                  </a:cubicBezTo>
                  <a:cubicBezTo>
                    <a:pt x="852" y="92"/>
                    <a:pt x="598" y="1"/>
                    <a:pt x="402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Google Shape;671;p35"/>
            <p:cNvSpPr/>
            <p:nvPr/>
          </p:nvSpPr>
          <p:spPr>
            <a:xfrm>
              <a:off x="2230943" y="1494425"/>
              <a:ext cx="132996" cy="77278"/>
            </a:xfrm>
            <a:custGeom>
              <a:avLst/>
              <a:gdLst/>
              <a:ahLst/>
              <a:cxnLst/>
              <a:rect l="l" t="t" r="r" b="b"/>
              <a:pathLst>
                <a:path w="2716" h="1650" extrusionOk="0">
                  <a:moveTo>
                    <a:pt x="1250" y="0"/>
                  </a:moveTo>
                  <a:cubicBezTo>
                    <a:pt x="758" y="0"/>
                    <a:pt x="318" y="260"/>
                    <a:pt x="179" y="686"/>
                  </a:cubicBezTo>
                  <a:cubicBezTo>
                    <a:pt x="0" y="1233"/>
                    <a:pt x="679" y="936"/>
                    <a:pt x="1322" y="1150"/>
                  </a:cubicBezTo>
                  <a:cubicBezTo>
                    <a:pt x="1785" y="1293"/>
                    <a:pt x="2111" y="1650"/>
                    <a:pt x="2325" y="1650"/>
                  </a:cubicBezTo>
                  <a:cubicBezTo>
                    <a:pt x="2414" y="1650"/>
                    <a:pt x="2484" y="1588"/>
                    <a:pt x="2537" y="1424"/>
                  </a:cubicBezTo>
                  <a:cubicBezTo>
                    <a:pt x="2715" y="876"/>
                    <a:pt x="2322" y="269"/>
                    <a:pt x="1679" y="67"/>
                  </a:cubicBezTo>
                  <a:cubicBezTo>
                    <a:pt x="1536" y="22"/>
                    <a:pt x="1391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Google Shape;672;p35"/>
            <p:cNvSpPr/>
            <p:nvPr/>
          </p:nvSpPr>
          <p:spPr>
            <a:xfrm>
              <a:off x="2043799" y="1618542"/>
              <a:ext cx="25120" cy="29600"/>
            </a:xfrm>
            <a:custGeom>
              <a:avLst/>
              <a:gdLst/>
              <a:ahLst/>
              <a:cxnLst/>
              <a:rect l="l" t="t" r="r" b="b"/>
              <a:pathLst>
                <a:path w="513" h="632" extrusionOk="0">
                  <a:moveTo>
                    <a:pt x="251" y="0"/>
                  </a:moveTo>
                  <a:cubicBezTo>
                    <a:pt x="120" y="0"/>
                    <a:pt x="1" y="131"/>
                    <a:pt x="1" y="310"/>
                  </a:cubicBezTo>
                  <a:cubicBezTo>
                    <a:pt x="1" y="477"/>
                    <a:pt x="120" y="631"/>
                    <a:pt x="251" y="631"/>
                  </a:cubicBezTo>
                  <a:cubicBezTo>
                    <a:pt x="382" y="631"/>
                    <a:pt x="513" y="488"/>
                    <a:pt x="513" y="310"/>
                  </a:cubicBezTo>
                  <a:cubicBezTo>
                    <a:pt x="513" y="131"/>
                    <a:pt x="405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Google Shape;673;p35"/>
            <p:cNvSpPr/>
            <p:nvPr/>
          </p:nvSpPr>
          <p:spPr>
            <a:xfrm>
              <a:off x="2017553" y="1578263"/>
              <a:ext cx="52542" cy="22481"/>
            </a:xfrm>
            <a:custGeom>
              <a:avLst/>
              <a:gdLst/>
              <a:ahLst/>
              <a:cxnLst/>
              <a:rect l="l" t="t" r="r" b="b"/>
              <a:pathLst>
                <a:path w="1073" h="480" extrusionOk="0">
                  <a:moveTo>
                    <a:pt x="676" y="1"/>
                  </a:moveTo>
                  <a:cubicBezTo>
                    <a:pt x="108" y="1"/>
                    <a:pt x="1" y="459"/>
                    <a:pt x="1" y="479"/>
                  </a:cubicBezTo>
                  <a:cubicBezTo>
                    <a:pt x="232" y="109"/>
                    <a:pt x="614" y="44"/>
                    <a:pt x="854" y="44"/>
                  </a:cubicBezTo>
                  <a:cubicBezTo>
                    <a:pt x="984" y="44"/>
                    <a:pt x="1072" y="63"/>
                    <a:pt x="1072" y="63"/>
                  </a:cubicBezTo>
                  <a:cubicBezTo>
                    <a:pt x="920" y="19"/>
                    <a:pt x="789" y="1"/>
                    <a:pt x="676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" name="Google Shape;674;p35"/>
            <p:cNvSpPr/>
            <p:nvPr/>
          </p:nvSpPr>
          <p:spPr>
            <a:xfrm>
              <a:off x="1965112" y="1500139"/>
              <a:ext cx="131233" cy="76622"/>
            </a:xfrm>
            <a:custGeom>
              <a:avLst/>
              <a:gdLst/>
              <a:ahLst/>
              <a:cxnLst/>
              <a:rect l="l" t="t" r="r" b="b"/>
              <a:pathLst>
                <a:path w="2680" h="1636" extrusionOk="0">
                  <a:moveTo>
                    <a:pt x="1450" y="0"/>
                  </a:moveTo>
                  <a:cubicBezTo>
                    <a:pt x="1315" y="0"/>
                    <a:pt x="1176" y="21"/>
                    <a:pt x="1036" y="64"/>
                  </a:cubicBezTo>
                  <a:cubicBezTo>
                    <a:pt x="393" y="254"/>
                    <a:pt x="0" y="861"/>
                    <a:pt x="167" y="1409"/>
                  </a:cubicBezTo>
                  <a:cubicBezTo>
                    <a:pt x="216" y="1574"/>
                    <a:pt x="284" y="1635"/>
                    <a:pt x="371" y="1635"/>
                  </a:cubicBezTo>
                  <a:cubicBezTo>
                    <a:pt x="582" y="1635"/>
                    <a:pt x="907" y="1282"/>
                    <a:pt x="1369" y="1147"/>
                  </a:cubicBezTo>
                  <a:cubicBezTo>
                    <a:pt x="2024" y="957"/>
                    <a:pt x="2679" y="1266"/>
                    <a:pt x="2512" y="719"/>
                  </a:cubicBezTo>
                  <a:cubicBezTo>
                    <a:pt x="2381" y="278"/>
                    <a:pt x="1948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" name="Google Shape;675;p35"/>
            <p:cNvSpPr/>
            <p:nvPr/>
          </p:nvSpPr>
          <p:spPr>
            <a:xfrm>
              <a:off x="1877660" y="1648096"/>
              <a:ext cx="63021" cy="47444"/>
            </a:xfrm>
            <a:custGeom>
              <a:avLst/>
              <a:gdLst/>
              <a:ahLst/>
              <a:cxnLst/>
              <a:rect l="l" t="t" r="r" b="b"/>
              <a:pathLst>
                <a:path w="1287" h="1013" extrusionOk="0">
                  <a:moveTo>
                    <a:pt x="643" y="0"/>
                  </a:moveTo>
                  <a:cubicBezTo>
                    <a:pt x="286" y="0"/>
                    <a:pt x="0" y="238"/>
                    <a:pt x="0" y="500"/>
                  </a:cubicBezTo>
                  <a:cubicBezTo>
                    <a:pt x="0" y="786"/>
                    <a:pt x="286" y="1012"/>
                    <a:pt x="643" y="1012"/>
                  </a:cubicBezTo>
                  <a:cubicBezTo>
                    <a:pt x="1000" y="1012"/>
                    <a:pt x="1286" y="786"/>
                    <a:pt x="1286" y="500"/>
                  </a:cubicBezTo>
                  <a:cubicBezTo>
                    <a:pt x="1286" y="215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" name="Google Shape;676;p35"/>
            <p:cNvSpPr/>
            <p:nvPr/>
          </p:nvSpPr>
          <p:spPr>
            <a:xfrm>
              <a:off x="2335875" y="1656433"/>
              <a:ext cx="63021" cy="46929"/>
            </a:xfrm>
            <a:custGeom>
              <a:avLst/>
              <a:gdLst/>
              <a:ahLst/>
              <a:cxnLst/>
              <a:rect l="l" t="t" r="r" b="b"/>
              <a:pathLst>
                <a:path w="1287" h="1002" extrusionOk="0">
                  <a:moveTo>
                    <a:pt x="644" y="1"/>
                  </a:moveTo>
                  <a:cubicBezTo>
                    <a:pt x="286" y="1"/>
                    <a:pt x="1" y="239"/>
                    <a:pt x="1" y="501"/>
                  </a:cubicBezTo>
                  <a:cubicBezTo>
                    <a:pt x="1" y="787"/>
                    <a:pt x="286" y="1001"/>
                    <a:pt x="644" y="1001"/>
                  </a:cubicBezTo>
                  <a:cubicBezTo>
                    <a:pt x="1001" y="1001"/>
                    <a:pt x="1286" y="787"/>
                    <a:pt x="1286" y="501"/>
                  </a:cubicBezTo>
                  <a:cubicBezTo>
                    <a:pt x="1286" y="215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E5806C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Google Shape;677;p35"/>
            <p:cNvSpPr/>
            <p:nvPr/>
          </p:nvSpPr>
          <p:spPr>
            <a:xfrm>
              <a:off x="2145842" y="1648705"/>
              <a:ext cx="76977" cy="56858"/>
            </a:xfrm>
            <a:custGeom>
              <a:avLst/>
              <a:gdLst/>
              <a:ahLst/>
              <a:cxnLst/>
              <a:rect l="l" t="t" r="r" b="b"/>
              <a:pathLst>
                <a:path w="1572" h="1214" extrusionOk="0">
                  <a:moveTo>
                    <a:pt x="874" y="1"/>
                  </a:moveTo>
                  <a:cubicBezTo>
                    <a:pt x="470" y="1"/>
                    <a:pt x="0" y="106"/>
                    <a:pt x="0" y="106"/>
                  </a:cubicBezTo>
                  <a:lnTo>
                    <a:pt x="0" y="1214"/>
                  </a:lnTo>
                  <a:cubicBezTo>
                    <a:pt x="619" y="1214"/>
                    <a:pt x="1572" y="583"/>
                    <a:pt x="1429" y="190"/>
                  </a:cubicBezTo>
                  <a:cubicBezTo>
                    <a:pt x="1368" y="45"/>
                    <a:pt x="1135" y="1"/>
                    <a:pt x="874" y="1"/>
                  </a:cubicBezTo>
                  <a:close/>
                </a:path>
              </a:pathLst>
            </a:custGeom>
            <a:solidFill>
              <a:srgbClr val="FFD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Google Shape;678;p35"/>
            <p:cNvSpPr/>
            <p:nvPr/>
          </p:nvSpPr>
          <p:spPr>
            <a:xfrm>
              <a:off x="2145842" y="1645848"/>
              <a:ext cx="74088" cy="59527"/>
            </a:xfrm>
            <a:custGeom>
              <a:avLst/>
              <a:gdLst/>
              <a:ahLst/>
              <a:cxnLst/>
              <a:rect l="l" t="t" r="r" b="b"/>
              <a:pathLst>
                <a:path w="1513" h="1271" extrusionOk="0">
                  <a:moveTo>
                    <a:pt x="846" y="1"/>
                  </a:moveTo>
                  <a:cubicBezTo>
                    <a:pt x="548" y="13"/>
                    <a:pt x="274" y="72"/>
                    <a:pt x="0" y="167"/>
                  </a:cubicBezTo>
                  <a:cubicBezTo>
                    <a:pt x="286" y="132"/>
                    <a:pt x="572" y="120"/>
                    <a:pt x="846" y="84"/>
                  </a:cubicBezTo>
                  <a:cubicBezTo>
                    <a:pt x="1000" y="84"/>
                    <a:pt x="1131" y="108"/>
                    <a:pt x="1250" y="144"/>
                  </a:cubicBezTo>
                  <a:cubicBezTo>
                    <a:pt x="1310" y="179"/>
                    <a:pt x="1357" y="203"/>
                    <a:pt x="1369" y="251"/>
                  </a:cubicBezTo>
                  <a:cubicBezTo>
                    <a:pt x="1369" y="298"/>
                    <a:pt x="1381" y="346"/>
                    <a:pt x="1357" y="406"/>
                  </a:cubicBezTo>
                  <a:cubicBezTo>
                    <a:pt x="1310" y="525"/>
                    <a:pt x="1215" y="620"/>
                    <a:pt x="1119" y="715"/>
                  </a:cubicBezTo>
                  <a:cubicBezTo>
                    <a:pt x="1024" y="822"/>
                    <a:pt x="905" y="894"/>
                    <a:pt x="786" y="965"/>
                  </a:cubicBezTo>
                  <a:cubicBezTo>
                    <a:pt x="548" y="1096"/>
                    <a:pt x="286" y="1215"/>
                    <a:pt x="0" y="1263"/>
                  </a:cubicBezTo>
                  <a:cubicBezTo>
                    <a:pt x="41" y="1268"/>
                    <a:pt x="83" y="1270"/>
                    <a:pt x="124" y="1270"/>
                  </a:cubicBezTo>
                  <a:cubicBezTo>
                    <a:pt x="371" y="1270"/>
                    <a:pt x="620" y="1184"/>
                    <a:pt x="834" y="1072"/>
                  </a:cubicBezTo>
                  <a:cubicBezTo>
                    <a:pt x="965" y="1013"/>
                    <a:pt x="1084" y="918"/>
                    <a:pt x="1203" y="834"/>
                  </a:cubicBezTo>
                  <a:cubicBezTo>
                    <a:pt x="1310" y="739"/>
                    <a:pt x="1429" y="620"/>
                    <a:pt x="1488" y="477"/>
                  </a:cubicBezTo>
                  <a:cubicBezTo>
                    <a:pt x="1512" y="406"/>
                    <a:pt x="1512" y="298"/>
                    <a:pt x="1488" y="203"/>
                  </a:cubicBezTo>
                  <a:cubicBezTo>
                    <a:pt x="1453" y="120"/>
                    <a:pt x="1369" y="72"/>
                    <a:pt x="1298" y="48"/>
                  </a:cubicBezTo>
                  <a:cubicBezTo>
                    <a:pt x="1143" y="1"/>
                    <a:pt x="1000" y="1"/>
                    <a:pt x="846" y="1"/>
                  </a:cubicBezTo>
                  <a:close/>
                </a:path>
              </a:pathLst>
            </a:custGeom>
            <a:solidFill>
              <a:srgbClr val="E58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" name="Google Shape;679;p35"/>
            <p:cNvSpPr/>
            <p:nvPr/>
          </p:nvSpPr>
          <p:spPr>
            <a:xfrm>
              <a:off x="2056040" y="1713902"/>
              <a:ext cx="92157" cy="49036"/>
            </a:xfrm>
            <a:custGeom>
              <a:avLst/>
              <a:gdLst/>
              <a:ahLst/>
              <a:cxnLst/>
              <a:rect l="l" t="t" r="r" b="b"/>
              <a:pathLst>
                <a:path w="1882" h="1047" extrusionOk="0">
                  <a:moveTo>
                    <a:pt x="1" y="0"/>
                  </a:moveTo>
                  <a:cubicBezTo>
                    <a:pt x="1" y="0"/>
                    <a:pt x="240" y="1046"/>
                    <a:pt x="829" y="1046"/>
                  </a:cubicBezTo>
                  <a:cubicBezTo>
                    <a:pt x="1101" y="1046"/>
                    <a:pt x="1449" y="822"/>
                    <a:pt x="1882" y="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" name="Google Shape;680;p35"/>
            <p:cNvSpPr/>
            <p:nvPr/>
          </p:nvSpPr>
          <p:spPr>
            <a:xfrm>
              <a:off x="1801862" y="1234294"/>
              <a:ext cx="693233" cy="367561"/>
            </a:xfrm>
            <a:custGeom>
              <a:avLst/>
              <a:gdLst/>
              <a:ahLst/>
              <a:cxnLst/>
              <a:rect l="l" t="t" r="r" b="b"/>
              <a:pathLst>
                <a:path w="14157" h="7848" extrusionOk="0">
                  <a:moveTo>
                    <a:pt x="7073" y="1"/>
                  </a:moveTo>
                  <a:cubicBezTo>
                    <a:pt x="0" y="1"/>
                    <a:pt x="667" y="6347"/>
                    <a:pt x="667" y="7847"/>
                  </a:cubicBezTo>
                  <a:cubicBezTo>
                    <a:pt x="667" y="7847"/>
                    <a:pt x="683" y="7848"/>
                    <a:pt x="713" y="7848"/>
                  </a:cubicBezTo>
                  <a:cubicBezTo>
                    <a:pt x="1244" y="7848"/>
                    <a:pt x="6130" y="7730"/>
                    <a:pt x="4418" y="3370"/>
                  </a:cubicBezTo>
                  <a:lnTo>
                    <a:pt x="4418" y="3370"/>
                  </a:lnTo>
                  <a:cubicBezTo>
                    <a:pt x="4418" y="3371"/>
                    <a:pt x="8335" y="6609"/>
                    <a:pt x="13490" y="7383"/>
                  </a:cubicBezTo>
                  <a:cubicBezTo>
                    <a:pt x="13490" y="7383"/>
                    <a:pt x="14157" y="1"/>
                    <a:pt x="7073" y="1"/>
                  </a:cubicBezTo>
                  <a:close/>
                </a:path>
              </a:pathLst>
            </a:custGeom>
            <a:solidFill>
              <a:srgbClr val="EFA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" name="Google Shape;681;p35"/>
            <p:cNvSpPr/>
            <p:nvPr/>
          </p:nvSpPr>
          <p:spPr>
            <a:xfrm>
              <a:off x="1801911" y="1199167"/>
              <a:ext cx="710127" cy="402687"/>
            </a:xfrm>
            <a:custGeom>
              <a:avLst/>
              <a:gdLst/>
              <a:ahLst/>
              <a:cxnLst/>
              <a:rect l="l" t="t" r="r" b="b"/>
              <a:pathLst>
                <a:path w="14502" h="8598" extrusionOk="0">
                  <a:moveTo>
                    <a:pt x="7054" y="1"/>
                  </a:moveTo>
                  <a:cubicBezTo>
                    <a:pt x="1" y="1"/>
                    <a:pt x="666" y="6967"/>
                    <a:pt x="666" y="8597"/>
                  </a:cubicBezTo>
                  <a:cubicBezTo>
                    <a:pt x="666" y="8597"/>
                    <a:pt x="680" y="8597"/>
                    <a:pt x="705" y="8597"/>
                  </a:cubicBezTo>
                  <a:cubicBezTo>
                    <a:pt x="1198" y="8597"/>
                    <a:pt x="6137" y="8479"/>
                    <a:pt x="4417" y="3692"/>
                  </a:cubicBezTo>
                  <a:lnTo>
                    <a:pt x="4417" y="3692"/>
                  </a:lnTo>
                  <a:cubicBezTo>
                    <a:pt x="4417" y="3692"/>
                    <a:pt x="8334" y="7240"/>
                    <a:pt x="13489" y="8097"/>
                  </a:cubicBezTo>
                  <a:cubicBezTo>
                    <a:pt x="13489" y="8097"/>
                    <a:pt x="14501" y="1"/>
                    <a:pt x="7072" y="1"/>
                  </a:cubicBezTo>
                  <a:cubicBezTo>
                    <a:pt x="7066" y="1"/>
                    <a:pt x="7060" y="1"/>
                    <a:pt x="7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82" grpId="0"/>
      <p:bldP spid="783" grpId="0" build="p"/>
      <p:bldP spid="784" grpId="0"/>
      <p:bldP spid="785" grpId="0" build="p"/>
      <p:bldP spid="786" grpId="0"/>
      <p:bldP spid="787" grpId="0" build="p"/>
      <p:bldP spid="790" grpId="0" animBg="1"/>
      <p:bldP spid="791" grpId="0" animBg="1"/>
      <p:bldP spid="792" grpId="0" animBg="1"/>
      <p:bldP spid="4" grpId="0" animBg="1"/>
      <p:bldP spid="32" grpId="0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445025"/>
            <a:ext cx="4253252" cy="5727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 (SGK – 92)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2" name="Google Shape;782;p39"/>
          <p:cNvSpPr txBox="1">
            <a:spLocks noGrp="1"/>
          </p:cNvSpPr>
          <p:nvPr>
            <p:ph type="title" idx="2"/>
          </p:nvPr>
        </p:nvSpPr>
        <p:spPr>
          <a:xfrm>
            <a:off x="1687639" y="1286821"/>
            <a:ext cx="3538239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Đường </a:t>
            </a: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lên xứ Lạng bao xa?</a:t>
            </a:r>
            <a:endParaRPr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3" name="Google Shape;783;p39"/>
          <p:cNvSpPr txBox="1">
            <a:spLocks noGrp="1"/>
          </p:cNvSpPr>
          <p:nvPr>
            <p:ph type="subTitle" idx="1"/>
          </p:nvPr>
        </p:nvSpPr>
        <p:spPr>
          <a:xfrm>
            <a:off x="2291255" y="1622486"/>
            <a:ext cx="6132744" cy="776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gian phải vượt qua để đi từ địa điểm này đến địa điểm khác.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2543502" y="2965741"/>
            <a:ext cx="6022429" cy="640496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 kết tinh có vị ngọt , dùng trong thực phẩm hàng ngày.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0" name="Google Shape;790;p39"/>
          <p:cNvSpPr/>
          <p:nvPr/>
        </p:nvSpPr>
        <p:spPr>
          <a:xfrm rot="-4499835">
            <a:off x="544988" y="1283569"/>
            <a:ext cx="926126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1" name="Google Shape;791;p39"/>
          <p:cNvSpPr/>
          <p:nvPr/>
        </p:nvSpPr>
        <p:spPr>
          <a:xfrm rot="-4499835">
            <a:off x="471090" y="2528820"/>
            <a:ext cx="926126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1766116" y="2646272"/>
            <a:ext cx="7125636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Những cây mía óng ả này chính là nguyên liệu để làm </a:t>
            </a: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đường.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82" name="Picture 10" descr="Sugar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0" y="2663409"/>
            <a:ext cx="706724" cy="7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oad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0" y="1422327"/>
            <a:ext cx="720521" cy="7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1611415" y="3925706"/>
            <a:ext cx="6490097" cy="640496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đồng âm (Khác nghĩa)</a:t>
            </a:r>
            <a:endParaRPr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10484" y="3989527"/>
            <a:ext cx="40093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5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1768512" y="1556611"/>
            <a:ext cx="463647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1928545" y="2932218"/>
            <a:ext cx="463647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126124" y="2452519"/>
            <a:ext cx="613543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82" grpId="0"/>
      <p:bldP spid="783" grpId="0" build="p"/>
      <p:bldP spid="787" grpId="0" build="p"/>
      <p:bldP spid="790" grpId="0" animBg="1"/>
      <p:bldP spid="791" grpId="0" animBg="1"/>
      <p:bldP spid="32" grpId="0"/>
      <p:bldP spid="42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445025"/>
            <a:ext cx="4253252" cy="5727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 (SGK – 92)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2" name="Google Shape;782;p39"/>
          <p:cNvSpPr txBox="1">
            <a:spLocks noGrp="1"/>
          </p:cNvSpPr>
          <p:nvPr>
            <p:ph type="title" idx="2"/>
          </p:nvPr>
        </p:nvSpPr>
        <p:spPr>
          <a:xfrm>
            <a:off x="1687639" y="1286821"/>
            <a:ext cx="7067478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Đứng bên ni đồng, ngó bên tê </a:t>
            </a: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, mênh mông bát ngát.</a:t>
            </a:r>
            <a:endParaRPr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3" name="Google Shape;783;p39"/>
          <p:cNvSpPr txBox="1">
            <a:spLocks noGrp="1"/>
          </p:cNvSpPr>
          <p:nvPr>
            <p:ph type="subTitle" idx="1"/>
          </p:nvPr>
        </p:nvSpPr>
        <p:spPr>
          <a:xfrm>
            <a:off x="4419643" y="1675819"/>
            <a:ext cx="4472109" cy="776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đất rộng, bằng phẳng, dùng để cày cấy, trồng trọt trong nông nghiệp.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7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6253655" y="2965741"/>
            <a:ext cx="2170345" cy="640496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tiền tệ.</a:t>
            </a:r>
            <a:endParaRPr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0" name="Google Shape;790;p39"/>
          <p:cNvSpPr/>
          <p:nvPr/>
        </p:nvSpPr>
        <p:spPr>
          <a:xfrm rot="-4499835">
            <a:off x="544988" y="1283569"/>
            <a:ext cx="926126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1" name="Google Shape;791;p39"/>
          <p:cNvSpPr/>
          <p:nvPr/>
        </p:nvSpPr>
        <p:spPr>
          <a:xfrm rot="-4499835">
            <a:off x="471090" y="2528820"/>
            <a:ext cx="926126" cy="1001110"/>
          </a:xfrm>
          <a:custGeom>
            <a:avLst/>
            <a:gdLst/>
            <a:ahLst/>
            <a:cxnLst/>
            <a:rect l="l" t="t" r="r" b="b"/>
            <a:pathLst>
              <a:path w="45600" h="49292" extrusionOk="0">
                <a:moveTo>
                  <a:pt x="34416" y="1"/>
                </a:moveTo>
                <a:cubicBezTo>
                  <a:pt x="34122" y="1"/>
                  <a:pt x="33824" y="30"/>
                  <a:pt x="33524" y="90"/>
                </a:cubicBezTo>
                <a:lnTo>
                  <a:pt x="4170" y="5560"/>
                </a:lnTo>
                <a:cubicBezTo>
                  <a:pt x="1668" y="5994"/>
                  <a:pt x="0" y="8429"/>
                  <a:pt x="501" y="10931"/>
                </a:cubicBezTo>
                <a:lnTo>
                  <a:pt x="6738" y="44455"/>
                </a:lnTo>
                <a:cubicBezTo>
                  <a:pt x="7149" y="46657"/>
                  <a:pt x="9085" y="48213"/>
                  <a:pt x="11249" y="48213"/>
                </a:cubicBezTo>
                <a:cubicBezTo>
                  <a:pt x="11544" y="48213"/>
                  <a:pt x="11842" y="48184"/>
                  <a:pt x="12142" y="48124"/>
                </a:cubicBezTo>
                <a:lnTo>
                  <a:pt x="30222" y="44755"/>
                </a:lnTo>
                <a:lnTo>
                  <a:pt x="38027" y="49292"/>
                </a:lnTo>
                <a:lnTo>
                  <a:pt x="39528" y="42987"/>
                </a:lnTo>
                <a:lnTo>
                  <a:pt x="41530" y="42620"/>
                </a:lnTo>
                <a:cubicBezTo>
                  <a:pt x="43932" y="42153"/>
                  <a:pt x="45599" y="39785"/>
                  <a:pt x="45166" y="37283"/>
                </a:cubicBezTo>
                <a:lnTo>
                  <a:pt x="38895" y="3759"/>
                </a:lnTo>
                <a:cubicBezTo>
                  <a:pt x="38484" y="1557"/>
                  <a:pt x="36574" y="1"/>
                  <a:pt x="344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786;p39"/>
          <p:cNvSpPr txBox="1">
            <a:spLocks noGrp="1"/>
          </p:cNvSpPr>
          <p:nvPr>
            <p:ph type="title" idx="5"/>
          </p:nvPr>
        </p:nvSpPr>
        <p:spPr>
          <a:xfrm>
            <a:off x="1766116" y="2646272"/>
            <a:ext cx="7125636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mbria" panose="02040503050406030204" pitchFamily="18" charset="0"/>
                <a:ea typeface="Cambria" panose="02040503050406030204" pitchFamily="18" charset="0"/>
              </a:rPr>
              <a:t>Tôi mua cái bút này với giá hai mươi nghìn </a:t>
            </a: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đồng.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Google Shape;787;p39"/>
          <p:cNvSpPr txBox="1">
            <a:spLocks noGrp="1"/>
          </p:cNvSpPr>
          <p:nvPr>
            <p:ph type="subTitle" idx="6"/>
          </p:nvPr>
        </p:nvSpPr>
        <p:spPr>
          <a:xfrm>
            <a:off x="1611415" y="3989527"/>
            <a:ext cx="6490097" cy="640496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đồng âm (Khác nghĩa)</a:t>
            </a:r>
            <a:endParaRPr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10484" y="3989527"/>
            <a:ext cx="40093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22" name="Picture 2" descr="Cánh đồng Cỏ Xanh, Màu Xanh, Đồng Cỏ, Cây Hình nền Vector để tải xuống miễn  phí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0" r="100000">
                        <a14:foregroundMark x1="45000" y1="61250" x2="80313" y2="6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4" y="960254"/>
            <a:ext cx="1300617" cy="13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etnam polymer 20,000 Dong bankno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4" y="2730494"/>
            <a:ext cx="1222695" cy="5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3873428" y="1596620"/>
            <a:ext cx="463647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6572" flipH="1">
            <a:off x="5613046" y="2903523"/>
            <a:ext cx="463647" cy="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82" grpId="0"/>
      <p:bldP spid="783" grpId="0" build="p"/>
      <p:bldP spid="787" grpId="0" build="p"/>
      <p:bldP spid="32" grpId="0"/>
      <p:bldP spid="42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445025"/>
            <a:ext cx="4253252" cy="5727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(SGK – 9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226702" y="1384012"/>
            <a:ext cx="2889725" cy="7418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xoài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nhà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nhiều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011" y="2452650"/>
            <a:ext cx="2170607" cy="1071522"/>
          </a:xfrm>
        </p:spPr>
        <p:txBody>
          <a:bodyPr anchor="t"/>
          <a:lstStyle/>
          <a:p>
            <a:pPr marL="139700" indent="0" algn="just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6"/>
          </p:nvPr>
        </p:nvSpPr>
        <p:spPr>
          <a:xfrm>
            <a:off x="6708656" y="2449022"/>
            <a:ext cx="2330240" cy="1043198"/>
          </a:xfrm>
        </p:spPr>
        <p:txBody>
          <a:bodyPr anchor="t"/>
          <a:lstStyle/>
          <a:p>
            <a:pPr marL="139700" indent="0"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có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6"/>
          </p:nvPr>
        </p:nvSpPr>
        <p:spPr>
          <a:xfrm>
            <a:off x="3859139" y="2467335"/>
            <a:ext cx="2009400" cy="805024"/>
          </a:xfrm>
        </p:spPr>
        <p:txBody>
          <a:bodyPr anchor="t"/>
          <a:lstStyle/>
          <a:p>
            <a:pPr marL="139700" indent="0" algn="just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dùng trong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idx="2"/>
          </p:nvPr>
        </p:nvSpPr>
        <p:spPr>
          <a:xfrm>
            <a:off x="3216166" y="1401679"/>
            <a:ext cx="2680024" cy="7418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idx="2"/>
          </p:nvPr>
        </p:nvSpPr>
        <p:spPr>
          <a:xfrm>
            <a:off x="6032713" y="1408078"/>
            <a:ext cx="3006183" cy="7418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núi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vi-VN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116427" y="1258743"/>
            <a:ext cx="0" cy="22334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96191" y="1140797"/>
            <a:ext cx="0" cy="22334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ootball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3" y="2204324"/>
            <a:ext cx="646347" cy="6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ngo Stock Photos &amp;amp; Illustrations | Mango vector, Mango, Fruit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" y="2134437"/>
            <a:ext cx="915400" cy="9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unt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96" y="2204324"/>
            <a:ext cx="757159" cy="7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1918360" y="3832752"/>
            <a:ext cx="6058991" cy="955376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nghĩa</a:t>
            </a:r>
          </a:p>
          <a:p>
            <a:pPr marL="139700" indent="0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nghĩa có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60305" y="3926280"/>
            <a:ext cx="358055" cy="68317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animBg="1"/>
      <p:bldP spid="781" grpId="0"/>
      <p:bldP spid="2" grpId="0"/>
      <p:bldP spid="3" grpId="0" build="p"/>
      <p:bldP spid="4" grpId="0" build="p"/>
      <p:bldP spid="6" grpId="0" build="p"/>
      <p:bldP spid="19" grpId="0"/>
      <p:bldP spid="20" grpId="0"/>
      <p:bldP spid="26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9"/>
          <p:cNvSpPr/>
          <p:nvPr/>
        </p:nvSpPr>
        <p:spPr>
          <a:xfrm flipH="1">
            <a:off x="495224" y="445025"/>
            <a:ext cx="4253252" cy="572700"/>
          </a:xfrm>
          <a:custGeom>
            <a:avLst/>
            <a:gdLst/>
            <a:ahLst/>
            <a:cxnLst/>
            <a:rect l="l" t="t" r="r" b="b"/>
            <a:pathLst>
              <a:path w="32493" h="20610" extrusionOk="0">
                <a:moveTo>
                  <a:pt x="32493" y="0"/>
                </a:moveTo>
                <a:lnTo>
                  <a:pt x="1" y="1393"/>
                </a:lnTo>
                <a:lnTo>
                  <a:pt x="1882" y="20610"/>
                </a:lnTo>
                <a:lnTo>
                  <a:pt x="31921" y="20562"/>
                </a:lnTo>
                <a:lnTo>
                  <a:pt x="324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(SGK – 9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220717" y="1203406"/>
            <a:ext cx="2669627" cy="847429"/>
          </a:xfrm>
        </p:spPr>
        <p:txBody>
          <a:bodyPr anchor="t"/>
          <a:lstStyle/>
          <a:p>
            <a:pPr algn="just"/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a. Con cò có cái </a:t>
            </a: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cổ </a:t>
            </a:r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cao.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502" y="2375589"/>
            <a:ext cx="1870841" cy="937608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bộ phận của cơ thể nối đầu và thân.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6"/>
          </p:nvPr>
        </p:nvSpPr>
        <p:spPr>
          <a:xfrm>
            <a:off x="7108841" y="2375589"/>
            <a:ext cx="1750764" cy="937608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 kính, lâu đời, có giá trị và đã cũ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6"/>
          </p:nvPr>
        </p:nvSpPr>
        <p:spPr>
          <a:xfrm>
            <a:off x="3950055" y="2415647"/>
            <a:ext cx="1757062" cy="937608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 eo lại gắn với đầu của đồ vật.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3211615" y="1149536"/>
            <a:ext cx="2495502" cy="847429"/>
          </a:xfrm>
        </p:spPr>
        <p:txBody>
          <a:bodyPr anchor="t"/>
          <a:lstStyle/>
          <a:p>
            <a:pPr algn="just"/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b. Con quạ tìm cách uống nước trong chiếc bình cao </a:t>
            </a: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itle 5"/>
          <p:cNvSpPr>
            <a:spLocks noGrp="1"/>
          </p:cNvSpPr>
          <p:nvPr>
            <p:ph type="title" idx="5"/>
          </p:nvPr>
        </p:nvSpPr>
        <p:spPr>
          <a:xfrm>
            <a:off x="6317420" y="1149535"/>
            <a:ext cx="2668925" cy="847429"/>
          </a:xfrm>
        </p:spPr>
        <p:txBody>
          <a:bodyPr anchor="t"/>
          <a:lstStyle/>
          <a:p>
            <a:pPr algn="just"/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c. Phố</a:t>
            </a: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 cổ </a:t>
            </a:r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tạo nên vẻ đẹp riêng của Hà Nội.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48964" y="1996964"/>
            <a:ext cx="451945" cy="23955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Down Arrow 20"/>
          <p:cNvSpPr/>
          <p:nvPr/>
        </p:nvSpPr>
        <p:spPr>
          <a:xfrm>
            <a:off x="4354769" y="2050835"/>
            <a:ext cx="451945" cy="23955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Down Arrow 21"/>
          <p:cNvSpPr/>
          <p:nvPr/>
        </p:nvSpPr>
        <p:spPr>
          <a:xfrm>
            <a:off x="7551683" y="2050835"/>
            <a:ext cx="451945" cy="23955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2990081" y="1224425"/>
            <a:ext cx="0" cy="22334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96191" y="1140797"/>
            <a:ext cx="0" cy="223347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86.029 hình ảnh về con cò, thư viện ảnh đẹp nhất từ trước đến nay - Mua bán 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071" l="10526" r="89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0210" y="2050835"/>
            <a:ext cx="1362813" cy="15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lay Pitcher Icon. Brown Jug, Flat Style. Jug On White Background. Pitcher  Logo. Vector Illustration Stock Vector - Illustration of cartoon, product:  7999969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05" b="970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4" y="2037634"/>
            <a:ext cx="1277005" cy="15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ector cổ điển Hà Nội đen trắng - KS866 - Kho 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8125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04" t="46506" r="1424" b="11283"/>
          <a:stretch/>
        </p:blipFill>
        <p:spPr bwMode="auto">
          <a:xfrm>
            <a:off x="5813987" y="2170611"/>
            <a:ext cx="1469682" cy="13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483928" y="3771937"/>
            <a:ext cx="1870841" cy="937608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a,b.</a:t>
            </a:r>
          </a:p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đa nghĩa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089768" y="3977100"/>
            <a:ext cx="420479" cy="61351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5559927" y="3700343"/>
            <a:ext cx="1870841" cy="937608"/>
          </a:xfrm>
        </p:spPr>
        <p:txBody>
          <a:bodyPr anchor="t"/>
          <a:lstStyle/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  <a:p>
            <a:pPr marL="139700" indent="0" algn="just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đồng âm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165767" y="3905506"/>
            <a:ext cx="420479" cy="61351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25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2" grpId="0"/>
      <p:bldP spid="3" grpId="0" build="p"/>
      <p:bldP spid="4" grpId="0" build="p"/>
      <p:bldP spid="5" grpId="0" build="p"/>
      <p:bldP spid="6" grpId="0"/>
      <p:bldP spid="19" grpId="0"/>
      <p:bldP spid="7" grpId="0" animBg="1"/>
      <p:bldP spid="21" grpId="0" animBg="1"/>
      <p:bldP spid="22" grpId="0" animBg="1"/>
      <p:bldP spid="30" grpId="0" build="p"/>
      <p:bldP spid="11" grpId="0" animBg="1"/>
      <p:bldP spid="33" grpId="0" build="p"/>
      <p:bldP spid="34" grpId="0" animBg="1"/>
    </p:bldLst>
  </p:timing>
</p:sld>
</file>

<file path=ppt/theme/theme1.xml><?xml version="1.0" encoding="utf-8"?>
<a:theme xmlns:a="http://schemas.openxmlformats.org/drawingml/2006/main" name="School Counseling about Social Media by Slidesgo">
  <a:themeElements>
    <a:clrScheme name="Simple Light">
      <a:dk1>
        <a:srgbClr val="3D3C3B"/>
      </a:dk1>
      <a:lt1>
        <a:srgbClr val="FFFFFF"/>
      </a:lt1>
      <a:dk2>
        <a:srgbClr val="6A6D70"/>
      </a:dk2>
      <a:lt2>
        <a:srgbClr val="C9F5FF"/>
      </a:lt2>
      <a:accent1>
        <a:srgbClr val="589AAF"/>
      </a:accent1>
      <a:accent2>
        <a:srgbClr val="7BC276"/>
      </a:accent2>
      <a:accent3>
        <a:srgbClr val="FFB614"/>
      </a:accent3>
      <a:accent4>
        <a:srgbClr val="E06E6E"/>
      </a:accent4>
      <a:accent5>
        <a:srgbClr val="F9FBFF"/>
      </a:accent5>
      <a:accent6>
        <a:srgbClr val="E08727"/>
      </a:accent6>
      <a:hlink>
        <a:srgbClr val="6A6D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784</Words>
  <Application>Microsoft Office PowerPoint</Application>
  <PresentationFormat>On-screen Show (16:9)</PresentationFormat>
  <Paragraphs>76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Alegreya Sans</vt:lpstr>
      <vt:lpstr>Arial</vt:lpstr>
      <vt:lpstr>Cambria</vt:lpstr>
      <vt:lpstr>PT Sans</vt:lpstr>
      <vt:lpstr>Times New Roman</vt:lpstr>
      <vt:lpstr>School Counseling about Social Media by Slidesgo</vt:lpstr>
      <vt:lpstr>THỰC HÀNH TV: TỪ ĐỒNG ÂM, TỪ ĐA NGHĨA</vt:lpstr>
      <vt:lpstr>Em hãy gọi tên những hình ảnh sau bằng các từ phù hợp.</vt:lpstr>
      <vt:lpstr> </vt:lpstr>
      <vt:lpstr>BÀI HỌC </vt:lpstr>
      <vt:lpstr>Bài 1 (SGK – 92)</vt:lpstr>
      <vt:lpstr>Bài 2 (SGK – 92)</vt:lpstr>
      <vt:lpstr>Bài 2 (SGK – 92)</vt:lpstr>
      <vt:lpstr>Bài 3 (SGK – 93)</vt:lpstr>
      <vt:lpstr>Bài 4 (SGK – 93)</vt:lpstr>
      <vt:lpstr>Bài 5 (SGK – 93)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Admin_01</cp:lastModifiedBy>
  <cp:revision>19</cp:revision>
  <dcterms:modified xsi:type="dcterms:W3CDTF">2023-05-31T08:59:29Z</dcterms:modified>
</cp:coreProperties>
</file>