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4" r:id="rId1"/>
  </p:sldMasterIdLst>
  <p:notesMasterIdLst>
    <p:notesMasterId r:id="rId19"/>
  </p:notesMasterIdLst>
  <p:sldIdLst>
    <p:sldId id="256" r:id="rId2"/>
    <p:sldId id="259" r:id="rId3"/>
    <p:sldId id="297" r:id="rId4"/>
    <p:sldId id="298" r:id="rId5"/>
    <p:sldId id="263" r:id="rId6"/>
    <p:sldId id="301" r:id="rId7"/>
    <p:sldId id="261" r:id="rId8"/>
    <p:sldId id="292" r:id="rId9"/>
    <p:sldId id="303" r:id="rId10"/>
    <p:sldId id="302" r:id="rId11"/>
    <p:sldId id="268" r:id="rId12"/>
    <p:sldId id="264" r:id="rId13"/>
    <p:sldId id="267" r:id="rId14"/>
    <p:sldId id="294" r:id="rId15"/>
    <p:sldId id="293" r:id="rId16"/>
    <p:sldId id="295" r:id="rId17"/>
    <p:sldId id="296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60ED24F-727B-4641-B0AD-22990EBE6269}">
  <a:tblStyle styleId="{060ED24F-727B-4641-B0AD-22990EBE626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9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712a54105b_0_30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712a54105b_0_30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8328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712a54105b_0_30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712a54105b_0_30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2055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712a54105b_0_30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712a54105b_0_30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3003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712a54105b_0_30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712a54105b_0_30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9697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703ffb4b00_0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703ffb4b00_0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70e230a8b6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70e230a8b6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3448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70e230a8b6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70e230a8b6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70e230a8b6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70e230a8b6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1573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70e230a8b6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70e230a8b6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925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70e230a8b6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70e230a8b6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2647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70e230a8b6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70e230a8b6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712a54105b_0_30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712a54105b_0_30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560350" y="914125"/>
            <a:ext cx="40233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Font typeface="Barrio"/>
              <a:buNone/>
              <a:defRPr sz="4800">
                <a:latin typeface="Barrio"/>
                <a:ea typeface="Barrio"/>
                <a:cs typeface="Barrio"/>
                <a:sym typeface="Barrio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1700" y="30627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>
                <a:latin typeface="Catamaran"/>
                <a:ea typeface="Catamaran"/>
                <a:cs typeface="Catamaran"/>
                <a:sym typeface="Catamara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429525" y="2164307"/>
            <a:ext cx="3738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4429525" y="1107107"/>
            <a:ext cx="3738900" cy="10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4429525" y="3287432"/>
            <a:ext cx="3267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0" y="14"/>
            <a:ext cx="3541639" cy="5143454"/>
          </a:xfrm>
          <a:custGeom>
            <a:avLst/>
            <a:gdLst/>
            <a:ahLst/>
            <a:cxnLst/>
            <a:rect l="l" t="t" r="r" b="b"/>
            <a:pathLst>
              <a:path w="66357" h="96369" extrusionOk="0">
                <a:moveTo>
                  <a:pt x="0" y="0"/>
                </a:moveTo>
                <a:lnTo>
                  <a:pt x="0" y="96368"/>
                </a:lnTo>
                <a:lnTo>
                  <a:pt x="49484" y="96368"/>
                </a:lnTo>
                <a:cubicBezTo>
                  <a:pt x="60260" y="82662"/>
                  <a:pt x="45845" y="74013"/>
                  <a:pt x="34265" y="66829"/>
                </a:cubicBezTo>
                <a:cubicBezTo>
                  <a:pt x="22828" y="59740"/>
                  <a:pt x="10067" y="32706"/>
                  <a:pt x="38188" y="27034"/>
                </a:cubicBezTo>
                <a:cubicBezTo>
                  <a:pt x="66357" y="21316"/>
                  <a:pt x="58369" y="0"/>
                  <a:pt x="58369" y="0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/>
          <p:nvPr/>
        </p:nvSpPr>
        <p:spPr>
          <a:xfrm rot="-314852">
            <a:off x="-864114" y="485682"/>
            <a:ext cx="10169364" cy="5762739"/>
          </a:xfrm>
          <a:custGeom>
            <a:avLst/>
            <a:gdLst/>
            <a:ahLst/>
            <a:cxnLst/>
            <a:rect l="l" t="t" r="r" b="b"/>
            <a:pathLst>
              <a:path w="98213" h="55655" extrusionOk="0">
                <a:moveTo>
                  <a:pt x="17637" y="1"/>
                </a:moveTo>
                <a:cubicBezTo>
                  <a:pt x="17095" y="1"/>
                  <a:pt x="16541" y="14"/>
                  <a:pt x="15975" y="42"/>
                </a:cubicBezTo>
                <a:cubicBezTo>
                  <a:pt x="851" y="798"/>
                  <a:pt x="0" y="23248"/>
                  <a:pt x="10824" y="31944"/>
                </a:cubicBezTo>
                <a:cubicBezTo>
                  <a:pt x="13770" y="34304"/>
                  <a:pt x="17069" y="35167"/>
                  <a:pt x="20374" y="35167"/>
                </a:cubicBezTo>
                <a:cubicBezTo>
                  <a:pt x="26665" y="35167"/>
                  <a:pt x="32977" y="32038"/>
                  <a:pt x="36913" y="30148"/>
                </a:cubicBezTo>
                <a:cubicBezTo>
                  <a:pt x="38557" y="29342"/>
                  <a:pt x="40160" y="28982"/>
                  <a:pt x="41707" y="28982"/>
                </a:cubicBezTo>
                <a:cubicBezTo>
                  <a:pt x="46782" y="28982"/>
                  <a:pt x="51245" y="32859"/>
                  <a:pt x="54542" y="37568"/>
                </a:cubicBezTo>
                <a:cubicBezTo>
                  <a:pt x="58275" y="42861"/>
                  <a:pt x="60024" y="51794"/>
                  <a:pt x="69098" y="54866"/>
                </a:cubicBezTo>
                <a:cubicBezTo>
                  <a:pt x="70793" y="55428"/>
                  <a:pt x="72479" y="55654"/>
                  <a:pt x="74095" y="55654"/>
                </a:cubicBezTo>
                <a:cubicBezTo>
                  <a:pt x="80771" y="55654"/>
                  <a:pt x="86255" y="51794"/>
                  <a:pt x="86255" y="51794"/>
                </a:cubicBezTo>
                <a:cubicBezTo>
                  <a:pt x="86255" y="51794"/>
                  <a:pt x="98212" y="44043"/>
                  <a:pt x="97551" y="28730"/>
                </a:cubicBezTo>
                <a:cubicBezTo>
                  <a:pt x="96884" y="13220"/>
                  <a:pt x="83321" y="7168"/>
                  <a:pt x="70248" y="7168"/>
                </a:cubicBezTo>
                <a:cubicBezTo>
                  <a:pt x="65712" y="7168"/>
                  <a:pt x="61236" y="7896"/>
                  <a:pt x="57377" y="9211"/>
                </a:cubicBezTo>
                <a:cubicBezTo>
                  <a:pt x="54780" y="10101"/>
                  <a:pt x="52462" y="10475"/>
                  <a:pt x="50328" y="10475"/>
                </a:cubicBezTo>
                <a:cubicBezTo>
                  <a:pt x="39035" y="10475"/>
                  <a:pt x="32874" y="1"/>
                  <a:pt x="17637" y="1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4950125" y="804450"/>
            <a:ext cx="3117000" cy="123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rrio"/>
              <a:buNone/>
              <a:defRPr>
                <a:latin typeface="Barrio"/>
                <a:ea typeface="Barrio"/>
                <a:cs typeface="Barrio"/>
                <a:sym typeface="Barri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2"/>
          </p:nvPr>
        </p:nvSpPr>
        <p:spPr>
          <a:xfrm>
            <a:off x="4950125" y="2169900"/>
            <a:ext cx="3117000" cy="239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11700" y="3365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_ONLY_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311700" y="3365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title" idx="2"/>
          </p:nvPr>
        </p:nvSpPr>
        <p:spPr>
          <a:xfrm>
            <a:off x="1774275" y="2889375"/>
            <a:ext cx="22578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ubTitle" idx="1"/>
          </p:nvPr>
        </p:nvSpPr>
        <p:spPr>
          <a:xfrm>
            <a:off x="1774275" y="3344275"/>
            <a:ext cx="2257800" cy="72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title" idx="3"/>
          </p:nvPr>
        </p:nvSpPr>
        <p:spPr>
          <a:xfrm>
            <a:off x="5111925" y="2889375"/>
            <a:ext cx="22578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subTitle" idx="4"/>
          </p:nvPr>
        </p:nvSpPr>
        <p:spPr>
          <a:xfrm>
            <a:off x="5111925" y="3344275"/>
            <a:ext cx="2257800" cy="72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SECTION_HEADER_1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1152925" y="2164307"/>
            <a:ext cx="3738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title" idx="2" hasCustomPrompt="1"/>
          </p:nvPr>
        </p:nvSpPr>
        <p:spPr>
          <a:xfrm>
            <a:off x="1152925" y="1107107"/>
            <a:ext cx="3738900" cy="10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77" name="Google Shape;77;p16"/>
          <p:cNvSpPr txBox="1">
            <a:spLocks noGrp="1"/>
          </p:cNvSpPr>
          <p:nvPr>
            <p:ph type="subTitle" idx="1"/>
          </p:nvPr>
        </p:nvSpPr>
        <p:spPr>
          <a:xfrm>
            <a:off x="1152925" y="3287432"/>
            <a:ext cx="3267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8" name="Google Shape;78;p16"/>
          <p:cNvSpPr/>
          <p:nvPr/>
        </p:nvSpPr>
        <p:spPr>
          <a:xfrm rot="10800000">
            <a:off x="5579966" y="-32465"/>
            <a:ext cx="3564034" cy="5175979"/>
          </a:xfrm>
          <a:custGeom>
            <a:avLst/>
            <a:gdLst/>
            <a:ahLst/>
            <a:cxnLst/>
            <a:rect l="l" t="t" r="r" b="b"/>
            <a:pathLst>
              <a:path w="66357" h="96369" extrusionOk="0">
                <a:moveTo>
                  <a:pt x="0" y="0"/>
                </a:moveTo>
                <a:lnTo>
                  <a:pt x="0" y="96368"/>
                </a:lnTo>
                <a:lnTo>
                  <a:pt x="49484" y="96368"/>
                </a:lnTo>
                <a:cubicBezTo>
                  <a:pt x="60260" y="82662"/>
                  <a:pt x="45845" y="74013"/>
                  <a:pt x="34265" y="66829"/>
                </a:cubicBezTo>
                <a:cubicBezTo>
                  <a:pt x="22828" y="59740"/>
                  <a:pt x="10067" y="32706"/>
                  <a:pt x="38188" y="27034"/>
                </a:cubicBezTo>
                <a:cubicBezTo>
                  <a:pt x="66357" y="21316"/>
                  <a:pt x="58369" y="0"/>
                  <a:pt x="58369" y="0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centages">
  <p:cSld name="SECTION_TITLE_AND_DESCRIPTION_1_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311700" y="3365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subTitle" idx="1"/>
          </p:nvPr>
        </p:nvSpPr>
        <p:spPr>
          <a:xfrm>
            <a:off x="3199425" y="1828700"/>
            <a:ext cx="2257800" cy="55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title" idx="2" hasCustomPrompt="1"/>
          </p:nvPr>
        </p:nvSpPr>
        <p:spPr>
          <a:xfrm>
            <a:off x="1885725" y="1828700"/>
            <a:ext cx="1242900" cy="55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83" name="Google Shape;83;p17"/>
          <p:cNvSpPr txBox="1">
            <a:spLocks noGrp="1"/>
          </p:cNvSpPr>
          <p:nvPr>
            <p:ph type="subTitle" idx="3"/>
          </p:nvPr>
        </p:nvSpPr>
        <p:spPr>
          <a:xfrm>
            <a:off x="3199425" y="2747475"/>
            <a:ext cx="2257800" cy="55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title" idx="4" hasCustomPrompt="1"/>
          </p:nvPr>
        </p:nvSpPr>
        <p:spPr>
          <a:xfrm>
            <a:off x="1885725" y="2747475"/>
            <a:ext cx="1242900" cy="55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85" name="Google Shape;85;p17"/>
          <p:cNvSpPr txBox="1">
            <a:spLocks noGrp="1"/>
          </p:cNvSpPr>
          <p:nvPr>
            <p:ph type="subTitle" idx="5"/>
          </p:nvPr>
        </p:nvSpPr>
        <p:spPr>
          <a:xfrm>
            <a:off x="3199425" y="3666250"/>
            <a:ext cx="2257800" cy="55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title" idx="6" hasCustomPrompt="1"/>
          </p:nvPr>
        </p:nvSpPr>
        <p:spPr>
          <a:xfrm>
            <a:off x="1885725" y="3666250"/>
            <a:ext cx="1242900" cy="55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E75C54C-1D5A-2296-F082-B6188495C1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56282D-3C58-99AE-9220-3B61F58288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32D0FC-6634-D075-386F-3CD31CE813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0DF758-9A8C-47A6-9C69-5CF3CE6995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681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DC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rio"/>
              <a:buNone/>
              <a:defRPr sz="2800">
                <a:solidFill>
                  <a:schemeClr val="accent3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atamaran"/>
              <a:buChar char="●"/>
              <a:defRPr sz="1800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○"/>
              <a:defRPr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■"/>
              <a:defRPr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●"/>
              <a:defRPr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○"/>
              <a:defRPr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■"/>
              <a:defRPr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●"/>
              <a:defRPr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○"/>
              <a:defRPr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Catamaran"/>
              <a:buChar char="■"/>
              <a:defRPr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8" r:id="rId4"/>
    <p:sldLayoutId id="2147483660" r:id="rId5"/>
    <p:sldLayoutId id="2147483662" r:id="rId6"/>
    <p:sldLayoutId id="2147483663" r:id="rId7"/>
    <p:sldLayoutId id="2147483672" r:id="rId8"/>
    <p:sldLayoutId id="2147483675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6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7.wdp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6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 txBox="1">
            <a:spLocks noGrp="1"/>
          </p:cNvSpPr>
          <p:nvPr>
            <p:ph type="ctrTitle"/>
          </p:nvPr>
        </p:nvSpPr>
        <p:spPr>
          <a:xfrm>
            <a:off x="1803873" y="808315"/>
            <a:ext cx="5300448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b="1" dirty="0">
                <a:latin typeface="Cambria" panose="02040503050406030204" pitchFamily="18" charset="0"/>
                <a:ea typeface="Cambria" panose="02040503050406030204" pitchFamily="18" charset="0"/>
              </a:rPr>
              <a:t>THỰC HÀNH TIẾNG VIỆT</a:t>
            </a:r>
            <a:endParaRPr sz="6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3" name="Google Shape;163;p29"/>
          <p:cNvSpPr/>
          <p:nvPr/>
        </p:nvSpPr>
        <p:spPr>
          <a:xfrm>
            <a:off x="-184529" y="238375"/>
            <a:ext cx="547036" cy="1501483"/>
          </a:xfrm>
          <a:custGeom>
            <a:avLst/>
            <a:gdLst/>
            <a:ahLst/>
            <a:cxnLst/>
            <a:rect l="l" t="t" r="r" b="b"/>
            <a:pathLst>
              <a:path w="13223" h="36294" extrusionOk="0">
                <a:moveTo>
                  <a:pt x="6612" y="0"/>
                </a:moveTo>
                <a:cubicBezTo>
                  <a:pt x="2961" y="0"/>
                  <a:pt x="1" y="3721"/>
                  <a:pt x="1" y="8309"/>
                </a:cubicBezTo>
                <a:cubicBezTo>
                  <a:pt x="1" y="12675"/>
                  <a:pt x="2680" y="16251"/>
                  <a:pt x="6082" y="16591"/>
                </a:cubicBezTo>
                <a:lnTo>
                  <a:pt x="5704" y="17553"/>
                </a:lnTo>
                <a:lnTo>
                  <a:pt x="6342" y="17553"/>
                </a:lnTo>
                <a:lnTo>
                  <a:pt x="6342" y="36293"/>
                </a:lnTo>
                <a:lnTo>
                  <a:pt x="6637" y="36293"/>
                </a:lnTo>
                <a:lnTo>
                  <a:pt x="6637" y="17553"/>
                </a:lnTo>
                <a:lnTo>
                  <a:pt x="7350" y="17553"/>
                </a:lnTo>
                <a:lnTo>
                  <a:pt x="6851" y="16612"/>
                </a:lnTo>
                <a:cubicBezTo>
                  <a:pt x="10391" y="16453"/>
                  <a:pt x="13222" y="12798"/>
                  <a:pt x="13222" y="8309"/>
                </a:cubicBezTo>
                <a:cubicBezTo>
                  <a:pt x="13222" y="3720"/>
                  <a:pt x="10263" y="0"/>
                  <a:pt x="66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64" name="Google Shape;164;p29"/>
          <p:cNvGrpSpPr/>
          <p:nvPr/>
        </p:nvGrpSpPr>
        <p:grpSpPr>
          <a:xfrm>
            <a:off x="-159449" y="982178"/>
            <a:ext cx="1576357" cy="1716448"/>
            <a:chOff x="1341450" y="867975"/>
            <a:chExt cx="1145775" cy="1247600"/>
          </a:xfrm>
        </p:grpSpPr>
        <p:sp>
          <p:nvSpPr>
            <p:cNvPr id="165" name="Google Shape;165;p29"/>
            <p:cNvSpPr/>
            <p:nvPr/>
          </p:nvSpPr>
          <p:spPr>
            <a:xfrm>
              <a:off x="2101950" y="1045875"/>
              <a:ext cx="352075" cy="124350"/>
            </a:xfrm>
            <a:custGeom>
              <a:avLst/>
              <a:gdLst/>
              <a:ahLst/>
              <a:cxnLst/>
              <a:rect l="l" t="t" r="r" b="b"/>
              <a:pathLst>
                <a:path w="14083" h="4974" extrusionOk="0">
                  <a:moveTo>
                    <a:pt x="14083" y="0"/>
                  </a:moveTo>
                  <a:cubicBezTo>
                    <a:pt x="10191" y="1436"/>
                    <a:pt x="3713" y="1585"/>
                    <a:pt x="1181" y="1585"/>
                  </a:cubicBezTo>
                  <a:cubicBezTo>
                    <a:pt x="513" y="1585"/>
                    <a:pt x="120" y="1575"/>
                    <a:pt x="120" y="1575"/>
                  </a:cubicBezTo>
                  <a:lnTo>
                    <a:pt x="1" y="2487"/>
                  </a:lnTo>
                  <a:cubicBezTo>
                    <a:pt x="177" y="2464"/>
                    <a:pt x="384" y="2453"/>
                    <a:pt x="618" y="2453"/>
                  </a:cubicBezTo>
                  <a:cubicBezTo>
                    <a:pt x="4210" y="2453"/>
                    <a:pt x="14083" y="4973"/>
                    <a:pt x="14083" y="4973"/>
                  </a:cubicBezTo>
                  <a:lnTo>
                    <a:pt x="140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2425725" y="1045875"/>
              <a:ext cx="61500" cy="124350"/>
            </a:xfrm>
            <a:custGeom>
              <a:avLst/>
              <a:gdLst/>
              <a:ahLst/>
              <a:cxnLst/>
              <a:rect l="l" t="t" r="r" b="b"/>
              <a:pathLst>
                <a:path w="2460" h="4974" extrusionOk="0">
                  <a:moveTo>
                    <a:pt x="1230" y="0"/>
                  </a:moveTo>
                  <a:cubicBezTo>
                    <a:pt x="551" y="0"/>
                    <a:pt x="1" y="1113"/>
                    <a:pt x="1" y="2487"/>
                  </a:cubicBezTo>
                  <a:cubicBezTo>
                    <a:pt x="1" y="3860"/>
                    <a:pt x="551" y="4973"/>
                    <a:pt x="1230" y="4973"/>
                  </a:cubicBezTo>
                  <a:cubicBezTo>
                    <a:pt x="1909" y="4973"/>
                    <a:pt x="2459" y="3860"/>
                    <a:pt x="2459" y="2487"/>
                  </a:cubicBezTo>
                  <a:cubicBezTo>
                    <a:pt x="2459" y="1113"/>
                    <a:pt x="1909" y="0"/>
                    <a:pt x="1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1871025" y="897600"/>
              <a:ext cx="279000" cy="322950"/>
            </a:xfrm>
            <a:custGeom>
              <a:avLst/>
              <a:gdLst/>
              <a:ahLst/>
              <a:cxnLst/>
              <a:rect l="l" t="t" r="r" b="b"/>
              <a:pathLst>
                <a:path w="11160" h="12918" extrusionOk="0">
                  <a:moveTo>
                    <a:pt x="6359" y="1"/>
                  </a:moveTo>
                  <a:cubicBezTo>
                    <a:pt x="5439" y="1"/>
                    <a:pt x="4522" y="215"/>
                    <a:pt x="3806" y="583"/>
                  </a:cubicBezTo>
                  <a:cubicBezTo>
                    <a:pt x="1465" y="1786"/>
                    <a:pt x="2667" y="4948"/>
                    <a:pt x="2667" y="4948"/>
                  </a:cubicBezTo>
                  <a:cubicBezTo>
                    <a:pt x="2759" y="5693"/>
                    <a:pt x="2973" y="6417"/>
                    <a:pt x="3301" y="7093"/>
                  </a:cubicBezTo>
                  <a:cubicBezTo>
                    <a:pt x="2191" y="7848"/>
                    <a:pt x="1104" y="8644"/>
                    <a:pt x="1" y="9357"/>
                  </a:cubicBezTo>
                  <a:cubicBezTo>
                    <a:pt x="936" y="10508"/>
                    <a:pt x="1930" y="11715"/>
                    <a:pt x="2781" y="12917"/>
                  </a:cubicBezTo>
                  <a:cubicBezTo>
                    <a:pt x="2973" y="12594"/>
                    <a:pt x="3238" y="12290"/>
                    <a:pt x="3482" y="11997"/>
                  </a:cubicBezTo>
                  <a:cubicBezTo>
                    <a:pt x="4046" y="11318"/>
                    <a:pt x="4672" y="10693"/>
                    <a:pt x="5353" y="10129"/>
                  </a:cubicBezTo>
                  <a:cubicBezTo>
                    <a:pt x="5448" y="10050"/>
                    <a:pt x="5551" y="9975"/>
                    <a:pt x="5655" y="9903"/>
                  </a:cubicBezTo>
                  <a:cubicBezTo>
                    <a:pt x="6712" y="10698"/>
                    <a:pt x="7790" y="11129"/>
                    <a:pt x="8423" y="11212"/>
                  </a:cubicBezTo>
                  <a:cubicBezTo>
                    <a:pt x="8464" y="11217"/>
                    <a:pt x="8504" y="11220"/>
                    <a:pt x="8543" y="11220"/>
                  </a:cubicBezTo>
                  <a:cubicBezTo>
                    <a:pt x="9297" y="11220"/>
                    <a:pt x="9669" y="10218"/>
                    <a:pt x="9904" y="8622"/>
                  </a:cubicBezTo>
                  <a:cubicBezTo>
                    <a:pt x="10420" y="8267"/>
                    <a:pt x="10504" y="7536"/>
                    <a:pt x="10081" y="7075"/>
                  </a:cubicBezTo>
                  <a:cubicBezTo>
                    <a:pt x="10089" y="6991"/>
                    <a:pt x="10096" y="6910"/>
                    <a:pt x="10104" y="6825"/>
                  </a:cubicBezTo>
                  <a:cubicBezTo>
                    <a:pt x="10116" y="6825"/>
                    <a:pt x="10127" y="6826"/>
                    <a:pt x="10139" y="6826"/>
                  </a:cubicBezTo>
                  <a:cubicBezTo>
                    <a:pt x="10145" y="6826"/>
                    <a:pt x="10151" y="6826"/>
                    <a:pt x="10158" y="6825"/>
                  </a:cubicBezTo>
                  <a:cubicBezTo>
                    <a:pt x="10423" y="6807"/>
                    <a:pt x="10964" y="6745"/>
                    <a:pt x="11053" y="6451"/>
                  </a:cubicBezTo>
                  <a:cubicBezTo>
                    <a:pt x="11159" y="6101"/>
                    <a:pt x="10729" y="5855"/>
                    <a:pt x="10544" y="5618"/>
                  </a:cubicBezTo>
                  <a:cubicBezTo>
                    <a:pt x="10412" y="5445"/>
                    <a:pt x="10310" y="5250"/>
                    <a:pt x="10245" y="5043"/>
                  </a:cubicBezTo>
                  <a:cubicBezTo>
                    <a:pt x="10270" y="4702"/>
                    <a:pt x="10295" y="4355"/>
                    <a:pt x="10322" y="4000"/>
                  </a:cubicBezTo>
                  <a:cubicBezTo>
                    <a:pt x="10542" y="1101"/>
                    <a:pt x="8445" y="1"/>
                    <a:pt x="6359" y="1"/>
                  </a:cubicBezTo>
                  <a:close/>
                </a:path>
              </a:pathLst>
            </a:custGeom>
            <a:solidFill>
              <a:srgbClr val="F4B0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1870075" y="867975"/>
              <a:ext cx="283525" cy="256175"/>
            </a:xfrm>
            <a:custGeom>
              <a:avLst/>
              <a:gdLst/>
              <a:ahLst/>
              <a:cxnLst/>
              <a:rect l="l" t="t" r="r" b="b"/>
              <a:pathLst>
                <a:path w="11341" h="10247" extrusionOk="0">
                  <a:moveTo>
                    <a:pt x="6452" y="1"/>
                  </a:moveTo>
                  <a:cubicBezTo>
                    <a:pt x="6098" y="1"/>
                    <a:pt x="5720" y="29"/>
                    <a:pt x="5315" y="92"/>
                  </a:cubicBezTo>
                  <a:cubicBezTo>
                    <a:pt x="47" y="898"/>
                    <a:pt x="807" y="3128"/>
                    <a:pt x="0" y="8823"/>
                  </a:cubicBezTo>
                  <a:lnTo>
                    <a:pt x="6928" y="10246"/>
                  </a:lnTo>
                  <a:lnTo>
                    <a:pt x="6928" y="4802"/>
                  </a:lnTo>
                  <a:lnTo>
                    <a:pt x="11340" y="4125"/>
                  </a:lnTo>
                  <a:cubicBezTo>
                    <a:pt x="11340" y="4125"/>
                    <a:pt x="10694" y="1"/>
                    <a:pt x="6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2243150" y="1049550"/>
              <a:ext cx="106625" cy="162300"/>
            </a:xfrm>
            <a:custGeom>
              <a:avLst/>
              <a:gdLst/>
              <a:ahLst/>
              <a:cxnLst/>
              <a:rect l="l" t="t" r="r" b="b"/>
              <a:pathLst>
                <a:path w="4265" h="6492" extrusionOk="0">
                  <a:moveTo>
                    <a:pt x="1126" y="1"/>
                  </a:moveTo>
                  <a:cubicBezTo>
                    <a:pt x="907" y="1"/>
                    <a:pt x="921" y="302"/>
                    <a:pt x="921" y="302"/>
                  </a:cubicBezTo>
                  <a:lnTo>
                    <a:pt x="921" y="1231"/>
                  </a:lnTo>
                  <a:cubicBezTo>
                    <a:pt x="919" y="1470"/>
                    <a:pt x="921" y="1626"/>
                    <a:pt x="921" y="1626"/>
                  </a:cubicBezTo>
                  <a:cubicBezTo>
                    <a:pt x="855" y="998"/>
                    <a:pt x="385" y="435"/>
                    <a:pt x="154" y="435"/>
                  </a:cubicBezTo>
                  <a:cubicBezTo>
                    <a:pt x="56" y="435"/>
                    <a:pt x="0" y="537"/>
                    <a:pt x="38" y="780"/>
                  </a:cubicBezTo>
                  <a:cubicBezTo>
                    <a:pt x="163" y="1592"/>
                    <a:pt x="95" y="3411"/>
                    <a:pt x="95" y="3411"/>
                  </a:cubicBezTo>
                  <a:lnTo>
                    <a:pt x="1484" y="6492"/>
                  </a:lnTo>
                  <a:lnTo>
                    <a:pt x="3595" y="6304"/>
                  </a:lnTo>
                  <a:cubicBezTo>
                    <a:pt x="4265" y="4896"/>
                    <a:pt x="4237" y="2088"/>
                    <a:pt x="4064" y="715"/>
                  </a:cubicBezTo>
                  <a:cubicBezTo>
                    <a:pt x="4039" y="464"/>
                    <a:pt x="3909" y="378"/>
                    <a:pt x="3778" y="378"/>
                  </a:cubicBezTo>
                  <a:cubicBezTo>
                    <a:pt x="3683" y="378"/>
                    <a:pt x="3586" y="424"/>
                    <a:pt x="3529" y="486"/>
                  </a:cubicBezTo>
                  <a:cubicBezTo>
                    <a:pt x="3435" y="589"/>
                    <a:pt x="3107" y="656"/>
                    <a:pt x="2751" y="656"/>
                  </a:cubicBezTo>
                  <a:cubicBezTo>
                    <a:pt x="2596" y="656"/>
                    <a:pt x="2437" y="643"/>
                    <a:pt x="2288" y="615"/>
                  </a:cubicBezTo>
                  <a:cubicBezTo>
                    <a:pt x="1796" y="525"/>
                    <a:pt x="1734" y="265"/>
                    <a:pt x="1317" y="56"/>
                  </a:cubicBezTo>
                  <a:cubicBezTo>
                    <a:pt x="1239" y="17"/>
                    <a:pt x="1176" y="1"/>
                    <a:pt x="1126" y="1"/>
                  </a:cubicBezTo>
                  <a:close/>
                </a:path>
              </a:pathLst>
            </a:custGeom>
            <a:solidFill>
              <a:srgbClr val="F4B0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1819500" y="1419750"/>
              <a:ext cx="210425" cy="656475"/>
            </a:xfrm>
            <a:custGeom>
              <a:avLst/>
              <a:gdLst/>
              <a:ahLst/>
              <a:cxnLst/>
              <a:rect l="l" t="t" r="r" b="b"/>
              <a:pathLst>
                <a:path w="8417" h="26259" extrusionOk="0">
                  <a:moveTo>
                    <a:pt x="5564" y="0"/>
                  </a:moveTo>
                  <a:lnTo>
                    <a:pt x="1" y="24390"/>
                  </a:lnTo>
                  <a:lnTo>
                    <a:pt x="7038" y="26259"/>
                  </a:lnTo>
                  <a:lnTo>
                    <a:pt x="84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1341450" y="1121000"/>
              <a:ext cx="1143625" cy="994575"/>
            </a:xfrm>
            <a:custGeom>
              <a:avLst/>
              <a:gdLst/>
              <a:ahLst/>
              <a:cxnLst/>
              <a:rect l="l" t="t" r="r" b="b"/>
              <a:pathLst>
                <a:path w="45745" h="39783" extrusionOk="0">
                  <a:moveTo>
                    <a:pt x="16523" y="0"/>
                  </a:moveTo>
                  <a:cubicBezTo>
                    <a:pt x="16491" y="0"/>
                    <a:pt x="16458" y="3"/>
                    <a:pt x="16425" y="3"/>
                  </a:cubicBezTo>
                  <a:cubicBezTo>
                    <a:pt x="16394" y="3"/>
                    <a:pt x="16365" y="4"/>
                    <a:pt x="16334" y="5"/>
                  </a:cubicBezTo>
                  <a:cubicBezTo>
                    <a:pt x="7312" y="189"/>
                    <a:pt x="1" y="16670"/>
                    <a:pt x="1" y="16670"/>
                  </a:cubicBezTo>
                  <a:lnTo>
                    <a:pt x="1" y="39783"/>
                  </a:lnTo>
                  <a:cubicBezTo>
                    <a:pt x="10958" y="39783"/>
                    <a:pt x="19209" y="29509"/>
                    <a:pt x="23702" y="22867"/>
                  </a:cubicBezTo>
                  <a:cubicBezTo>
                    <a:pt x="25607" y="23948"/>
                    <a:pt x="30852" y="27522"/>
                    <a:pt x="33250" y="28051"/>
                  </a:cubicBezTo>
                  <a:cubicBezTo>
                    <a:pt x="33875" y="28189"/>
                    <a:pt x="34455" y="28254"/>
                    <a:pt x="34995" y="28254"/>
                  </a:cubicBezTo>
                  <a:cubicBezTo>
                    <a:pt x="45744" y="28254"/>
                    <a:pt x="40127" y="2230"/>
                    <a:pt x="40127" y="2230"/>
                  </a:cubicBezTo>
                  <a:lnTo>
                    <a:pt x="40127" y="2230"/>
                  </a:lnTo>
                  <a:lnTo>
                    <a:pt x="36881" y="2426"/>
                  </a:lnTo>
                  <a:cubicBezTo>
                    <a:pt x="37076" y="5972"/>
                    <a:pt x="32290" y="13540"/>
                    <a:pt x="32290" y="13540"/>
                  </a:cubicBezTo>
                  <a:cubicBezTo>
                    <a:pt x="32290" y="13540"/>
                    <a:pt x="26306" y="4635"/>
                    <a:pt x="20472" y="1277"/>
                  </a:cubicBezTo>
                  <a:cubicBezTo>
                    <a:pt x="19335" y="486"/>
                    <a:pt x="18028" y="8"/>
                    <a:pt x="165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1749800" y="1055200"/>
              <a:ext cx="339100" cy="268625"/>
            </a:xfrm>
            <a:custGeom>
              <a:avLst/>
              <a:gdLst/>
              <a:ahLst/>
              <a:cxnLst/>
              <a:rect l="l" t="t" r="r" b="b"/>
              <a:pathLst>
                <a:path w="13564" h="10745" extrusionOk="0">
                  <a:moveTo>
                    <a:pt x="1393" y="1"/>
                  </a:moveTo>
                  <a:cubicBezTo>
                    <a:pt x="861" y="1"/>
                    <a:pt x="1025" y="666"/>
                    <a:pt x="1025" y="666"/>
                  </a:cubicBezTo>
                  <a:cubicBezTo>
                    <a:pt x="975" y="1994"/>
                    <a:pt x="0" y="2637"/>
                    <a:pt x="0" y="2637"/>
                  </a:cubicBezTo>
                  <a:lnTo>
                    <a:pt x="11762" y="10745"/>
                  </a:lnTo>
                  <a:cubicBezTo>
                    <a:pt x="11762" y="10745"/>
                    <a:pt x="11794" y="8484"/>
                    <a:pt x="12679" y="7796"/>
                  </a:cubicBezTo>
                  <a:cubicBezTo>
                    <a:pt x="13564" y="7107"/>
                    <a:pt x="13564" y="6272"/>
                    <a:pt x="13564" y="6272"/>
                  </a:cubicBezTo>
                  <a:cubicBezTo>
                    <a:pt x="13564" y="6272"/>
                    <a:pt x="2303" y="174"/>
                    <a:pt x="1566" y="20"/>
                  </a:cubicBezTo>
                  <a:cubicBezTo>
                    <a:pt x="1502" y="7"/>
                    <a:pt x="1444" y="1"/>
                    <a:pt x="13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3" name="Google Shape;173;p29"/>
          <p:cNvGrpSpPr/>
          <p:nvPr/>
        </p:nvGrpSpPr>
        <p:grpSpPr>
          <a:xfrm>
            <a:off x="-352384" y="1859621"/>
            <a:ext cx="1769279" cy="1718305"/>
            <a:chOff x="1129675" y="2289025"/>
            <a:chExt cx="1286000" cy="1248950"/>
          </a:xfrm>
        </p:grpSpPr>
        <p:sp>
          <p:nvSpPr>
            <p:cNvPr id="174" name="Google Shape;174;p29"/>
            <p:cNvSpPr/>
            <p:nvPr/>
          </p:nvSpPr>
          <p:spPr>
            <a:xfrm>
              <a:off x="2176675" y="2551850"/>
              <a:ext cx="181250" cy="196300"/>
            </a:xfrm>
            <a:custGeom>
              <a:avLst/>
              <a:gdLst/>
              <a:ahLst/>
              <a:cxnLst/>
              <a:rect l="l" t="t" r="r" b="b"/>
              <a:pathLst>
                <a:path w="7250" h="7852" extrusionOk="0">
                  <a:moveTo>
                    <a:pt x="5610" y="1"/>
                  </a:moveTo>
                  <a:cubicBezTo>
                    <a:pt x="5142" y="1"/>
                    <a:pt x="3205" y="2113"/>
                    <a:pt x="3205" y="2113"/>
                  </a:cubicBezTo>
                  <a:cubicBezTo>
                    <a:pt x="3678" y="1494"/>
                    <a:pt x="3680" y="554"/>
                    <a:pt x="3408" y="554"/>
                  </a:cubicBezTo>
                  <a:cubicBezTo>
                    <a:pt x="3336" y="554"/>
                    <a:pt x="3245" y="620"/>
                    <a:pt x="3138" y="776"/>
                  </a:cubicBezTo>
                  <a:cubicBezTo>
                    <a:pt x="2627" y="1517"/>
                    <a:pt x="1207" y="2916"/>
                    <a:pt x="1207" y="2916"/>
                  </a:cubicBezTo>
                  <a:lnTo>
                    <a:pt x="1" y="6416"/>
                  </a:lnTo>
                  <a:lnTo>
                    <a:pt x="1824" y="7852"/>
                  </a:lnTo>
                  <a:cubicBezTo>
                    <a:pt x="3950" y="7024"/>
                    <a:pt x="6959" y="3272"/>
                    <a:pt x="6831" y="2966"/>
                  </a:cubicBezTo>
                  <a:cubicBezTo>
                    <a:pt x="6808" y="2912"/>
                    <a:pt x="6768" y="2890"/>
                    <a:pt x="6717" y="2890"/>
                  </a:cubicBezTo>
                  <a:cubicBezTo>
                    <a:pt x="6476" y="2890"/>
                    <a:pt x="5995" y="3376"/>
                    <a:pt x="5995" y="3376"/>
                  </a:cubicBezTo>
                  <a:cubicBezTo>
                    <a:pt x="5995" y="3376"/>
                    <a:pt x="7249" y="1706"/>
                    <a:pt x="7017" y="1292"/>
                  </a:cubicBezTo>
                  <a:cubicBezTo>
                    <a:pt x="6992" y="1248"/>
                    <a:pt x="6954" y="1228"/>
                    <a:pt x="6907" y="1228"/>
                  </a:cubicBezTo>
                  <a:cubicBezTo>
                    <a:pt x="6519" y="1228"/>
                    <a:pt x="5488" y="2581"/>
                    <a:pt x="5488" y="2581"/>
                  </a:cubicBezTo>
                  <a:cubicBezTo>
                    <a:pt x="5488" y="2581"/>
                    <a:pt x="6926" y="428"/>
                    <a:pt x="6596" y="131"/>
                  </a:cubicBezTo>
                  <a:cubicBezTo>
                    <a:pt x="6574" y="111"/>
                    <a:pt x="6546" y="101"/>
                    <a:pt x="6514" y="101"/>
                  </a:cubicBezTo>
                  <a:cubicBezTo>
                    <a:pt x="6098" y="101"/>
                    <a:pt x="4975" y="1716"/>
                    <a:pt x="4892" y="1836"/>
                  </a:cubicBezTo>
                  <a:lnTo>
                    <a:pt x="4892" y="1836"/>
                  </a:lnTo>
                  <a:cubicBezTo>
                    <a:pt x="4972" y="1721"/>
                    <a:pt x="5994" y="217"/>
                    <a:pt x="5665" y="15"/>
                  </a:cubicBezTo>
                  <a:cubicBezTo>
                    <a:pt x="5650" y="5"/>
                    <a:pt x="5632" y="1"/>
                    <a:pt x="5610" y="1"/>
                  </a:cubicBezTo>
                  <a:close/>
                </a:path>
              </a:pathLst>
            </a:custGeom>
            <a:solidFill>
              <a:srgbClr val="DB8D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1407725" y="2641875"/>
              <a:ext cx="834925" cy="612725"/>
            </a:xfrm>
            <a:custGeom>
              <a:avLst/>
              <a:gdLst/>
              <a:ahLst/>
              <a:cxnLst/>
              <a:rect l="l" t="t" r="r" b="b"/>
              <a:pathLst>
                <a:path w="33397" h="24509" extrusionOk="0">
                  <a:moveTo>
                    <a:pt x="8036" y="0"/>
                  </a:moveTo>
                  <a:cubicBezTo>
                    <a:pt x="5980" y="0"/>
                    <a:pt x="3958" y="1049"/>
                    <a:pt x="2827" y="2992"/>
                  </a:cubicBezTo>
                  <a:lnTo>
                    <a:pt x="1400" y="5440"/>
                  </a:lnTo>
                  <a:cubicBezTo>
                    <a:pt x="0" y="7847"/>
                    <a:pt x="433" y="10896"/>
                    <a:pt x="2446" y="12820"/>
                  </a:cubicBezTo>
                  <a:cubicBezTo>
                    <a:pt x="7083" y="17250"/>
                    <a:pt x="15242" y="24508"/>
                    <a:pt x="18922" y="24508"/>
                  </a:cubicBezTo>
                  <a:cubicBezTo>
                    <a:pt x="19199" y="24508"/>
                    <a:pt x="19451" y="24467"/>
                    <a:pt x="19674" y="24380"/>
                  </a:cubicBezTo>
                  <a:cubicBezTo>
                    <a:pt x="24157" y="22635"/>
                    <a:pt x="33397" y="4409"/>
                    <a:pt x="33397" y="4409"/>
                  </a:cubicBezTo>
                  <a:lnTo>
                    <a:pt x="30945" y="1496"/>
                  </a:lnTo>
                  <a:lnTo>
                    <a:pt x="20938" y="10541"/>
                  </a:lnTo>
                  <a:cubicBezTo>
                    <a:pt x="20938" y="10541"/>
                    <a:pt x="20053" y="8929"/>
                    <a:pt x="16211" y="5217"/>
                  </a:cubicBezTo>
                  <a:cubicBezTo>
                    <a:pt x="14893" y="3944"/>
                    <a:pt x="13336" y="2599"/>
                    <a:pt x="11852" y="1375"/>
                  </a:cubicBezTo>
                  <a:cubicBezTo>
                    <a:pt x="10724" y="444"/>
                    <a:pt x="9373" y="0"/>
                    <a:pt x="80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1607700" y="2359500"/>
              <a:ext cx="245650" cy="341300"/>
            </a:xfrm>
            <a:custGeom>
              <a:avLst/>
              <a:gdLst/>
              <a:ahLst/>
              <a:cxnLst/>
              <a:rect l="l" t="t" r="r" b="b"/>
              <a:pathLst>
                <a:path w="9826" h="13652" extrusionOk="0">
                  <a:moveTo>
                    <a:pt x="5265" y="0"/>
                  </a:moveTo>
                  <a:cubicBezTo>
                    <a:pt x="3668" y="0"/>
                    <a:pt x="1772" y="444"/>
                    <a:pt x="1076" y="1794"/>
                  </a:cubicBezTo>
                  <a:cubicBezTo>
                    <a:pt x="0" y="3886"/>
                    <a:pt x="737" y="6821"/>
                    <a:pt x="2347" y="8411"/>
                  </a:cubicBezTo>
                  <a:cubicBezTo>
                    <a:pt x="2363" y="8405"/>
                    <a:pt x="2377" y="8401"/>
                    <a:pt x="2390" y="8401"/>
                  </a:cubicBezTo>
                  <a:cubicBezTo>
                    <a:pt x="2537" y="8401"/>
                    <a:pt x="2512" y="8804"/>
                    <a:pt x="2489" y="8894"/>
                  </a:cubicBezTo>
                  <a:cubicBezTo>
                    <a:pt x="2432" y="9124"/>
                    <a:pt x="2335" y="9393"/>
                    <a:pt x="2268" y="9616"/>
                  </a:cubicBezTo>
                  <a:cubicBezTo>
                    <a:pt x="1934" y="10702"/>
                    <a:pt x="666" y="11160"/>
                    <a:pt x="371" y="11578"/>
                  </a:cubicBezTo>
                  <a:lnTo>
                    <a:pt x="4928" y="13651"/>
                  </a:lnTo>
                  <a:cubicBezTo>
                    <a:pt x="5567" y="12530"/>
                    <a:pt x="6413" y="9899"/>
                    <a:pt x="7658" y="9374"/>
                  </a:cubicBezTo>
                  <a:cubicBezTo>
                    <a:pt x="8256" y="9123"/>
                    <a:pt x="8858" y="9172"/>
                    <a:pt x="9341" y="8695"/>
                  </a:cubicBezTo>
                  <a:cubicBezTo>
                    <a:pt x="9728" y="8314"/>
                    <a:pt x="9825" y="7797"/>
                    <a:pt x="9796" y="7276"/>
                  </a:cubicBezTo>
                  <a:cubicBezTo>
                    <a:pt x="9749" y="6466"/>
                    <a:pt x="9220" y="5952"/>
                    <a:pt x="8856" y="5317"/>
                  </a:cubicBezTo>
                  <a:cubicBezTo>
                    <a:pt x="9141" y="5245"/>
                    <a:pt x="9425" y="5115"/>
                    <a:pt x="9512" y="4891"/>
                  </a:cubicBezTo>
                  <a:cubicBezTo>
                    <a:pt x="9703" y="4392"/>
                    <a:pt x="8927" y="4021"/>
                    <a:pt x="8506" y="3604"/>
                  </a:cubicBezTo>
                  <a:cubicBezTo>
                    <a:pt x="8514" y="3449"/>
                    <a:pt x="8525" y="3297"/>
                    <a:pt x="8538" y="3152"/>
                  </a:cubicBezTo>
                  <a:cubicBezTo>
                    <a:pt x="8591" y="2553"/>
                    <a:pt x="8784" y="1962"/>
                    <a:pt x="8552" y="1358"/>
                  </a:cubicBezTo>
                  <a:cubicBezTo>
                    <a:pt x="8188" y="412"/>
                    <a:pt x="7272" y="200"/>
                    <a:pt x="6370" y="74"/>
                  </a:cubicBezTo>
                  <a:cubicBezTo>
                    <a:pt x="6035" y="27"/>
                    <a:pt x="5659" y="0"/>
                    <a:pt x="5265" y="0"/>
                  </a:cubicBezTo>
                  <a:close/>
                </a:path>
              </a:pathLst>
            </a:custGeom>
            <a:solidFill>
              <a:srgbClr val="F4B0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1733500" y="2590525"/>
              <a:ext cx="74325" cy="61025"/>
            </a:xfrm>
            <a:custGeom>
              <a:avLst/>
              <a:gdLst/>
              <a:ahLst/>
              <a:cxnLst/>
              <a:rect l="l" t="t" r="r" b="b"/>
              <a:pathLst>
                <a:path w="2973" h="2441" extrusionOk="0">
                  <a:moveTo>
                    <a:pt x="2782" y="0"/>
                  </a:moveTo>
                  <a:cubicBezTo>
                    <a:pt x="2291" y="0"/>
                    <a:pt x="1712" y="184"/>
                    <a:pt x="1264" y="292"/>
                  </a:cubicBezTo>
                  <a:cubicBezTo>
                    <a:pt x="825" y="398"/>
                    <a:pt x="396" y="538"/>
                    <a:pt x="1" y="722"/>
                  </a:cubicBezTo>
                  <a:cubicBezTo>
                    <a:pt x="483" y="1162"/>
                    <a:pt x="645" y="1819"/>
                    <a:pt x="838" y="2440"/>
                  </a:cubicBezTo>
                  <a:cubicBezTo>
                    <a:pt x="1326" y="1433"/>
                    <a:pt x="1909" y="435"/>
                    <a:pt x="2626" y="133"/>
                  </a:cubicBezTo>
                  <a:cubicBezTo>
                    <a:pt x="2739" y="87"/>
                    <a:pt x="2855" y="48"/>
                    <a:pt x="2972" y="17"/>
                  </a:cubicBezTo>
                  <a:cubicBezTo>
                    <a:pt x="2970" y="14"/>
                    <a:pt x="2969" y="11"/>
                    <a:pt x="2966" y="10"/>
                  </a:cubicBezTo>
                  <a:cubicBezTo>
                    <a:pt x="2907" y="3"/>
                    <a:pt x="2845" y="0"/>
                    <a:pt x="2782" y="0"/>
                  </a:cubicBezTo>
                  <a:close/>
                </a:path>
              </a:pathLst>
            </a:custGeom>
            <a:solidFill>
              <a:srgbClr val="DB8D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1590450" y="2289025"/>
              <a:ext cx="289475" cy="301150"/>
            </a:xfrm>
            <a:custGeom>
              <a:avLst/>
              <a:gdLst/>
              <a:ahLst/>
              <a:cxnLst/>
              <a:rect l="l" t="t" r="r" b="b"/>
              <a:pathLst>
                <a:path w="11579" h="12046" extrusionOk="0">
                  <a:moveTo>
                    <a:pt x="9861" y="1"/>
                  </a:moveTo>
                  <a:cubicBezTo>
                    <a:pt x="9313" y="1"/>
                    <a:pt x="8691" y="525"/>
                    <a:pt x="8219" y="698"/>
                  </a:cubicBezTo>
                  <a:cubicBezTo>
                    <a:pt x="7656" y="904"/>
                    <a:pt x="7065" y="935"/>
                    <a:pt x="6449" y="935"/>
                  </a:cubicBezTo>
                  <a:cubicBezTo>
                    <a:pt x="6178" y="935"/>
                    <a:pt x="5903" y="929"/>
                    <a:pt x="5622" y="929"/>
                  </a:cubicBezTo>
                  <a:cubicBezTo>
                    <a:pt x="4808" y="929"/>
                    <a:pt x="3954" y="980"/>
                    <a:pt x="3065" y="1379"/>
                  </a:cubicBezTo>
                  <a:cubicBezTo>
                    <a:pt x="1164" y="2232"/>
                    <a:pt x="370" y="3499"/>
                    <a:pt x="195" y="5511"/>
                  </a:cubicBezTo>
                  <a:cubicBezTo>
                    <a:pt x="0" y="7752"/>
                    <a:pt x="593" y="9572"/>
                    <a:pt x="2058" y="11163"/>
                  </a:cubicBezTo>
                  <a:cubicBezTo>
                    <a:pt x="1556" y="11781"/>
                    <a:pt x="2053" y="12046"/>
                    <a:pt x="2614" y="12046"/>
                  </a:cubicBezTo>
                  <a:cubicBezTo>
                    <a:pt x="2840" y="12046"/>
                    <a:pt x="3077" y="12002"/>
                    <a:pt x="3262" y="11922"/>
                  </a:cubicBezTo>
                  <a:cubicBezTo>
                    <a:pt x="3960" y="11618"/>
                    <a:pt x="4575" y="10896"/>
                    <a:pt x="4445" y="10089"/>
                  </a:cubicBezTo>
                  <a:cubicBezTo>
                    <a:pt x="3797" y="10046"/>
                    <a:pt x="2861" y="9196"/>
                    <a:pt x="3282" y="8239"/>
                  </a:cubicBezTo>
                  <a:cubicBezTo>
                    <a:pt x="3472" y="7807"/>
                    <a:pt x="3810" y="7627"/>
                    <a:pt x="4170" y="7627"/>
                  </a:cubicBezTo>
                  <a:cubicBezTo>
                    <a:pt x="4678" y="7627"/>
                    <a:pt x="5230" y="7985"/>
                    <a:pt x="5472" y="8499"/>
                  </a:cubicBezTo>
                  <a:cubicBezTo>
                    <a:pt x="6596" y="7568"/>
                    <a:pt x="6362" y="6699"/>
                    <a:pt x="6349" y="5433"/>
                  </a:cubicBezTo>
                  <a:cubicBezTo>
                    <a:pt x="6817" y="5198"/>
                    <a:pt x="7348" y="5167"/>
                    <a:pt x="7891" y="5167"/>
                  </a:cubicBezTo>
                  <a:cubicBezTo>
                    <a:pt x="8083" y="5167"/>
                    <a:pt x="8277" y="5171"/>
                    <a:pt x="8470" y="5171"/>
                  </a:cubicBezTo>
                  <a:cubicBezTo>
                    <a:pt x="9062" y="5171"/>
                    <a:pt x="9647" y="5135"/>
                    <a:pt x="10163" y="4841"/>
                  </a:cubicBezTo>
                  <a:cubicBezTo>
                    <a:pt x="11204" y="4248"/>
                    <a:pt x="11578" y="2477"/>
                    <a:pt x="10076" y="2477"/>
                  </a:cubicBezTo>
                  <a:cubicBezTo>
                    <a:pt x="10397" y="1801"/>
                    <a:pt x="11188" y="614"/>
                    <a:pt x="10207" y="85"/>
                  </a:cubicBezTo>
                  <a:cubicBezTo>
                    <a:pt x="10097" y="26"/>
                    <a:pt x="9981" y="1"/>
                    <a:pt x="98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1791675" y="2509600"/>
              <a:ext cx="38125" cy="23425"/>
            </a:xfrm>
            <a:custGeom>
              <a:avLst/>
              <a:gdLst/>
              <a:ahLst/>
              <a:cxnLst/>
              <a:rect l="l" t="t" r="r" b="b"/>
              <a:pathLst>
                <a:path w="1525" h="937" extrusionOk="0">
                  <a:moveTo>
                    <a:pt x="1" y="0"/>
                  </a:moveTo>
                  <a:cubicBezTo>
                    <a:pt x="1" y="0"/>
                    <a:pt x="375" y="937"/>
                    <a:pt x="1078" y="937"/>
                  </a:cubicBezTo>
                  <a:cubicBezTo>
                    <a:pt x="1096" y="937"/>
                    <a:pt x="1113" y="936"/>
                    <a:pt x="1131" y="935"/>
                  </a:cubicBezTo>
                  <a:lnTo>
                    <a:pt x="15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2251550" y="2530550"/>
              <a:ext cx="164125" cy="207600"/>
            </a:xfrm>
            <a:custGeom>
              <a:avLst/>
              <a:gdLst/>
              <a:ahLst/>
              <a:cxnLst/>
              <a:rect l="l" t="t" r="r" b="b"/>
              <a:pathLst>
                <a:path w="6565" h="8304" extrusionOk="0">
                  <a:moveTo>
                    <a:pt x="5642" y="1"/>
                  </a:moveTo>
                  <a:cubicBezTo>
                    <a:pt x="5239" y="1"/>
                    <a:pt x="4308" y="1814"/>
                    <a:pt x="4245" y="1938"/>
                  </a:cubicBezTo>
                  <a:lnTo>
                    <a:pt x="4245" y="1938"/>
                  </a:lnTo>
                  <a:cubicBezTo>
                    <a:pt x="4304" y="1820"/>
                    <a:pt x="5125" y="186"/>
                    <a:pt x="4771" y="28"/>
                  </a:cubicBezTo>
                  <a:cubicBezTo>
                    <a:pt x="4759" y="23"/>
                    <a:pt x="4747" y="21"/>
                    <a:pt x="4733" y="21"/>
                  </a:cubicBezTo>
                  <a:cubicBezTo>
                    <a:pt x="4295" y="21"/>
                    <a:pt x="2611" y="2433"/>
                    <a:pt x="2611" y="2433"/>
                  </a:cubicBezTo>
                  <a:cubicBezTo>
                    <a:pt x="2989" y="1770"/>
                    <a:pt x="2879" y="861"/>
                    <a:pt x="2620" y="861"/>
                  </a:cubicBezTo>
                  <a:cubicBezTo>
                    <a:pt x="2545" y="861"/>
                    <a:pt x="2457" y="937"/>
                    <a:pt x="2366" y="1117"/>
                  </a:cubicBezTo>
                  <a:cubicBezTo>
                    <a:pt x="1958" y="1920"/>
                    <a:pt x="735" y="3494"/>
                    <a:pt x="735" y="3494"/>
                  </a:cubicBezTo>
                  <a:lnTo>
                    <a:pt x="1" y="7122"/>
                  </a:lnTo>
                  <a:lnTo>
                    <a:pt x="1999" y="8304"/>
                  </a:lnTo>
                  <a:cubicBezTo>
                    <a:pt x="3997" y="7203"/>
                    <a:pt x="6483" y="3085"/>
                    <a:pt x="6316" y="2800"/>
                  </a:cubicBezTo>
                  <a:cubicBezTo>
                    <a:pt x="6291" y="2757"/>
                    <a:pt x="6256" y="2739"/>
                    <a:pt x="6214" y="2739"/>
                  </a:cubicBezTo>
                  <a:cubicBezTo>
                    <a:pt x="5979" y="2739"/>
                    <a:pt x="5542" y="3317"/>
                    <a:pt x="5542" y="3317"/>
                  </a:cubicBezTo>
                  <a:cubicBezTo>
                    <a:pt x="5542" y="3317"/>
                    <a:pt x="6565" y="1496"/>
                    <a:pt x="6279" y="1117"/>
                  </a:cubicBezTo>
                  <a:cubicBezTo>
                    <a:pt x="6253" y="1082"/>
                    <a:pt x="6219" y="1066"/>
                    <a:pt x="6181" y="1066"/>
                  </a:cubicBezTo>
                  <a:cubicBezTo>
                    <a:pt x="5806" y="1066"/>
                    <a:pt x="4934" y="2596"/>
                    <a:pt x="4934" y="2596"/>
                  </a:cubicBezTo>
                  <a:cubicBezTo>
                    <a:pt x="4934" y="2596"/>
                    <a:pt x="6075" y="273"/>
                    <a:pt x="5709" y="21"/>
                  </a:cubicBezTo>
                  <a:cubicBezTo>
                    <a:pt x="5689" y="8"/>
                    <a:pt x="5666" y="1"/>
                    <a:pt x="5642" y="1"/>
                  </a:cubicBezTo>
                  <a:close/>
                </a:path>
              </a:pathLst>
            </a:custGeom>
            <a:solidFill>
              <a:srgbClr val="F4B0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1129675" y="2635775"/>
              <a:ext cx="1231075" cy="902200"/>
            </a:xfrm>
            <a:custGeom>
              <a:avLst/>
              <a:gdLst/>
              <a:ahLst/>
              <a:cxnLst/>
              <a:rect l="l" t="t" r="r" b="b"/>
              <a:pathLst>
                <a:path w="49243" h="36088" extrusionOk="0">
                  <a:moveTo>
                    <a:pt x="18054" y="1"/>
                  </a:moveTo>
                  <a:cubicBezTo>
                    <a:pt x="17794" y="1"/>
                    <a:pt x="17529" y="7"/>
                    <a:pt x="17260" y="18"/>
                  </a:cubicBezTo>
                  <a:cubicBezTo>
                    <a:pt x="12170" y="240"/>
                    <a:pt x="9220" y="5477"/>
                    <a:pt x="6491" y="7616"/>
                  </a:cubicBezTo>
                  <a:cubicBezTo>
                    <a:pt x="3762" y="9756"/>
                    <a:pt x="0" y="9829"/>
                    <a:pt x="0" y="9829"/>
                  </a:cubicBezTo>
                  <a:lnTo>
                    <a:pt x="11507" y="36088"/>
                  </a:lnTo>
                  <a:lnTo>
                    <a:pt x="26406" y="19197"/>
                  </a:lnTo>
                  <a:cubicBezTo>
                    <a:pt x="32182" y="25401"/>
                    <a:pt x="37337" y="26254"/>
                    <a:pt x="39736" y="26254"/>
                  </a:cubicBezTo>
                  <a:cubicBezTo>
                    <a:pt x="40601" y="26253"/>
                    <a:pt x="41426" y="25882"/>
                    <a:pt x="42002" y="25236"/>
                  </a:cubicBezTo>
                  <a:cubicBezTo>
                    <a:pt x="49242" y="17110"/>
                    <a:pt x="48127" y="5835"/>
                    <a:pt x="47903" y="4087"/>
                  </a:cubicBezTo>
                  <a:cubicBezTo>
                    <a:pt x="47884" y="3940"/>
                    <a:pt x="47800" y="3810"/>
                    <a:pt x="47674" y="3733"/>
                  </a:cubicBezTo>
                  <a:lnTo>
                    <a:pt x="44838" y="1983"/>
                  </a:lnTo>
                  <a:cubicBezTo>
                    <a:pt x="44758" y="1933"/>
                    <a:pt x="44669" y="1910"/>
                    <a:pt x="44581" y="1910"/>
                  </a:cubicBezTo>
                  <a:cubicBezTo>
                    <a:pt x="44410" y="1910"/>
                    <a:pt x="44243" y="1999"/>
                    <a:pt x="44153" y="2160"/>
                  </a:cubicBezTo>
                  <a:lnTo>
                    <a:pt x="38208" y="12706"/>
                  </a:lnTo>
                  <a:cubicBezTo>
                    <a:pt x="38208" y="12706"/>
                    <a:pt x="35037" y="11525"/>
                    <a:pt x="30386" y="6584"/>
                  </a:cubicBezTo>
                  <a:cubicBezTo>
                    <a:pt x="25981" y="1903"/>
                    <a:pt x="22711" y="1"/>
                    <a:pt x="180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2173575" y="2471450"/>
              <a:ext cx="58975" cy="56250"/>
            </a:xfrm>
            <a:custGeom>
              <a:avLst/>
              <a:gdLst/>
              <a:ahLst/>
              <a:cxnLst/>
              <a:rect l="l" t="t" r="r" b="b"/>
              <a:pathLst>
                <a:path w="2359" h="2250" fill="none" extrusionOk="0">
                  <a:moveTo>
                    <a:pt x="0" y="0"/>
                  </a:moveTo>
                  <a:lnTo>
                    <a:pt x="2358" y="2249"/>
                  </a:lnTo>
                </a:path>
              </a:pathLst>
            </a:custGeom>
            <a:noFill/>
            <a:ln w="14750" cap="rnd" cmpd="sng">
              <a:solidFill>
                <a:srgbClr val="8723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2257250" y="2429125"/>
              <a:ext cx="19900" cy="83125"/>
            </a:xfrm>
            <a:custGeom>
              <a:avLst/>
              <a:gdLst/>
              <a:ahLst/>
              <a:cxnLst/>
              <a:rect l="l" t="t" r="r" b="b"/>
              <a:pathLst>
                <a:path w="796" h="3325" fill="none" extrusionOk="0">
                  <a:moveTo>
                    <a:pt x="796" y="3324"/>
                  </a:moveTo>
                  <a:lnTo>
                    <a:pt x="1" y="1"/>
                  </a:lnTo>
                </a:path>
              </a:pathLst>
            </a:custGeom>
            <a:noFill/>
            <a:ln w="14750" cap="rnd" cmpd="sng">
              <a:solidFill>
                <a:srgbClr val="8723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2320175" y="2437200"/>
              <a:ext cx="26725" cy="70000"/>
            </a:xfrm>
            <a:custGeom>
              <a:avLst/>
              <a:gdLst/>
              <a:ahLst/>
              <a:cxnLst/>
              <a:rect l="l" t="t" r="r" b="b"/>
              <a:pathLst>
                <a:path w="1069" h="2800" fill="none" extrusionOk="0">
                  <a:moveTo>
                    <a:pt x="1" y="2800"/>
                  </a:moveTo>
                  <a:lnTo>
                    <a:pt x="1069" y="1"/>
                  </a:lnTo>
                </a:path>
              </a:pathLst>
            </a:custGeom>
            <a:noFill/>
            <a:ln w="14750" cap="rnd" cmpd="sng">
              <a:solidFill>
                <a:srgbClr val="8723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2148950" y="2543025"/>
              <a:ext cx="50625" cy="20075"/>
            </a:xfrm>
            <a:custGeom>
              <a:avLst/>
              <a:gdLst/>
              <a:ahLst/>
              <a:cxnLst/>
              <a:rect l="l" t="t" r="r" b="b"/>
              <a:pathLst>
                <a:path w="2025" h="803" fill="none" extrusionOk="0">
                  <a:moveTo>
                    <a:pt x="2025" y="802"/>
                  </a:moveTo>
                  <a:lnTo>
                    <a:pt x="0" y="0"/>
                  </a:lnTo>
                </a:path>
              </a:pathLst>
            </a:custGeom>
            <a:noFill/>
            <a:ln w="14750" cap="rnd" cmpd="sng">
              <a:solidFill>
                <a:srgbClr val="8723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86" name="Google Shape;186;p29"/>
          <p:cNvSpPr/>
          <p:nvPr/>
        </p:nvSpPr>
        <p:spPr>
          <a:xfrm>
            <a:off x="8211533" y="3330825"/>
            <a:ext cx="547036" cy="1501483"/>
          </a:xfrm>
          <a:custGeom>
            <a:avLst/>
            <a:gdLst/>
            <a:ahLst/>
            <a:cxnLst/>
            <a:rect l="l" t="t" r="r" b="b"/>
            <a:pathLst>
              <a:path w="13223" h="36294" extrusionOk="0">
                <a:moveTo>
                  <a:pt x="6612" y="0"/>
                </a:moveTo>
                <a:cubicBezTo>
                  <a:pt x="2961" y="0"/>
                  <a:pt x="1" y="3721"/>
                  <a:pt x="1" y="8309"/>
                </a:cubicBezTo>
                <a:cubicBezTo>
                  <a:pt x="1" y="12675"/>
                  <a:pt x="2680" y="16251"/>
                  <a:pt x="6082" y="16591"/>
                </a:cubicBezTo>
                <a:lnTo>
                  <a:pt x="5704" y="17553"/>
                </a:lnTo>
                <a:lnTo>
                  <a:pt x="6342" y="17553"/>
                </a:lnTo>
                <a:lnTo>
                  <a:pt x="6342" y="36293"/>
                </a:lnTo>
                <a:lnTo>
                  <a:pt x="6637" y="36293"/>
                </a:lnTo>
                <a:lnTo>
                  <a:pt x="6637" y="17553"/>
                </a:lnTo>
                <a:lnTo>
                  <a:pt x="7350" y="17553"/>
                </a:lnTo>
                <a:lnTo>
                  <a:pt x="6851" y="16612"/>
                </a:lnTo>
                <a:cubicBezTo>
                  <a:pt x="10391" y="16453"/>
                  <a:pt x="13222" y="12798"/>
                  <a:pt x="13222" y="8309"/>
                </a:cubicBezTo>
                <a:cubicBezTo>
                  <a:pt x="13222" y="3720"/>
                  <a:pt x="10263" y="0"/>
                  <a:pt x="66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7" name="Google Shape;187;p29"/>
          <p:cNvGrpSpPr/>
          <p:nvPr/>
        </p:nvGrpSpPr>
        <p:grpSpPr>
          <a:xfrm>
            <a:off x="7597887" y="360122"/>
            <a:ext cx="1774335" cy="2092489"/>
            <a:chOff x="5265025" y="2219225"/>
            <a:chExt cx="1289675" cy="1520925"/>
          </a:xfrm>
        </p:grpSpPr>
        <p:sp>
          <p:nvSpPr>
            <p:cNvPr id="188" name="Google Shape;188;p29"/>
            <p:cNvSpPr/>
            <p:nvPr/>
          </p:nvSpPr>
          <p:spPr>
            <a:xfrm>
              <a:off x="5917700" y="2219225"/>
              <a:ext cx="168225" cy="190425"/>
            </a:xfrm>
            <a:custGeom>
              <a:avLst/>
              <a:gdLst/>
              <a:ahLst/>
              <a:cxnLst/>
              <a:rect l="l" t="t" r="r" b="b"/>
              <a:pathLst>
                <a:path w="6729" h="7617" extrusionOk="0">
                  <a:moveTo>
                    <a:pt x="6407" y="0"/>
                  </a:moveTo>
                  <a:cubicBezTo>
                    <a:pt x="6375" y="0"/>
                    <a:pt x="6341" y="6"/>
                    <a:pt x="6307" y="20"/>
                  </a:cubicBezTo>
                  <a:lnTo>
                    <a:pt x="1" y="2540"/>
                  </a:lnTo>
                  <a:lnTo>
                    <a:pt x="3601" y="7617"/>
                  </a:lnTo>
                  <a:lnTo>
                    <a:pt x="6651" y="370"/>
                  </a:lnTo>
                  <a:cubicBezTo>
                    <a:pt x="6728" y="186"/>
                    <a:pt x="6586" y="0"/>
                    <a:pt x="64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5746725" y="2239125"/>
              <a:ext cx="297125" cy="301875"/>
            </a:xfrm>
            <a:custGeom>
              <a:avLst/>
              <a:gdLst/>
              <a:ahLst/>
              <a:cxnLst/>
              <a:rect l="l" t="t" r="r" b="b"/>
              <a:pathLst>
                <a:path w="11885" h="12075" extrusionOk="0">
                  <a:moveTo>
                    <a:pt x="4165" y="0"/>
                  </a:moveTo>
                  <a:cubicBezTo>
                    <a:pt x="3268" y="0"/>
                    <a:pt x="2377" y="419"/>
                    <a:pt x="2116" y="1298"/>
                  </a:cubicBezTo>
                  <a:cubicBezTo>
                    <a:pt x="1933" y="1918"/>
                    <a:pt x="2091" y="2110"/>
                    <a:pt x="1506" y="2477"/>
                  </a:cubicBezTo>
                  <a:cubicBezTo>
                    <a:pt x="1107" y="2728"/>
                    <a:pt x="776" y="2863"/>
                    <a:pt x="554" y="3319"/>
                  </a:cubicBezTo>
                  <a:cubicBezTo>
                    <a:pt x="1" y="4467"/>
                    <a:pt x="461" y="5688"/>
                    <a:pt x="1075" y="6689"/>
                  </a:cubicBezTo>
                  <a:cubicBezTo>
                    <a:pt x="1275" y="7112"/>
                    <a:pt x="1274" y="7398"/>
                    <a:pt x="1258" y="7670"/>
                  </a:cubicBezTo>
                  <a:cubicBezTo>
                    <a:pt x="1226" y="8304"/>
                    <a:pt x="1021" y="9136"/>
                    <a:pt x="1441" y="9725"/>
                  </a:cubicBezTo>
                  <a:cubicBezTo>
                    <a:pt x="1960" y="10449"/>
                    <a:pt x="3732" y="10552"/>
                    <a:pt x="4444" y="10824"/>
                  </a:cubicBezTo>
                  <a:cubicBezTo>
                    <a:pt x="5045" y="11052"/>
                    <a:pt x="5458" y="11600"/>
                    <a:pt x="6098" y="11835"/>
                  </a:cubicBezTo>
                  <a:cubicBezTo>
                    <a:pt x="6478" y="11974"/>
                    <a:pt x="6866" y="12075"/>
                    <a:pt x="7255" y="12075"/>
                  </a:cubicBezTo>
                  <a:cubicBezTo>
                    <a:pt x="7564" y="12075"/>
                    <a:pt x="7875" y="12011"/>
                    <a:pt x="8183" y="11851"/>
                  </a:cubicBezTo>
                  <a:cubicBezTo>
                    <a:pt x="9026" y="11413"/>
                    <a:pt x="9142" y="10944"/>
                    <a:pt x="9521" y="10211"/>
                  </a:cubicBezTo>
                  <a:cubicBezTo>
                    <a:pt x="9825" y="9622"/>
                    <a:pt x="10415" y="9608"/>
                    <a:pt x="10877" y="9185"/>
                  </a:cubicBezTo>
                  <a:cubicBezTo>
                    <a:pt x="11830" y="8312"/>
                    <a:pt x="11057" y="7284"/>
                    <a:pt x="11435" y="6296"/>
                  </a:cubicBezTo>
                  <a:cubicBezTo>
                    <a:pt x="11634" y="5776"/>
                    <a:pt x="11885" y="5520"/>
                    <a:pt x="11791" y="4879"/>
                  </a:cubicBezTo>
                  <a:cubicBezTo>
                    <a:pt x="11719" y="4394"/>
                    <a:pt x="11479" y="3698"/>
                    <a:pt x="11047" y="3395"/>
                  </a:cubicBezTo>
                  <a:cubicBezTo>
                    <a:pt x="10668" y="3129"/>
                    <a:pt x="10100" y="3199"/>
                    <a:pt x="9803" y="2770"/>
                  </a:cubicBezTo>
                  <a:cubicBezTo>
                    <a:pt x="9521" y="2361"/>
                    <a:pt x="9684" y="1888"/>
                    <a:pt x="9254" y="1512"/>
                  </a:cubicBezTo>
                  <a:cubicBezTo>
                    <a:pt x="8808" y="1124"/>
                    <a:pt x="8249" y="1190"/>
                    <a:pt x="7692" y="1175"/>
                  </a:cubicBezTo>
                  <a:cubicBezTo>
                    <a:pt x="7016" y="1159"/>
                    <a:pt x="5939" y="560"/>
                    <a:pt x="5365" y="272"/>
                  </a:cubicBezTo>
                  <a:cubicBezTo>
                    <a:pt x="5007" y="92"/>
                    <a:pt x="4585" y="0"/>
                    <a:pt x="41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5746550" y="2347525"/>
              <a:ext cx="202400" cy="257950"/>
            </a:xfrm>
            <a:custGeom>
              <a:avLst/>
              <a:gdLst/>
              <a:ahLst/>
              <a:cxnLst/>
              <a:rect l="l" t="t" r="r" b="b"/>
              <a:pathLst>
                <a:path w="8096" h="10318" extrusionOk="0">
                  <a:moveTo>
                    <a:pt x="3284" y="0"/>
                  </a:moveTo>
                  <a:cubicBezTo>
                    <a:pt x="3277" y="0"/>
                    <a:pt x="3270" y="0"/>
                    <a:pt x="3263" y="1"/>
                  </a:cubicBezTo>
                  <a:cubicBezTo>
                    <a:pt x="3037" y="11"/>
                    <a:pt x="2764" y="169"/>
                    <a:pt x="2545" y="263"/>
                  </a:cubicBezTo>
                  <a:cubicBezTo>
                    <a:pt x="2533" y="269"/>
                    <a:pt x="2521" y="275"/>
                    <a:pt x="2507" y="281"/>
                  </a:cubicBezTo>
                  <a:cubicBezTo>
                    <a:pt x="1785" y="1264"/>
                    <a:pt x="1" y="3984"/>
                    <a:pt x="592" y="6151"/>
                  </a:cubicBezTo>
                  <a:cubicBezTo>
                    <a:pt x="1054" y="7845"/>
                    <a:pt x="1806" y="8160"/>
                    <a:pt x="2301" y="8160"/>
                  </a:cubicBezTo>
                  <a:cubicBezTo>
                    <a:pt x="2594" y="8160"/>
                    <a:pt x="2797" y="8050"/>
                    <a:pt x="2797" y="8050"/>
                  </a:cubicBezTo>
                  <a:lnTo>
                    <a:pt x="2797" y="10317"/>
                  </a:lnTo>
                  <a:lnTo>
                    <a:pt x="6902" y="10317"/>
                  </a:lnTo>
                  <a:cubicBezTo>
                    <a:pt x="6902" y="10317"/>
                    <a:pt x="6902" y="7648"/>
                    <a:pt x="6902" y="7405"/>
                  </a:cubicBezTo>
                  <a:cubicBezTo>
                    <a:pt x="6903" y="6992"/>
                    <a:pt x="6715" y="6656"/>
                    <a:pt x="6688" y="6273"/>
                  </a:cubicBezTo>
                  <a:cubicBezTo>
                    <a:pt x="6666" y="5956"/>
                    <a:pt x="6874" y="5976"/>
                    <a:pt x="7148" y="5822"/>
                  </a:cubicBezTo>
                  <a:cubicBezTo>
                    <a:pt x="7385" y="5688"/>
                    <a:pt x="7616" y="5497"/>
                    <a:pt x="7760" y="5294"/>
                  </a:cubicBezTo>
                  <a:cubicBezTo>
                    <a:pt x="8016" y="4933"/>
                    <a:pt x="8095" y="4369"/>
                    <a:pt x="7760" y="4062"/>
                  </a:cubicBezTo>
                  <a:cubicBezTo>
                    <a:pt x="7585" y="3902"/>
                    <a:pt x="7406" y="3838"/>
                    <a:pt x="7228" y="3838"/>
                  </a:cubicBezTo>
                  <a:cubicBezTo>
                    <a:pt x="6946" y="3838"/>
                    <a:pt x="6668" y="3998"/>
                    <a:pt x="6419" y="4187"/>
                  </a:cubicBezTo>
                  <a:cubicBezTo>
                    <a:pt x="6144" y="3822"/>
                    <a:pt x="6065" y="3296"/>
                    <a:pt x="6104" y="2847"/>
                  </a:cubicBezTo>
                  <a:cubicBezTo>
                    <a:pt x="6137" y="2478"/>
                    <a:pt x="6342" y="2160"/>
                    <a:pt x="6383" y="1834"/>
                  </a:cubicBezTo>
                  <a:cubicBezTo>
                    <a:pt x="6427" y="1471"/>
                    <a:pt x="6171" y="1472"/>
                    <a:pt x="5920" y="1297"/>
                  </a:cubicBezTo>
                  <a:cubicBezTo>
                    <a:pt x="5697" y="1140"/>
                    <a:pt x="5530" y="938"/>
                    <a:pt x="5401" y="699"/>
                  </a:cubicBezTo>
                  <a:cubicBezTo>
                    <a:pt x="5251" y="419"/>
                    <a:pt x="5262" y="301"/>
                    <a:pt x="4979" y="301"/>
                  </a:cubicBezTo>
                  <a:cubicBezTo>
                    <a:pt x="4958" y="301"/>
                    <a:pt x="4935" y="301"/>
                    <a:pt x="4911" y="303"/>
                  </a:cubicBezTo>
                  <a:cubicBezTo>
                    <a:pt x="4743" y="311"/>
                    <a:pt x="4579" y="326"/>
                    <a:pt x="4416" y="326"/>
                  </a:cubicBezTo>
                  <a:cubicBezTo>
                    <a:pt x="4248" y="326"/>
                    <a:pt x="4082" y="310"/>
                    <a:pt x="3915" y="255"/>
                  </a:cubicBezTo>
                  <a:cubicBezTo>
                    <a:pt x="3662" y="171"/>
                    <a:pt x="3518" y="0"/>
                    <a:pt x="3284" y="0"/>
                  </a:cubicBezTo>
                  <a:close/>
                </a:path>
              </a:pathLst>
            </a:custGeom>
            <a:solidFill>
              <a:srgbClr val="F4B0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5816500" y="2526900"/>
              <a:ext cx="67300" cy="55350"/>
            </a:xfrm>
            <a:custGeom>
              <a:avLst/>
              <a:gdLst/>
              <a:ahLst/>
              <a:cxnLst/>
              <a:rect l="l" t="t" r="r" b="b"/>
              <a:pathLst>
                <a:path w="2692" h="2214" extrusionOk="0">
                  <a:moveTo>
                    <a:pt x="2692" y="1"/>
                  </a:moveTo>
                  <a:lnTo>
                    <a:pt x="0" y="875"/>
                  </a:lnTo>
                  <a:lnTo>
                    <a:pt x="0" y="2213"/>
                  </a:lnTo>
                  <a:lnTo>
                    <a:pt x="2692" y="1"/>
                  </a:lnTo>
                  <a:close/>
                </a:path>
              </a:pathLst>
            </a:custGeom>
            <a:solidFill>
              <a:srgbClr val="DB8D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5478225" y="2368875"/>
              <a:ext cx="261950" cy="107775"/>
            </a:xfrm>
            <a:custGeom>
              <a:avLst/>
              <a:gdLst/>
              <a:ahLst/>
              <a:cxnLst/>
              <a:rect l="l" t="t" r="r" b="b"/>
              <a:pathLst>
                <a:path w="10478" h="4311" extrusionOk="0">
                  <a:moveTo>
                    <a:pt x="2148" y="1"/>
                  </a:moveTo>
                  <a:cubicBezTo>
                    <a:pt x="1980" y="1"/>
                    <a:pt x="1805" y="24"/>
                    <a:pt x="1626" y="71"/>
                  </a:cubicBezTo>
                  <a:cubicBezTo>
                    <a:pt x="834" y="276"/>
                    <a:pt x="205" y="859"/>
                    <a:pt x="95" y="1488"/>
                  </a:cubicBezTo>
                  <a:cubicBezTo>
                    <a:pt x="1" y="2030"/>
                    <a:pt x="194" y="2721"/>
                    <a:pt x="577" y="3209"/>
                  </a:cubicBezTo>
                  <a:cubicBezTo>
                    <a:pt x="872" y="3586"/>
                    <a:pt x="1255" y="3810"/>
                    <a:pt x="1657" y="3838"/>
                  </a:cubicBezTo>
                  <a:lnTo>
                    <a:pt x="10167" y="4310"/>
                  </a:lnTo>
                  <a:cubicBezTo>
                    <a:pt x="10170" y="4310"/>
                    <a:pt x="10174" y="4310"/>
                    <a:pt x="10177" y="4310"/>
                  </a:cubicBezTo>
                  <a:cubicBezTo>
                    <a:pt x="10186" y="4310"/>
                    <a:pt x="10194" y="4309"/>
                    <a:pt x="10203" y="4309"/>
                  </a:cubicBezTo>
                  <a:cubicBezTo>
                    <a:pt x="10358" y="4297"/>
                    <a:pt x="10477" y="4165"/>
                    <a:pt x="10474" y="4010"/>
                  </a:cubicBezTo>
                  <a:cubicBezTo>
                    <a:pt x="10471" y="3854"/>
                    <a:pt x="10348" y="3728"/>
                    <a:pt x="10193" y="3720"/>
                  </a:cubicBezTo>
                  <a:lnTo>
                    <a:pt x="1691" y="3248"/>
                  </a:lnTo>
                  <a:cubicBezTo>
                    <a:pt x="1400" y="3227"/>
                    <a:pt x="1176" y="3017"/>
                    <a:pt x="1041" y="2846"/>
                  </a:cubicBezTo>
                  <a:cubicBezTo>
                    <a:pt x="760" y="2485"/>
                    <a:pt x="609" y="1969"/>
                    <a:pt x="676" y="1589"/>
                  </a:cubicBezTo>
                  <a:cubicBezTo>
                    <a:pt x="746" y="1194"/>
                    <a:pt x="1217" y="786"/>
                    <a:pt x="1774" y="642"/>
                  </a:cubicBezTo>
                  <a:cubicBezTo>
                    <a:pt x="1860" y="620"/>
                    <a:pt x="1999" y="592"/>
                    <a:pt x="2153" y="592"/>
                  </a:cubicBezTo>
                  <a:cubicBezTo>
                    <a:pt x="2375" y="592"/>
                    <a:pt x="2631" y="651"/>
                    <a:pt x="2809" y="870"/>
                  </a:cubicBezTo>
                  <a:cubicBezTo>
                    <a:pt x="3039" y="1152"/>
                    <a:pt x="2843" y="1634"/>
                    <a:pt x="2520" y="1939"/>
                  </a:cubicBezTo>
                  <a:cubicBezTo>
                    <a:pt x="2458" y="1996"/>
                    <a:pt x="2211" y="2212"/>
                    <a:pt x="1949" y="2212"/>
                  </a:cubicBezTo>
                  <a:cubicBezTo>
                    <a:pt x="1846" y="2212"/>
                    <a:pt x="1740" y="2179"/>
                    <a:pt x="1643" y="2089"/>
                  </a:cubicBezTo>
                  <a:cubicBezTo>
                    <a:pt x="1497" y="1953"/>
                    <a:pt x="1448" y="1833"/>
                    <a:pt x="1500" y="1732"/>
                  </a:cubicBezTo>
                  <a:cubicBezTo>
                    <a:pt x="1567" y="1603"/>
                    <a:pt x="1759" y="1515"/>
                    <a:pt x="1892" y="1515"/>
                  </a:cubicBezTo>
                  <a:cubicBezTo>
                    <a:pt x="1908" y="1515"/>
                    <a:pt x="1924" y="1516"/>
                    <a:pt x="1938" y="1519"/>
                  </a:cubicBezTo>
                  <a:cubicBezTo>
                    <a:pt x="1972" y="1526"/>
                    <a:pt x="2000" y="1533"/>
                    <a:pt x="2006" y="1624"/>
                  </a:cubicBezTo>
                  <a:cubicBezTo>
                    <a:pt x="2015" y="1780"/>
                    <a:pt x="2144" y="1902"/>
                    <a:pt x="2300" y="1902"/>
                  </a:cubicBezTo>
                  <a:cubicBezTo>
                    <a:pt x="2306" y="1902"/>
                    <a:pt x="2311" y="1902"/>
                    <a:pt x="2317" y="1901"/>
                  </a:cubicBezTo>
                  <a:cubicBezTo>
                    <a:pt x="2479" y="1892"/>
                    <a:pt x="2604" y="1753"/>
                    <a:pt x="2595" y="1590"/>
                  </a:cubicBezTo>
                  <a:cubicBezTo>
                    <a:pt x="2575" y="1252"/>
                    <a:pt x="2375" y="1010"/>
                    <a:pt x="2062" y="942"/>
                  </a:cubicBezTo>
                  <a:cubicBezTo>
                    <a:pt x="2004" y="930"/>
                    <a:pt x="1945" y="924"/>
                    <a:pt x="1885" y="924"/>
                  </a:cubicBezTo>
                  <a:cubicBezTo>
                    <a:pt x="1524" y="924"/>
                    <a:pt x="1141" y="1141"/>
                    <a:pt x="975" y="1461"/>
                  </a:cubicBezTo>
                  <a:cubicBezTo>
                    <a:pt x="890" y="1626"/>
                    <a:pt x="745" y="2061"/>
                    <a:pt x="1244" y="2523"/>
                  </a:cubicBezTo>
                  <a:cubicBezTo>
                    <a:pt x="1446" y="2709"/>
                    <a:pt x="1691" y="2801"/>
                    <a:pt x="1948" y="2801"/>
                  </a:cubicBezTo>
                  <a:cubicBezTo>
                    <a:pt x="2273" y="2801"/>
                    <a:pt x="2618" y="2655"/>
                    <a:pt x="2923" y="2369"/>
                  </a:cubicBezTo>
                  <a:cubicBezTo>
                    <a:pt x="3436" y="1887"/>
                    <a:pt x="3730" y="1067"/>
                    <a:pt x="3266" y="497"/>
                  </a:cubicBezTo>
                  <a:cubicBezTo>
                    <a:pt x="3003" y="173"/>
                    <a:pt x="2605" y="1"/>
                    <a:pt x="21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5626225" y="2449875"/>
              <a:ext cx="154150" cy="39575"/>
            </a:xfrm>
            <a:custGeom>
              <a:avLst/>
              <a:gdLst/>
              <a:ahLst/>
              <a:cxnLst/>
              <a:rect l="l" t="t" r="r" b="b"/>
              <a:pathLst>
                <a:path w="6166" h="1583" extrusionOk="0">
                  <a:moveTo>
                    <a:pt x="70" y="1"/>
                  </a:moveTo>
                  <a:lnTo>
                    <a:pt x="0" y="1097"/>
                  </a:lnTo>
                  <a:lnTo>
                    <a:pt x="6144" y="1583"/>
                  </a:lnTo>
                  <a:cubicBezTo>
                    <a:pt x="6082" y="1418"/>
                    <a:pt x="6050" y="1245"/>
                    <a:pt x="6048" y="1070"/>
                  </a:cubicBezTo>
                  <a:cubicBezTo>
                    <a:pt x="6048" y="868"/>
                    <a:pt x="6089" y="669"/>
                    <a:pt x="6166" y="483"/>
                  </a:cubicBezTo>
                  <a:lnTo>
                    <a:pt x="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5265025" y="2584400"/>
              <a:ext cx="1289675" cy="1155750"/>
            </a:xfrm>
            <a:custGeom>
              <a:avLst/>
              <a:gdLst/>
              <a:ahLst/>
              <a:cxnLst/>
              <a:rect l="l" t="t" r="r" b="b"/>
              <a:pathLst>
                <a:path w="51587" h="46230" extrusionOk="0">
                  <a:moveTo>
                    <a:pt x="27940" y="1"/>
                  </a:moveTo>
                  <a:lnTo>
                    <a:pt x="19982" y="592"/>
                  </a:lnTo>
                  <a:lnTo>
                    <a:pt x="20115" y="2760"/>
                  </a:lnTo>
                  <a:cubicBezTo>
                    <a:pt x="17336" y="3557"/>
                    <a:pt x="15079" y="4293"/>
                    <a:pt x="13548" y="6269"/>
                  </a:cubicBezTo>
                  <a:cubicBezTo>
                    <a:pt x="11154" y="8796"/>
                    <a:pt x="6534" y="14791"/>
                    <a:pt x="2579" y="26511"/>
                  </a:cubicBezTo>
                  <a:cubicBezTo>
                    <a:pt x="0" y="34155"/>
                    <a:pt x="3476" y="37532"/>
                    <a:pt x="7778" y="37532"/>
                  </a:cubicBezTo>
                  <a:cubicBezTo>
                    <a:pt x="10385" y="37532"/>
                    <a:pt x="13295" y="36292"/>
                    <a:pt x="15345" y="34010"/>
                  </a:cubicBezTo>
                  <a:cubicBezTo>
                    <a:pt x="18800" y="40841"/>
                    <a:pt x="23459" y="46229"/>
                    <a:pt x="23459" y="46229"/>
                  </a:cubicBezTo>
                  <a:lnTo>
                    <a:pt x="51587" y="39542"/>
                  </a:lnTo>
                  <a:cubicBezTo>
                    <a:pt x="51587" y="39542"/>
                    <a:pt x="42244" y="11513"/>
                    <a:pt x="39195" y="6103"/>
                  </a:cubicBezTo>
                  <a:cubicBezTo>
                    <a:pt x="37073" y="2338"/>
                    <a:pt x="32592" y="1766"/>
                    <a:pt x="30064" y="1766"/>
                  </a:cubicBezTo>
                  <a:cubicBezTo>
                    <a:pt x="28961" y="1766"/>
                    <a:pt x="28229" y="1875"/>
                    <a:pt x="28229" y="1875"/>
                  </a:cubicBezTo>
                  <a:lnTo>
                    <a:pt x="2794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5378200" y="3005075"/>
              <a:ext cx="387425" cy="433000"/>
            </a:xfrm>
            <a:custGeom>
              <a:avLst/>
              <a:gdLst/>
              <a:ahLst/>
              <a:cxnLst/>
              <a:rect l="l" t="t" r="r" b="b"/>
              <a:pathLst>
                <a:path w="15497" h="17320" fill="none" extrusionOk="0">
                  <a:moveTo>
                    <a:pt x="0" y="11061"/>
                  </a:moveTo>
                  <a:cubicBezTo>
                    <a:pt x="0" y="11061"/>
                    <a:pt x="197" y="8450"/>
                    <a:pt x="3737" y="6289"/>
                  </a:cubicBezTo>
                  <a:cubicBezTo>
                    <a:pt x="6522" y="4589"/>
                    <a:pt x="10072" y="1584"/>
                    <a:pt x="11461" y="378"/>
                  </a:cubicBezTo>
                  <a:cubicBezTo>
                    <a:pt x="11824" y="64"/>
                    <a:pt x="12341" y="1"/>
                    <a:pt x="12769" y="219"/>
                  </a:cubicBezTo>
                  <a:lnTo>
                    <a:pt x="14750" y="1212"/>
                  </a:lnTo>
                  <a:cubicBezTo>
                    <a:pt x="15243" y="1461"/>
                    <a:pt x="15497" y="2020"/>
                    <a:pt x="15362" y="2556"/>
                  </a:cubicBezTo>
                  <a:cubicBezTo>
                    <a:pt x="14622" y="5476"/>
                    <a:pt x="12018" y="14421"/>
                    <a:pt x="10888" y="17320"/>
                  </a:cubicBezTo>
                </a:path>
              </a:pathLst>
            </a:custGeom>
            <a:noFill/>
            <a:ln w="73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5639750" y="3033275"/>
              <a:ext cx="37825" cy="37800"/>
            </a:xfrm>
            <a:custGeom>
              <a:avLst/>
              <a:gdLst/>
              <a:ahLst/>
              <a:cxnLst/>
              <a:rect l="l" t="t" r="r" b="b"/>
              <a:pathLst>
                <a:path w="1513" h="1512" fill="none" extrusionOk="0">
                  <a:moveTo>
                    <a:pt x="0" y="1512"/>
                  </a:moveTo>
                  <a:lnTo>
                    <a:pt x="1512" y="0"/>
                  </a:lnTo>
                </a:path>
              </a:pathLst>
            </a:custGeom>
            <a:noFill/>
            <a:ln w="73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5672950" y="3052150"/>
              <a:ext cx="25825" cy="38275"/>
            </a:xfrm>
            <a:custGeom>
              <a:avLst/>
              <a:gdLst/>
              <a:ahLst/>
              <a:cxnLst/>
              <a:rect l="l" t="t" r="r" b="b"/>
              <a:pathLst>
                <a:path w="1033" h="1531" fill="none" extrusionOk="0">
                  <a:moveTo>
                    <a:pt x="0" y="1531"/>
                  </a:moveTo>
                  <a:lnTo>
                    <a:pt x="1033" y="0"/>
                  </a:lnTo>
                </a:path>
              </a:pathLst>
            </a:custGeom>
            <a:noFill/>
            <a:ln w="73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5714400" y="3062050"/>
              <a:ext cx="13875" cy="41300"/>
            </a:xfrm>
            <a:custGeom>
              <a:avLst/>
              <a:gdLst/>
              <a:ahLst/>
              <a:cxnLst/>
              <a:rect l="l" t="t" r="r" b="b"/>
              <a:pathLst>
                <a:path w="555" h="1652" fill="none" extrusionOk="0">
                  <a:moveTo>
                    <a:pt x="1" y="1651"/>
                  </a:moveTo>
                  <a:lnTo>
                    <a:pt x="555" y="1"/>
                  </a:lnTo>
                </a:path>
              </a:pathLst>
            </a:custGeom>
            <a:noFill/>
            <a:ln w="73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5759900" y="2812175"/>
              <a:ext cx="157125" cy="249900"/>
            </a:xfrm>
            <a:custGeom>
              <a:avLst/>
              <a:gdLst/>
              <a:ahLst/>
              <a:cxnLst/>
              <a:rect l="l" t="t" r="r" b="b"/>
              <a:pathLst>
                <a:path w="6285" h="9996" extrusionOk="0">
                  <a:moveTo>
                    <a:pt x="6285" y="1"/>
                  </a:moveTo>
                  <a:lnTo>
                    <a:pt x="0" y="141"/>
                  </a:lnTo>
                  <a:lnTo>
                    <a:pt x="1399" y="9996"/>
                  </a:lnTo>
                  <a:lnTo>
                    <a:pt x="5324" y="9909"/>
                  </a:lnTo>
                  <a:lnTo>
                    <a:pt x="628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5759350" y="2766750"/>
              <a:ext cx="158275" cy="94425"/>
            </a:xfrm>
            <a:custGeom>
              <a:avLst/>
              <a:gdLst/>
              <a:ahLst/>
              <a:cxnLst/>
              <a:rect l="l" t="t" r="r" b="b"/>
              <a:pathLst>
                <a:path w="6331" h="3777" extrusionOk="0">
                  <a:moveTo>
                    <a:pt x="3241" y="0"/>
                  </a:moveTo>
                  <a:cubicBezTo>
                    <a:pt x="3202" y="0"/>
                    <a:pt x="3163" y="1"/>
                    <a:pt x="3123" y="2"/>
                  </a:cubicBezTo>
                  <a:cubicBezTo>
                    <a:pt x="1388" y="40"/>
                    <a:pt x="0" y="916"/>
                    <a:pt x="22" y="1958"/>
                  </a:cubicBezTo>
                  <a:cubicBezTo>
                    <a:pt x="45" y="2976"/>
                    <a:pt x="1407" y="3776"/>
                    <a:pt x="3089" y="3776"/>
                  </a:cubicBezTo>
                  <a:cubicBezTo>
                    <a:pt x="3128" y="3776"/>
                    <a:pt x="3168" y="3776"/>
                    <a:pt x="3207" y="3775"/>
                  </a:cubicBezTo>
                  <a:cubicBezTo>
                    <a:pt x="4942" y="3736"/>
                    <a:pt x="6330" y="2860"/>
                    <a:pt x="6307" y="1818"/>
                  </a:cubicBezTo>
                  <a:cubicBezTo>
                    <a:pt x="6284" y="801"/>
                    <a:pt x="4922" y="0"/>
                    <a:pt x="3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5766550" y="2803625"/>
              <a:ext cx="144650" cy="57550"/>
            </a:xfrm>
            <a:custGeom>
              <a:avLst/>
              <a:gdLst/>
              <a:ahLst/>
              <a:cxnLst/>
              <a:rect l="l" t="t" r="r" b="b"/>
              <a:pathLst>
                <a:path w="5786" h="2302" extrusionOk="0">
                  <a:moveTo>
                    <a:pt x="2987" y="0"/>
                  </a:moveTo>
                  <a:cubicBezTo>
                    <a:pt x="2948" y="0"/>
                    <a:pt x="2908" y="0"/>
                    <a:pt x="2868" y="1"/>
                  </a:cubicBezTo>
                  <a:cubicBezTo>
                    <a:pt x="1568" y="30"/>
                    <a:pt x="463" y="528"/>
                    <a:pt x="0" y="1215"/>
                  </a:cubicBezTo>
                  <a:cubicBezTo>
                    <a:pt x="479" y="1860"/>
                    <a:pt x="1553" y="2301"/>
                    <a:pt x="2804" y="2301"/>
                  </a:cubicBezTo>
                  <a:cubicBezTo>
                    <a:pt x="2842" y="2301"/>
                    <a:pt x="2881" y="2301"/>
                    <a:pt x="2919" y="2300"/>
                  </a:cubicBezTo>
                  <a:cubicBezTo>
                    <a:pt x="4218" y="2271"/>
                    <a:pt x="5323" y="1772"/>
                    <a:pt x="5786" y="1087"/>
                  </a:cubicBezTo>
                  <a:cubicBezTo>
                    <a:pt x="5308" y="441"/>
                    <a:pt x="4236" y="0"/>
                    <a:pt x="29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5681350" y="2850625"/>
              <a:ext cx="282550" cy="201575"/>
            </a:xfrm>
            <a:custGeom>
              <a:avLst/>
              <a:gdLst/>
              <a:ahLst/>
              <a:cxnLst/>
              <a:rect l="l" t="t" r="r" b="b"/>
              <a:pathLst>
                <a:path w="11302" h="8063" extrusionOk="0">
                  <a:moveTo>
                    <a:pt x="2626" y="1"/>
                  </a:moveTo>
                  <a:cubicBezTo>
                    <a:pt x="2432" y="1"/>
                    <a:pt x="2506" y="290"/>
                    <a:pt x="2565" y="484"/>
                  </a:cubicBezTo>
                  <a:cubicBezTo>
                    <a:pt x="2635" y="715"/>
                    <a:pt x="2648" y="968"/>
                    <a:pt x="2646" y="1220"/>
                  </a:cubicBezTo>
                  <a:cubicBezTo>
                    <a:pt x="2637" y="2328"/>
                    <a:pt x="995" y="2418"/>
                    <a:pt x="1515" y="4346"/>
                  </a:cubicBezTo>
                  <a:cubicBezTo>
                    <a:pt x="1287" y="4726"/>
                    <a:pt x="1101" y="5000"/>
                    <a:pt x="874" y="5390"/>
                  </a:cubicBezTo>
                  <a:cubicBezTo>
                    <a:pt x="598" y="5863"/>
                    <a:pt x="137" y="6384"/>
                    <a:pt x="1" y="6910"/>
                  </a:cubicBezTo>
                  <a:cubicBezTo>
                    <a:pt x="510" y="7861"/>
                    <a:pt x="1751" y="7607"/>
                    <a:pt x="2726" y="8063"/>
                  </a:cubicBezTo>
                  <a:cubicBezTo>
                    <a:pt x="2894" y="7568"/>
                    <a:pt x="3180" y="7085"/>
                    <a:pt x="3513" y="6635"/>
                  </a:cubicBezTo>
                  <a:cubicBezTo>
                    <a:pt x="3602" y="6685"/>
                    <a:pt x="3697" y="6722"/>
                    <a:pt x="3796" y="6745"/>
                  </a:cubicBezTo>
                  <a:cubicBezTo>
                    <a:pt x="3879" y="6763"/>
                    <a:pt x="3964" y="6770"/>
                    <a:pt x="4051" y="6770"/>
                  </a:cubicBezTo>
                  <a:cubicBezTo>
                    <a:pt x="4374" y="6770"/>
                    <a:pt x="4721" y="6667"/>
                    <a:pt x="5017" y="6597"/>
                  </a:cubicBezTo>
                  <a:cubicBezTo>
                    <a:pt x="5321" y="6524"/>
                    <a:pt x="8054" y="5611"/>
                    <a:pt x="8546" y="5482"/>
                  </a:cubicBezTo>
                  <a:cubicBezTo>
                    <a:pt x="8948" y="5376"/>
                    <a:pt x="9353" y="5309"/>
                    <a:pt x="9761" y="5230"/>
                  </a:cubicBezTo>
                  <a:cubicBezTo>
                    <a:pt x="9845" y="5214"/>
                    <a:pt x="9922" y="5211"/>
                    <a:pt x="10005" y="5190"/>
                  </a:cubicBezTo>
                  <a:cubicBezTo>
                    <a:pt x="9972" y="4968"/>
                    <a:pt x="9631" y="4881"/>
                    <a:pt x="9442" y="4851"/>
                  </a:cubicBezTo>
                  <a:cubicBezTo>
                    <a:pt x="9326" y="4832"/>
                    <a:pt x="9203" y="4823"/>
                    <a:pt x="9079" y="4823"/>
                  </a:cubicBezTo>
                  <a:cubicBezTo>
                    <a:pt x="8903" y="4823"/>
                    <a:pt x="8726" y="4841"/>
                    <a:pt x="8562" y="4872"/>
                  </a:cubicBezTo>
                  <a:cubicBezTo>
                    <a:pt x="8830" y="4687"/>
                    <a:pt x="8989" y="4312"/>
                    <a:pt x="9075" y="3995"/>
                  </a:cubicBezTo>
                  <a:cubicBezTo>
                    <a:pt x="9153" y="3706"/>
                    <a:pt x="9331" y="3463"/>
                    <a:pt x="9513" y="3231"/>
                  </a:cubicBezTo>
                  <a:cubicBezTo>
                    <a:pt x="9590" y="3133"/>
                    <a:pt x="9718" y="3008"/>
                    <a:pt x="9756" y="2884"/>
                  </a:cubicBezTo>
                  <a:cubicBezTo>
                    <a:pt x="9779" y="2810"/>
                    <a:pt x="9751" y="2795"/>
                    <a:pt x="9698" y="2795"/>
                  </a:cubicBezTo>
                  <a:cubicBezTo>
                    <a:pt x="9672" y="2795"/>
                    <a:pt x="9641" y="2799"/>
                    <a:pt x="9606" y="2801"/>
                  </a:cubicBezTo>
                  <a:cubicBezTo>
                    <a:pt x="9419" y="2812"/>
                    <a:pt x="9244" y="2854"/>
                    <a:pt x="9072" y="2910"/>
                  </a:cubicBezTo>
                  <a:cubicBezTo>
                    <a:pt x="9353" y="2745"/>
                    <a:pt x="9648" y="2605"/>
                    <a:pt x="9954" y="2492"/>
                  </a:cubicBezTo>
                  <a:cubicBezTo>
                    <a:pt x="10440" y="2313"/>
                    <a:pt x="11301" y="2031"/>
                    <a:pt x="10220" y="1778"/>
                  </a:cubicBezTo>
                  <a:cubicBezTo>
                    <a:pt x="10149" y="1762"/>
                    <a:pt x="10073" y="1754"/>
                    <a:pt x="9993" y="1754"/>
                  </a:cubicBezTo>
                  <a:cubicBezTo>
                    <a:pt x="9532" y="1754"/>
                    <a:pt x="8929" y="2005"/>
                    <a:pt x="8474" y="2284"/>
                  </a:cubicBezTo>
                  <a:cubicBezTo>
                    <a:pt x="7926" y="2620"/>
                    <a:pt x="6245" y="3267"/>
                    <a:pt x="5040" y="3267"/>
                  </a:cubicBezTo>
                  <a:cubicBezTo>
                    <a:pt x="4488" y="3267"/>
                    <a:pt x="4035" y="3131"/>
                    <a:pt x="3836" y="2768"/>
                  </a:cubicBezTo>
                  <a:cubicBezTo>
                    <a:pt x="3555" y="2255"/>
                    <a:pt x="3609" y="1371"/>
                    <a:pt x="3409" y="787"/>
                  </a:cubicBezTo>
                  <a:cubicBezTo>
                    <a:pt x="3356" y="629"/>
                    <a:pt x="3285" y="202"/>
                    <a:pt x="2725" y="19"/>
                  </a:cubicBezTo>
                  <a:cubicBezTo>
                    <a:pt x="2686" y="6"/>
                    <a:pt x="2653" y="1"/>
                    <a:pt x="2626" y="1"/>
                  </a:cubicBezTo>
                  <a:close/>
                </a:path>
              </a:pathLst>
            </a:custGeom>
            <a:solidFill>
              <a:srgbClr val="F4B0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5966900" y="2946650"/>
              <a:ext cx="385550" cy="235275"/>
            </a:xfrm>
            <a:custGeom>
              <a:avLst/>
              <a:gdLst/>
              <a:ahLst/>
              <a:cxnLst/>
              <a:rect l="l" t="t" r="r" b="b"/>
              <a:pathLst>
                <a:path w="15422" h="9411" extrusionOk="0">
                  <a:moveTo>
                    <a:pt x="498" y="1"/>
                  </a:moveTo>
                  <a:lnTo>
                    <a:pt x="1" y="8542"/>
                  </a:lnTo>
                  <a:lnTo>
                    <a:pt x="14924" y="9410"/>
                  </a:lnTo>
                  <a:lnTo>
                    <a:pt x="15422" y="868"/>
                  </a:lnTo>
                  <a:lnTo>
                    <a:pt x="4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6153450" y="2957500"/>
              <a:ext cx="199000" cy="224425"/>
            </a:xfrm>
            <a:custGeom>
              <a:avLst/>
              <a:gdLst/>
              <a:ahLst/>
              <a:cxnLst/>
              <a:rect l="l" t="t" r="r" b="b"/>
              <a:pathLst>
                <a:path w="7960" h="8977" extrusionOk="0">
                  <a:moveTo>
                    <a:pt x="498" y="0"/>
                  </a:moveTo>
                  <a:lnTo>
                    <a:pt x="0" y="8543"/>
                  </a:lnTo>
                  <a:lnTo>
                    <a:pt x="7462" y="8976"/>
                  </a:lnTo>
                  <a:lnTo>
                    <a:pt x="7960" y="435"/>
                  </a:lnTo>
                  <a:lnTo>
                    <a:pt x="49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5951600" y="2912000"/>
              <a:ext cx="429075" cy="145175"/>
            </a:xfrm>
            <a:custGeom>
              <a:avLst/>
              <a:gdLst/>
              <a:ahLst/>
              <a:cxnLst/>
              <a:rect l="l" t="t" r="r" b="b"/>
              <a:pathLst>
                <a:path w="17163" h="5807" extrusionOk="0">
                  <a:moveTo>
                    <a:pt x="1237" y="1"/>
                  </a:moveTo>
                  <a:cubicBezTo>
                    <a:pt x="617" y="1"/>
                    <a:pt x="97" y="486"/>
                    <a:pt x="61" y="1113"/>
                  </a:cubicBezTo>
                  <a:lnTo>
                    <a:pt x="38" y="1505"/>
                  </a:lnTo>
                  <a:cubicBezTo>
                    <a:pt x="1" y="2156"/>
                    <a:pt x="497" y="2714"/>
                    <a:pt x="1148" y="2752"/>
                  </a:cubicBezTo>
                  <a:lnTo>
                    <a:pt x="1197" y="2755"/>
                  </a:lnTo>
                  <a:cubicBezTo>
                    <a:pt x="2032" y="2804"/>
                    <a:pt x="2265" y="3051"/>
                    <a:pt x="2513" y="3867"/>
                  </a:cubicBezTo>
                  <a:cubicBezTo>
                    <a:pt x="2699" y="4480"/>
                    <a:pt x="2451" y="5601"/>
                    <a:pt x="3240" y="5782"/>
                  </a:cubicBezTo>
                  <a:cubicBezTo>
                    <a:pt x="3312" y="5799"/>
                    <a:pt x="3377" y="5807"/>
                    <a:pt x="3436" y="5807"/>
                  </a:cubicBezTo>
                  <a:cubicBezTo>
                    <a:pt x="4526" y="5807"/>
                    <a:pt x="3557" y="3139"/>
                    <a:pt x="4568" y="3139"/>
                  </a:cubicBezTo>
                  <a:cubicBezTo>
                    <a:pt x="4673" y="3139"/>
                    <a:pt x="4798" y="3167"/>
                    <a:pt x="4950" y="3231"/>
                  </a:cubicBezTo>
                  <a:cubicBezTo>
                    <a:pt x="5360" y="3401"/>
                    <a:pt x="5599" y="3708"/>
                    <a:pt x="5961" y="3708"/>
                  </a:cubicBezTo>
                  <a:cubicBezTo>
                    <a:pt x="6103" y="3708"/>
                    <a:pt x="6264" y="3661"/>
                    <a:pt x="6461" y="3541"/>
                  </a:cubicBezTo>
                  <a:cubicBezTo>
                    <a:pt x="6826" y="3319"/>
                    <a:pt x="7017" y="3181"/>
                    <a:pt x="7289" y="3108"/>
                  </a:cubicBezTo>
                  <a:lnTo>
                    <a:pt x="10127" y="3274"/>
                  </a:lnTo>
                  <a:cubicBezTo>
                    <a:pt x="10178" y="3295"/>
                    <a:pt x="10227" y="3318"/>
                    <a:pt x="10276" y="3344"/>
                  </a:cubicBezTo>
                  <a:cubicBezTo>
                    <a:pt x="10596" y="3534"/>
                    <a:pt x="10546" y="3802"/>
                    <a:pt x="10739" y="4036"/>
                  </a:cubicBezTo>
                  <a:cubicBezTo>
                    <a:pt x="10960" y="4303"/>
                    <a:pt x="11291" y="4391"/>
                    <a:pt x="11626" y="4391"/>
                  </a:cubicBezTo>
                  <a:cubicBezTo>
                    <a:pt x="11715" y="4391"/>
                    <a:pt x="11804" y="4385"/>
                    <a:pt x="11892" y="4374"/>
                  </a:cubicBezTo>
                  <a:cubicBezTo>
                    <a:pt x="12498" y="4301"/>
                    <a:pt x="13080" y="3848"/>
                    <a:pt x="13580" y="3474"/>
                  </a:cubicBezTo>
                  <a:lnTo>
                    <a:pt x="15855" y="3606"/>
                  </a:lnTo>
                  <a:cubicBezTo>
                    <a:pt x="15879" y="3607"/>
                    <a:pt x="15903" y="3608"/>
                    <a:pt x="15926" y="3608"/>
                  </a:cubicBezTo>
                  <a:cubicBezTo>
                    <a:pt x="16546" y="3608"/>
                    <a:pt x="17064" y="3124"/>
                    <a:pt x="17101" y="2497"/>
                  </a:cubicBezTo>
                  <a:lnTo>
                    <a:pt x="17125" y="2103"/>
                  </a:lnTo>
                  <a:cubicBezTo>
                    <a:pt x="17162" y="1453"/>
                    <a:pt x="16666" y="895"/>
                    <a:pt x="16015" y="857"/>
                  </a:cubicBezTo>
                  <a:lnTo>
                    <a:pt x="1307" y="3"/>
                  </a:lnTo>
                  <a:cubicBezTo>
                    <a:pt x="1284" y="1"/>
                    <a:pt x="1260" y="1"/>
                    <a:pt x="12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6016300" y="2814900"/>
              <a:ext cx="308975" cy="117050"/>
            </a:xfrm>
            <a:custGeom>
              <a:avLst/>
              <a:gdLst/>
              <a:ahLst/>
              <a:cxnLst/>
              <a:rect l="l" t="t" r="r" b="b"/>
              <a:pathLst>
                <a:path w="12359" h="4682" extrusionOk="0">
                  <a:moveTo>
                    <a:pt x="232" y="0"/>
                  </a:moveTo>
                  <a:lnTo>
                    <a:pt x="0" y="3977"/>
                  </a:lnTo>
                  <a:lnTo>
                    <a:pt x="12126" y="4682"/>
                  </a:lnTo>
                  <a:lnTo>
                    <a:pt x="12358" y="706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6199850" y="2825550"/>
              <a:ext cx="125425" cy="106400"/>
            </a:xfrm>
            <a:custGeom>
              <a:avLst/>
              <a:gdLst/>
              <a:ahLst/>
              <a:cxnLst/>
              <a:rect l="l" t="t" r="r" b="b"/>
              <a:pathLst>
                <a:path w="5017" h="4256" extrusionOk="0">
                  <a:moveTo>
                    <a:pt x="231" y="1"/>
                  </a:moveTo>
                  <a:lnTo>
                    <a:pt x="0" y="3977"/>
                  </a:lnTo>
                  <a:lnTo>
                    <a:pt x="4784" y="4256"/>
                  </a:lnTo>
                  <a:lnTo>
                    <a:pt x="5016" y="280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6006750" y="2785050"/>
              <a:ext cx="334950" cy="110800"/>
            </a:xfrm>
            <a:custGeom>
              <a:avLst/>
              <a:gdLst/>
              <a:ahLst/>
              <a:cxnLst/>
              <a:rect l="l" t="t" r="r" b="b"/>
              <a:pathLst>
                <a:path w="13398" h="4432" extrusionOk="0">
                  <a:moveTo>
                    <a:pt x="661" y="1"/>
                  </a:moveTo>
                  <a:cubicBezTo>
                    <a:pt x="344" y="1"/>
                    <a:pt x="80" y="248"/>
                    <a:pt x="61" y="568"/>
                  </a:cubicBezTo>
                  <a:lnTo>
                    <a:pt x="20" y="1279"/>
                  </a:lnTo>
                  <a:cubicBezTo>
                    <a:pt x="0" y="1612"/>
                    <a:pt x="254" y="1896"/>
                    <a:pt x="586" y="1916"/>
                  </a:cubicBezTo>
                  <a:lnTo>
                    <a:pt x="2182" y="2008"/>
                  </a:lnTo>
                  <a:cubicBezTo>
                    <a:pt x="2404" y="2519"/>
                    <a:pt x="1922" y="3753"/>
                    <a:pt x="2069" y="4109"/>
                  </a:cubicBezTo>
                  <a:cubicBezTo>
                    <a:pt x="2163" y="4338"/>
                    <a:pt x="2317" y="4432"/>
                    <a:pt x="2476" y="4432"/>
                  </a:cubicBezTo>
                  <a:cubicBezTo>
                    <a:pt x="2683" y="4432"/>
                    <a:pt x="2897" y="4274"/>
                    <a:pt x="2999" y="4050"/>
                  </a:cubicBezTo>
                  <a:cubicBezTo>
                    <a:pt x="3126" y="3774"/>
                    <a:pt x="3048" y="3413"/>
                    <a:pt x="3186" y="3138"/>
                  </a:cubicBezTo>
                  <a:cubicBezTo>
                    <a:pt x="3323" y="2865"/>
                    <a:pt x="3461" y="2772"/>
                    <a:pt x="3605" y="2772"/>
                  </a:cubicBezTo>
                  <a:cubicBezTo>
                    <a:pt x="3912" y="2772"/>
                    <a:pt x="4250" y="3191"/>
                    <a:pt x="4688" y="3191"/>
                  </a:cubicBezTo>
                  <a:cubicBezTo>
                    <a:pt x="4692" y="3191"/>
                    <a:pt x="4697" y="3191"/>
                    <a:pt x="4701" y="3191"/>
                  </a:cubicBezTo>
                  <a:cubicBezTo>
                    <a:pt x="5454" y="3176"/>
                    <a:pt x="5542" y="2721"/>
                    <a:pt x="5874" y="2222"/>
                  </a:cubicBezTo>
                  <a:lnTo>
                    <a:pt x="12700" y="2619"/>
                  </a:lnTo>
                  <a:cubicBezTo>
                    <a:pt x="12713" y="2620"/>
                    <a:pt x="12725" y="2620"/>
                    <a:pt x="12737" y="2620"/>
                  </a:cubicBezTo>
                  <a:cubicBezTo>
                    <a:pt x="13053" y="2620"/>
                    <a:pt x="13319" y="2372"/>
                    <a:pt x="13337" y="2052"/>
                  </a:cubicBezTo>
                  <a:lnTo>
                    <a:pt x="13379" y="1341"/>
                  </a:lnTo>
                  <a:cubicBezTo>
                    <a:pt x="13398" y="1009"/>
                    <a:pt x="13143" y="725"/>
                    <a:pt x="12812" y="705"/>
                  </a:cubicBezTo>
                  <a:lnTo>
                    <a:pt x="697" y="2"/>
                  </a:lnTo>
                  <a:cubicBezTo>
                    <a:pt x="685" y="1"/>
                    <a:pt x="673" y="1"/>
                    <a:pt x="6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5912800" y="3157125"/>
              <a:ext cx="471500" cy="51875"/>
            </a:xfrm>
            <a:custGeom>
              <a:avLst/>
              <a:gdLst/>
              <a:ahLst/>
              <a:cxnLst/>
              <a:rect l="l" t="t" r="r" b="b"/>
              <a:pathLst>
                <a:path w="18860" h="2075" extrusionOk="0">
                  <a:moveTo>
                    <a:pt x="58" y="0"/>
                  </a:moveTo>
                  <a:lnTo>
                    <a:pt x="1" y="979"/>
                  </a:lnTo>
                  <a:lnTo>
                    <a:pt x="18803" y="2074"/>
                  </a:lnTo>
                  <a:lnTo>
                    <a:pt x="18860" y="1095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6160775" y="2708425"/>
              <a:ext cx="44250" cy="87250"/>
            </a:xfrm>
            <a:custGeom>
              <a:avLst/>
              <a:gdLst/>
              <a:ahLst/>
              <a:cxnLst/>
              <a:rect l="l" t="t" r="r" b="b"/>
              <a:pathLst>
                <a:path w="1770" h="3490" extrusionOk="0">
                  <a:moveTo>
                    <a:pt x="198" y="1"/>
                  </a:moveTo>
                  <a:lnTo>
                    <a:pt x="1" y="3399"/>
                  </a:lnTo>
                  <a:lnTo>
                    <a:pt x="1571" y="3490"/>
                  </a:lnTo>
                  <a:lnTo>
                    <a:pt x="1769" y="92"/>
                  </a:lnTo>
                  <a:lnTo>
                    <a:pt x="1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6147475" y="2628200"/>
              <a:ext cx="76200" cy="81050"/>
            </a:xfrm>
            <a:custGeom>
              <a:avLst/>
              <a:gdLst/>
              <a:ahLst/>
              <a:cxnLst/>
              <a:rect l="l" t="t" r="r" b="b"/>
              <a:pathLst>
                <a:path w="3048" h="3242" extrusionOk="0">
                  <a:moveTo>
                    <a:pt x="2659" y="1"/>
                  </a:moveTo>
                  <a:lnTo>
                    <a:pt x="2659" y="1"/>
                  </a:lnTo>
                  <a:cubicBezTo>
                    <a:pt x="2449" y="606"/>
                    <a:pt x="1370" y="560"/>
                    <a:pt x="901" y="1011"/>
                  </a:cubicBezTo>
                  <a:cubicBezTo>
                    <a:pt x="0" y="1880"/>
                    <a:pt x="573" y="2958"/>
                    <a:pt x="1537" y="3241"/>
                  </a:cubicBezTo>
                  <a:cubicBezTo>
                    <a:pt x="3047" y="3034"/>
                    <a:pt x="2840" y="909"/>
                    <a:pt x="26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6054175" y="3137025"/>
              <a:ext cx="216750" cy="114100"/>
            </a:xfrm>
            <a:custGeom>
              <a:avLst/>
              <a:gdLst/>
              <a:ahLst/>
              <a:cxnLst/>
              <a:rect l="l" t="t" r="r" b="b"/>
              <a:pathLst>
                <a:path w="8670" h="4564" extrusionOk="0">
                  <a:moveTo>
                    <a:pt x="6934" y="0"/>
                  </a:moveTo>
                  <a:cubicBezTo>
                    <a:pt x="6866" y="0"/>
                    <a:pt x="6818" y="56"/>
                    <a:pt x="6797" y="186"/>
                  </a:cubicBezTo>
                  <a:cubicBezTo>
                    <a:pt x="6658" y="1060"/>
                    <a:pt x="7593" y="1825"/>
                    <a:pt x="7220" y="2437"/>
                  </a:cubicBezTo>
                  <a:lnTo>
                    <a:pt x="4102" y="2298"/>
                  </a:lnTo>
                  <a:cubicBezTo>
                    <a:pt x="3438" y="1820"/>
                    <a:pt x="2246" y="1316"/>
                    <a:pt x="2041" y="1234"/>
                  </a:cubicBezTo>
                  <a:cubicBezTo>
                    <a:pt x="1917" y="1185"/>
                    <a:pt x="1628" y="1054"/>
                    <a:pt x="1422" y="1054"/>
                  </a:cubicBezTo>
                  <a:cubicBezTo>
                    <a:pt x="1357" y="1054"/>
                    <a:pt x="1299" y="1067"/>
                    <a:pt x="1259" y="1100"/>
                  </a:cubicBezTo>
                  <a:cubicBezTo>
                    <a:pt x="1053" y="1269"/>
                    <a:pt x="1380" y="1436"/>
                    <a:pt x="1517" y="1528"/>
                  </a:cubicBezTo>
                  <a:cubicBezTo>
                    <a:pt x="1840" y="1745"/>
                    <a:pt x="2283" y="1974"/>
                    <a:pt x="2648" y="2250"/>
                  </a:cubicBezTo>
                  <a:cubicBezTo>
                    <a:pt x="1886" y="2201"/>
                    <a:pt x="933" y="2131"/>
                    <a:pt x="1" y="2095"/>
                  </a:cubicBezTo>
                  <a:lnTo>
                    <a:pt x="1" y="2095"/>
                  </a:lnTo>
                  <a:cubicBezTo>
                    <a:pt x="229" y="2178"/>
                    <a:pt x="354" y="2405"/>
                    <a:pt x="539" y="2575"/>
                  </a:cubicBezTo>
                  <a:cubicBezTo>
                    <a:pt x="883" y="2891"/>
                    <a:pt x="1284" y="3104"/>
                    <a:pt x="1674" y="3354"/>
                  </a:cubicBezTo>
                  <a:cubicBezTo>
                    <a:pt x="2394" y="3814"/>
                    <a:pt x="3138" y="4160"/>
                    <a:pt x="3983" y="4352"/>
                  </a:cubicBezTo>
                  <a:cubicBezTo>
                    <a:pt x="4514" y="4472"/>
                    <a:pt x="5110" y="4563"/>
                    <a:pt x="5701" y="4563"/>
                  </a:cubicBezTo>
                  <a:cubicBezTo>
                    <a:pt x="6580" y="4563"/>
                    <a:pt x="7448" y="4360"/>
                    <a:pt x="8079" y="3744"/>
                  </a:cubicBezTo>
                  <a:cubicBezTo>
                    <a:pt x="8316" y="3512"/>
                    <a:pt x="8669" y="3003"/>
                    <a:pt x="8664" y="2646"/>
                  </a:cubicBezTo>
                  <a:cubicBezTo>
                    <a:pt x="8664" y="2376"/>
                    <a:pt x="8400" y="2085"/>
                    <a:pt x="8274" y="1800"/>
                  </a:cubicBezTo>
                  <a:cubicBezTo>
                    <a:pt x="8124" y="1463"/>
                    <a:pt x="7280" y="0"/>
                    <a:pt x="6934" y="0"/>
                  </a:cubicBezTo>
                  <a:close/>
                </a:path>
              </a:pathLst>
            </a:custGeom>
            <a:solidFill>
              <a:srgbClr val="F4B0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3" name="Google Shape;213;p29"/>
          <p:cNvGrpSpPr/>
          <p:nvPr/>
        </p:nvGrpSpPr>
        <p:grpSpPr>
          <a:xfrm>
            <a:off x="7435647" y="1493175"/>
            <a:ext cx="2279976" cy="1938365"/>
            <a:chOff x="4953250" y="4067425"/>
            <a:chExt cx="1657200" cy="1408900"/>
          </a:xfrm>
        </p:grpSpPr>
        <p:sp>
          <p:nvSpPr>
            <p:cNvPr id="214" name="Google Shape;214;p29"/>
            <p:cNvSpPr/>
            <p:nvPr/>
          </p:nvSpPr>
          <p:spPr>
            <a:xfrm>
              <a:off x="5584450" y="4128225"/>
              <a:ext cx="464050" cy="507000"/>
            </a:xfrm>
            <a:custGeom>
              <a:avLst/>
              <a:gdLst/>
              <a:ahLst/>
              <a:cxnLst/>
              <a:rect l="l" t="t" r="r" b="b"/>
              <a:pathLst>
                <a:path w="18562" h="20280" extrusionOk="0">
                  <a:moveTo>
                    <a:pt x="5333" y="1"/>
                  </a:moveTo>
                  <a:cubicBezTo>
                    <a:pt x="5297" y="1"/>
                    <a:pt x="5258" y="6"/>
                    <a:pt x="5215" y="18"/>
                  </a:cubicBezTo>
                  <a:cubicBezTo>
                    <a:pt x="4728" y="151"/>
                    <a:pt x="4180" y="177"/>
                    <a:pt x="3444" y="575"/>
                  </a:cubicBezTo>
                  <a:cubicBezTo>
                    <a:pt x="2937" y="850"/>
                    <a:pt x="1653" y="893"/>
                    <a:pt x="1594" y="1730"/>
                  </a:cubicBezTo>
                  <a:cubicBezTo>
                    <a:pt x="1566" y="2133"/>
                    <a:pt x="1854" y="2554"/>
                    <a:pt x="2223" y="2827"/>
                  </a:cubicBezTo>
                  <a:cubicBezTo>
                    <a:pt x="2012" y="2984"/>
                    <a:pt x="1793" y="3131"/>
                    <a:pt x="1565" y="3267"/>
                  </a:cubicBezTo>
                  <a:cubicBezTo>
                    <a:pt x="1" y="4199"/>
                    <a:pt x="1297" y="6182"/>
                    <a:pt x="2107" y="6455"/>
                  </a:cubicBezTo>
                  <a:cubicBezTo>
                    <a:pt x="2916" y="6728"/>
                    <a:pt x="1492" y="8651"/>
                    <a:pt x="2116" y="10365"/>
                  </a:cubicBezTo>
                  <a:cubicBezTo>
                    <a:pt x="2739" y="12079"/>
                    <a:pt x="3972" y="11779"/>
                    <a:pt x="4213" y="12682"/>
                  </a:cubicBezTo>
                  <a:cubicBezTo>
                    <a:pt x="4453" y="13585"/>
                    <a:pt x="2378" y="15419"/>
                    <a:pt x="2949" y="17345"/>
                  </a:cubicBezTo>
                  <a:cubicBezTo>
                    <a:pt x="3358" y="18721"/>
                    <a:pt x="4748" y="20279"/>
                    <a:pt x="6496" y="20279"/>
                  </a:cubicBezTo>
                  <a:cubicBezTo>
                    <a:pt x="7195" y="20279"/>
                    <a:pt x="7951" y="20030"/>
                    <a:pt x="8725" y="19420"/>
                  </a:cubicBezTo>
                  <a:cubicBezTo>
                    <a:pt x="11432" y="17284"/>
                    <a:pt x="10621" y="16081"/>
                    <a:pt x="11793" y="14998"/>
                  </a:cubicBezTo>
                  <a:cubicBezTo>
                    <a:pt x="12966" y="13915"/>
                    <a:pt x="15553" y="13675"/>
                    <a:pt x="15794" y="12261"/>
                  </a:cubicBezTo>
                  <a:cubicBezTo>
                    <a:pt x="16035" y="10847"/>
                    <a:pt x="18561" y="9553"/>
                    <a:pt x="15794" y="8590"/>
                  </a:cubicBezTo>
                  <a:cubicBezTo>
                    <a:pt x="13027" y="7628"/>
                    <a:pt x="10379" y="3206"/>
                    <a:pt x="10379" y="3206"/>
                  </a:cubicBezTo>
                  <a:lnTo>
                    <a:pt x="6980" y="1521"/>
                  </a:lnTo>
                  <a:lnTo>
                    <a:pt x="6600" y="1438"/>
                  </a:lnTo>
                  <a:cubicBezTo>
                    <a:pt x="6490" y="1246"/>
                    <a:pt x="6344" y="1080"/>
                    <a:pt x="6168" y="948"/>
                  </a:cubicBezTo>
                  <a:cubicBezTo>
                    <a:pt x="5746" y="631"/>
                    <a:pt x="5717" y="1"/>
                    <a:pt x="53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5640125" y="4105075"/>
              <a:ext cx="303700" cy="350375"/>
            </a:xfrm>
            <a:custGeom>
              <a:avLst/>
              <a:gdLst/>
              <a:ahLst/>
              <a:cxnLst/>
              <a:rect l="l" t="t" r="r" b="b"/>
              <a:pathLst>
                <a:path w="12148" h="14015" extrusionOk="0">
                  <a:moveTo>
                    <a:pt x="5730" y="1"/>
                  </a:moveTo>
                  <a:cubicBezTo>
                    <a:pt x="5730" y="1"/>
                    <a:pt x="2200" y="362"/>
                    <a:pt x="1237" y="2969"/>
                  </a:cubicBezTo>
                  <a:cubicBezTo>
                    <a:pt x="886" y="3922"/>
                    <a:pt x="808" y="4724"/>
                    <a:pt x="826" y="5453"/>
                  </a:cubicBezTo>
                  <a:cubicBezTo>
                    <a:pt x="616" y="5829"/>
                    <a:pt x="210" y="6117"/>
                    <a:pt x="0" y="6448"/>
                  </a:cubicBezTo>
                  <a:cubicBezTo>
                    <a:pt x="75" y="6509"/>
                    <a:pt x="505" y="6621"/>
                    <a:pt x="917" y="6700"/>
                  </a:cubicBezTo>
                  <a:cubicBezTo>
                    <a:pt x="992" y="7460"/>
                    <a:pt x="1054" y="8184"/>
                    <a:pt x="836" y="8985"/>
                  </a:cubicBezTo>
                  <a:cubicBezTo>
                    <a:pt x="589" y="9899"/>
                    <a:pt x="1340" y="10187"/>
                    <a:pt x="2451" y="10187"/>
                  </a:cubicBezTo>
                  <a:cubicBezTo>
                    <a:pt x="3276" y="10187"/>
                    <a:pt x="4299" y="10029"/>
                    <a:pt x="5260" y="9851"/>
                  </a:cubicBezTo>
                  <a:lnTo>
                    <a:pt x="8377" y="14015"/>
                  </a:lnTo>
                  <a:lnTo>
                    <a:pt x="12147" y="11231"/>
                  </a:lnTo>
                  <a:cubicBezTo>
                    <a:pt x="12147" y="11231"/>
                    <a:pt x="9657" y="10240"/>
                    <a:pt x="7759" y="7474"/>
                  </a:cubicBezTo>
                  <a:cubicBezTo>
                    <a:pt x="9514" y="4759"/>
                    <a:pt x="10577" y="361"/>
                    <a:pt x="5730" y="1"/>
                  </a:cubicBezTo>
                  <a:close/>
                </a:path>
              </a:pathLst>
            </a:custGeom>
            <a:solidFill>
              <a:srgbClr val="F4B0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5656975" y="4067425"/>
              <a:ext cx="471725" cy="336825"/>
            </a:xfrm>
            <a:custGeom>
              <a:avLst/>
              <a:gdLst/>
              <a:ahLst/>
              <a:cxnLst/>
              <a:rect l="l" t="t" r="r" b="b"/>
              <a:pathLst>
                <a:path w="18869" h="13473" extrusionOk="0">
                  <a:moveTo>
                    <a:pt x="5036" y="1"/>
                  </a:moveTo>
                  <a:cubicBezTo>
                    <a:pt x="4671" y="1"/>
                    <a:pt x="4305" y="81"/>
                    <a:pt x="3920" y="278"/>
                  </a:cubicBezTo>
                  <a:cubicBezTo>
                    <a:pt x="3524" y="481"/>
                    <a:pt x="3158" y="738"/>
                    <a:pt x="2747" y="914"/>
                  </a:cubicBezTo>
                  <a:cubicBezTo>
                    <a:pt x="2276" y="1115"/>
                    <a:pt x="2167" y="1591"/>
                    <a:pt x="1687" y="1765"/>
                  </a:cubicBezTo>
                  <a:cubicBezTo>
                    <a:pt x="0" y="2379"/>
                    <a:pt x="352" y="3924"/>
                    <a:pt x="355" y="3924"/>
                  </a:cubicBezTo>
                  <a:cubicBezTo>
                    <a:pt x="434" y="3891"/>
                    <a:pt x="528" y="3876"/>
                    <a:pt x="631" y="3876"/>
                  </a:cubicBezTo>
                  <a:cubicBezTo>
                    <a:pt x="1245" y="3876"/>
                    <a:pt x="2208" y="4394"/>
                    <a:pt x="2517" y="4694"/>
                  </a:cubicBezTo>
                  <a:cubicBezTo>
                    <a:pt x="3073" y="5236"/>
                    <a:pt x="3046" y="5720"/>
                    <a:pt x="3015" y="6415"/>
                  </a:cubicBezTo>
                  <a:cubicBezTo>
                    <a:pt x="2979" y="7214"/>
                    <a:pt x="3521" y="7853"/>
                    <a:pt x="4361" y="7981"/>
                  </a:cubicBezTo>
                  <a:cubicBezTo>
                    <a:pt x="5125" y="8098"/>
                    <a:pt x="6182" y="7981"/>
                    <a:pt x="6786" y="8534"/>
                  </a:cubicBezTo>
                  <a:cubicBezTo>
                    <a:pt x="7376" y="9072"/>
                    <a:pt x="7064" y="9894"/>
                    <a:pt x="7122" y="10562"/>
                  </a:cubicBezTo>
                  <a:cubicBezTo>
                    <a:pt x="7195" y="11439"/>
                    <a:pt x="7771" y="12433"/>
                    <a:pt x="8512" y="12985"/>
                  </a:cubicBezTo>
                  <a:cubicBezTo>
                    <a:pt x="8964" y="13323"/>
                    <a:pt x="9597" y="13473"/>
                    <a:pt x="10239" y="13473"/>
                  </a:cubicBezTo>
                  <a:cubicBezTo>
                    <a:pt x="10936" y="13473"/>
                    <a:pt x="11642" y="13296"/>
                    <a:pt x="12140" y="12990"/>
                  </a:cubicBezTo>
                  <a:cubicBezTo>
                    <a:pt x="12880" y="12533"/>
                    <a:pt x="14623" y="12171"/>
                    <a:pt x="15506" y="12171"/>
                  </a:cubicBezTo>
                  <a:cubicBezTo>
                    <a:pt x="15885" y="12171"/>
                    <a:pt x="16263" y="12150"/>
                    <a:pt x="16639" y="12150"/>
                  </a:cubicBezTo>
                  <a:cubicBezTo>
                    <a:pt x="16883" y="12150"/>
                    <a:pt x="17127" y="12159"/>
                    <a:pt x="17370" y="12187"/>
                  </a:cubicBezTo>
                  <a:cubicBezTo>
                    <a:pt x="17902" y="12248"/>
                    <a:pt x="18374" y="12432"/>
                    <a:pt x="18868" y="12539"/>
                  </a:cubicBezTo>
                  <a:cubicBezTo>
                    <a:pt x="18517" y="11569"/>
                    <a:pt x="18769" y="10410"/>
                    <a:pt x="17869" y="9633"/>
                  </a:cubicBezTo>
                  <a:cubicBezTo>
                    <a:pt x="17473" y="9290"/>
                    <a:pt x="16913" y="9035"/>
                    <a:pt x="16391" y="8898"/>
                  </a:cubicBezTo>
                  <a:cubicBezTo>
                    <a:pt x="15824" y="8749"/>
                    <a:pt x="15236" y="8846"/>
                    <a:pt x="14664" y="8738"/>
                  </a:cubicBezTo>
                  <a:cubicBezTo>
                    <a:pt x="13879" y="8590"/>
                    <a:pt x="13694" y="8183"/>
                    <a:pt x="13922" y="7535"/>
                  </a:cubicBezTo>
                  <a:cubicBezTo>
                    <a:pt x="14097" y="7037"/>
                    <a:pt x="14218" y="6575"/>
                    <a:pt x="14024" y="6063"/>
                  </a:cubicBezTo>
                  <a:cubicBezTo>
                    <a:pt x="13756" y="5357"/>
                    <a:pt x="13176" y="5372"/>
                    <a:pt x="12490" y="5176"/>
                  </a:cubicBezTo>
                  <a:cubicBezTo>
                    <a:pt x="11364" y="4856"/>
                    <a:pt x="10874" y="4151"/>
                    <a:pt x="10739" y="3092"/>
                  </a:cubicBezTo>
                  <a:cubicBezTo>
                    <a:pt x="10635" y="2282"/>
                    <a:pt x="10387" y="1079"/>
                    <a:pt x="9107" y="684"/>
                  </a:cubicBezTo>
                  <a:cubicBezTo>
                    <a:pt x="8920" y="626"/>
                    <a:pt x="8746" y="608"/>
                    <a:pt x="8578" y="608"/>
                  </a:cubicBezTo>
                  <a:cubicBezTo>
                    <a:pt x="8270" y="608"/>
                    <a:pt x="7984" y="670"/>
                    <a:pt x="7686" y="670"/>
                  </a:cubicBezTo>
                  <a:cubicBezTo>
                    <a:pt x="7494" y="670"/>
                    <a:pt x="7297" y="644"/>
                    <a:pt x="7087" y="559"/>
                  </a:cubicBezTo>
                  <a:cubicBezTo>
                    <a:pt x="6339" y="258"/>
                    <a:pt x="5689" y="1"/>
                    <a:pt x="50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5771650" y="4333200"/>
              <a:ext cx="47825" cy="67175"/>
            </a:xfrm>
            <a:custGeom>
              <a:avLst/>
              <a:gdLst/>
              <a:ahLst/>
              <a:cxnLst/>
              <a:rect l="l" t="t" r="r" b="b"/>
              <a:pathLst>
                <a:path w="1913" h="2687" extrusionOk="0">
                  <a:moveTo>
                    <a:pt x="1912" y="1"/>
                  </a:moveTo>
                  <a:lnTo>
                    <a:pt x="0" y="726"/>
                  </a:lnTo>
                  <a:lnTo>
                    <a:pt x="1467" y="2687"/>
                  </a:lnTo>
                  <a:lnTo>
                    <a:pt x="1912" y="1"/>
                  </a:lnTo>
                  <a:close/>
                </a:path>
              </a:pathLst>
            </a:custGeom>
            <a:solidFill>
              <a:srgbClr val="DB8D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5670325" y="4288500"/>
              <a:ext cx="29500" cy="27075"/>
            </a:xfrm>
            <a:custGeom>
              <a:avLst/>
              <a:gdLst/>
              <a:ahLst/>
              <a:cxnLst/>
              <a:rect l="l" t="t" r="r" b="b"/>
              <a:pathLst>
                <a:path w="1180" h="1083" extrusionOk="0">
                  <a:moveTo>
                    <a:pt x="1180" y="1"/>
                  </a:moveTo>
                  <a:lnTo>
                    <a:pt x="0" y="197"/>
                  </a:lnTo>
                  <a:lnTo>
                    <a:pt x="246" y="1082"/>
                  </a:lnTo>
                  <a:lnTo>
                    <a:pt x="11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5000150" y="4482400"/>
              <a:ext cx="157125" cy="249850"/>
            </a:xfrm>
            <a:custGeom>
              <a:avLst/>
              <a:gdLst/>
              <a:ahLst/>
              <a:cxnLst/>
              <a:rect l="l" t="t" r="r" b="b"/>
              <a:pathLst>
                <a:path w="6285" h="9994" extrusionOk="0">
                  <a:moveTo>
                    <a:pt x="0" y="0"/>
                  </a:moveTo>
                  <a:lnTo>
                    <a:pt x="961" y="9908"/>
                  </a:lnTo>
                  <a:lnTo>
                    <a:pt x="4886" y="9994"/>
                  </a:lnTo>
                  <a:lnTo>
                    <a:pt x="6285" y="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999575" y="4436925"/>
              <a:ext cx="158300" cy="94425"/>
            </a:xfrm>
            <a:custGeom>
              <a:avLst/>
              <a:gdLst/>
              <a:ahLst/>
              <a:cxnLst/>
              <a:rect l="l" t="t" r="r" b="b"/>
              <a:pathLst>
                <a:path w="6332" h="3777" extrusionOk="0">
                  <a:moveTo>
                    <a:pt x="3089" y="1"/>
                  </a:moveTo>
                  <a:cubicBezTo>
                    <a:pt x="1407" y="1"/>
                    <a:pt x="46" y="801"/>
                    <a:pt x="23" y="1819"/>
                  </a:cubicBezTo>
                  <a:cubicBezTo>
                    <a:pt x="0" y="2860"/>
                    <a:pt x="1388" y="3737"/>
                    <a:pt x="3123" y="3775"/>
                  </a:cubicBezTo>
                  <a:cubicBezTo>
                    <a:pt x="3163" y="3776"/>
                    <a:pt x="3202" y="3777"/>
                    <a:pt x="3241" y="3777"/>
                  </a:cubicBezTo>
                  <a:cubicBezTo>
                    <a:pt x="4923" y="3777"/>
                    <a:pt x="6285" y="2976"/>
                    <a:pt x="6308" y="1958"/>
                  </a:cubicBezTo>
                  <a:cubicBezTo>
                    <a:pt x="6331" y="916"/>
                    <a:pt x="4943" y="40"/>
                    <a:pt x="3207" y="2"/>
                  </a:cubicBezTo>
                  <a:cubicBezTo>
                    <a:pt x="3167" y="1"/>
                    <a:pt x="3128" y="1"/>
                    <a:pt x="30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5005975" y="4473800"/>
              <a:ext cx="144650" cy="57550"/>
            </a:xfrm>
            <a:custGeom>
              <a:avLst/>
              <a:gdLst/>
              <a:ahLst/>
              <a:cxnLst/>
              <a:rect l="l" t="t" r="r" b="b"/>
              <a:pathLst>
                <a:path w="5786" h="2302" extrusionOk="0">
                  <a:moveTo>
                    <a:pt x="2799" y="0"/>
                  </a:moveTo>
                  <a:cubicBezTo>
                    <a:pt x="1550" y="0"/>
                    <a:pt x="479" y="443"/>
                    <a:pt x="1" y="1087"/>
                  </a:cubicBezTo>
                  <a:cubicBezTo>
                    <a:pt x="463" y="1772"/>
                    <a:pt x="1568" y="2271"/>
                    <a:pt x="2867" y="2300"/>
                  </a:cubicBezTo>
                  <a:cubicBezTo>
                    <a:pt x="2905" y="2301"/>
                    <a:pt x="2944" y="2301"/>
                    <a:pt x="2982" y="2301"/>
                  </a:cubicBezTo>
                  <a:cubicBezTo>
                    <a:pt x="4233" y="2301"/>
                    <a:pt x="5307" y="1860"/>
                    <a:pt x="5786" y="1215"/>
                  </a:cubicBezTo>
                  <a:cubicBezTo>
                    <a:pt x="5323" y="528"/>
                    <a:pt x="4218" y="31"/>
                    <a:pt x="2918" y="1"/>
                  </a:cubicBezTo>
                  <a:cubicBezTo>
                    <a:pt x="2878" y="1"/>
                    <a:pt x="2839" y="0"/>
                    <a:pt x="2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5544100" y="4335725"/>
              <a:ext cx="1066350" cy="1140600"/>
            </a:xfrm>
            <a:custGeom>
              <a:avLst/>
              <a:gdLst/>
              <a:ahLst/>
              <a:cxnLst/>
              <a:rect l="l" t="t" r="r" b="b"/>
              <a:pathLst>
                <a:path w="42654" h="45624" extrusionOk="0">
                  <a:moveTo>
                    <a:pt x="19257" y="0"/>
                  </a:moveTo>
                  <a:cubicBezTo>
                    <a:pt x="17443" y="0"/>
                    <a:pt x="15306" y="913"/>
                    <a:pt x="12736" y="3160"/>
                  </a:cubicBezTo>
                  <a:cubicBezTo>
                    <a:pt x="0" y="14298"/>
                    <a:pt x="24211" y="36858"/>
                    <a:pt x="30976" y="45624"/>
                  </a:cubicBezTo>
                  <a:lnTo>
                    <a:pt x="42654" y="16733"/>
                  </a:lnTo>
                  <a:cubicBezTo>
                    <a:pt x="42654" y="16733"/>
                    <a:pt x="28535" y="8996"/>
                    <a:pt x="25096" y="3925"/>
                  </a:cubicBezTo>
                  <a:cubicBezTo>
                    <a:pt x="23554" y="1651"/>
                    <a:pt x="21697" y="0"/>
                    <a:pt x="192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953250" y="4421575"/>
              <a:ext cx="1124500" cy="662825"/>
            </a:xfrm>
            <a:custGeom>
              <a:avLst/>
              <a:gdLst/>
              <a:ahLst/>
              <a:cxnLst/>
              <a:rect l="l" t="t" r="r" b="b"/>
              <a:pathLst>
                <a:path w="44980" h="26513" extrusionOk="0">
                  <a:moveTo>
                    <a:pt x="37898" y="0"/>
                  </a:moveTo>
                  <a:cubicBezTo>
                    <a:pt x="37028" y="0"/>
                    <a:pt x="36164" y="229"/>
                    <a:pt x="35368" y="709"/>
                  </a:cubicBezTo>
                  <a:lnTo>
                    <a:pt x="22600" y="15578"/>
                  </a:lnTo>
                  <a:cubicBezTo>
                    <a:pt x="22600" y="15578"/>
                    <a:pt x="9893" y="8490"/>
                    <a:pt x="9788" y="8315"/>
                  </a:cubicBezTo>
                  <a:cubicBezTo>
                    <a:pt x="10308" y="6387"/>
                    <a:pt x="8666" y="6296"/>
                    <a:pt x="8656" y="5189"/>
                  </a:cubicBezTo>
                  <a:cubicBezTo>
                    <a:pt x="8655" y="4937"/>
                    <a:pt x="8668" y="4684"/>
                    <a:pt x="8738" y="4453"/>
                  </a:cubicBezTo>
                  <a:cubicBezTo>
                    <a:pt x="8797" y="4259"/>
                    <a:pt x="8871" y="3969"/>
                    <a:pt x="8678" y="3969"/>
                  </a:cubicBezTo>
                  <a:cubicBezTo>
                    <a:pt x="8650" y="3969"/>
                    <a:pt x="8617" y="3975"/>
                    <a:pt x="8577" y="3988"/>
                  </a:cubicBezTo>
                  <a:cubicBezTo>
                    <a:pt x="8019" y="4171"/>
                    <a:pt x="7947" y="4598"/>
                    <a:pt x="7894" y="4756"/>
                  </a:cubicBezTo>
                  <a:cubicBezTo>
                    <a:pt x="7694" y="5340"/>
                    <a:pt x="7748" y="6224"/>
                    <a:pt x="7467" y="6737"/>
                  </a:cubicBezTo>
                  <a:cubicBezTo>
                    <a:pt x="7268" y="7100"/>
                    <a:pt x="6816" y="7236"/>
                    <a:pt x="6264" y="7236"/>
                  </a:cubicBezTo>
                  <a:cubicBezTo>
                    <a:pt x="5058" y="7236"/>
                    <a:pt x="3377" y="6589"/>
                    <a:pt x="2829" y="6253"/>
                  </a:cubicBezTo>
                  <a:cubicBezTo>
                    <a:pt x="2374" y="5974"/>
                    <a:pt x="1772" y="5723"/>
                    <a:pt x="1310" y="5723"/>
                  </a:cubicBezTo>
                  <a:cubicBezTo>
                    <a:pt x="1230" y="5723"/>
                    <a:pt x="1154" y="5731"/>
                    <a:pt x="1084" y="5747"/>
                  </a:cubicBezTo>
                  <a:cubicBezTo>
                    <a:pt x="1" y="6000"/>
                    <a:pt x="865" y="6282"/>
                    <a:pt x="1348" y="6461"/>
                  </a:cubicBezTo>
                  <a:cubicBezTo>
                    <a:pt x="1655" y="6574"/>
                    <a:pt x="1950" y="6714"/>
                    <a:pt x="2230" y="6880"/>
                  </a:cubicBezTo>
                  <a:cubicBezTo>
                    <a:pt x="2058" y="6824"/>
                    <a:pt x="1883" y="6781"/>
                    <a:pt x="1697" y="6771"/>
                  </a:cubicBezTo>
                  <a:cubicBezTo>
                    <a:pt x="1662" y="6768"/>
                    <a:pt x="1629" y="6765"/>
                    <a:pt x="1603" y="6765"/>
                  </a:cubicBezTo>
                  <a:cubicBezTo>
                    <a:pt x="1552" y="6765"/>
                    <a:pt x="1524" y="6780"/>
                    <a:pt x="1547" y="6854"/>
                  </a:cubicBezTo>
                  <a:cubicBezTo>
                    <a:pt x="1585" y="6977"/>
                    <a:pt x="1713" y="7102"/>
                    <a:pt x="1790" y="7201"/>
                  </a:cubicBezTo>
                  <a:cubicBezTo>
                    <a:pt x="1971" y="7432"/>
                    <a:pt x="2149" y="7675"/>
                    <a:pt x="2228" y="7964"/>
                  </a:cubicBezTo>
                  <a:cubicBezTo>
                    <a:pt x="2315" y="8282"/>
                    <a:pt x="2473" y="8657"/>
                    <a:pt x="2741" y="8841"/>
                  </a:cubicBezTo>
                  <a:cubicBezTo>
                    <a:pt x="2578" y="8810"/>
                    <a:pt x="2400" y="8792"/>
                    <a:pt x="2225" y="8792"/>
                  </a:cubicBezTo>
                  <a:cubicBezTo>
                    <a:pt x="2101" y="8792"/>
                    <a:pt x="1978" y="8801"/>
                    <a:pt x="1861" y="8820"/>
                  </a:cubicBezTo>
                  <a:cubicBezTo>
                    <a:pt x="1671" y="8850"/>
                    <a:pt x="1331" y="8938"/>
                    <a:pt x="1298" y="9159"/>
                  </a:cubicBezTo>
                  <a:cubicBezTo>
                    <a:pt x="1381" y="9180"/>
                    <a:pt x="1459" y="9183"/>
                    <a:pt x="1542" y="9199"/>
                  </a:cubicBezTo>
                  <a:cubicBezTo>
                    <a:pt x="1950" y="9278"/>
                    <a:pt x="2356" y="9345"/>
                    <a:pt x="2758" y="9451"/>
                  </a:cubicBezTo>
                  <a:cubicBezTo>
                    <a:pt x="3248" y="9580"/>
                    <a:pt x="5982" y="10494"/>
                    <a:pt x="6286" y="10566"/>
                  </a:cubicBezTo>
                  <a:cubicBezTo>
                    <a:pt x="6582" y="10637"/>
                    <a:pt x="6928" y="10739"/>
                    <a:pt x="7251" y="10739"/>
                  </a:cubicBezTo>
                  <a:cubicBezTo>
                    <a:pt x="7339" y="10739"/>
                    <a:pt x="7424" y="10732"/>
                    <a:pt x="7507" y="10714"/>
                  </a:cubicBezTo>
                  <a:cubicBezTo>
                    <a:pt x="7606" y="10691"/>
                    <a:pt x="7701" y="10654"/>
                    <a:pt x="7789" y="10604"/>
                  </a:cubicBezTo>
                  <a:cubicBezTo>
                    <a:pt x="7879" y="10724"/>
                    <a:pt x="12897" y="15389"/>
                    <a:pt x="14635" y="18099"/>
                  </a:cubicBezTo>
                  <a:cubicBezTo>
                    <a:pt x="16852" y="21558"/>
                    <a:pt x="18810" y="25153"/>
                    <a:pt x="22708" y="26432"/>
                  </a:cubicBezTo>
                  <a:cubicBezTo>
                    <a:pt x="22873" y="26486"/>
                    <a:pt x="23044" y="26512"/>
                    <a:pt x="23215" y="26512"/>
                  </a:cubicBezTo>
                  <a:cubicBezTo>
                    <a:pt x="23532" y="26512"/>
                    <a:pt x="23847" y="26421"/>
                    <a:pt x="24124" y="26252"/>
                  </a:cubicBezTo>
                  <a:cubicBezTo>
                    <a:pt x="25645" y="25317"/>
                    <a:pt x="29549" y="23001"/>
                    <a:pt x="32116" y="22201"/>
                  </a:cubicBezTo>
                  <a:cubicBezTo>
                    <a:pt x="35361" y="21191"/>
                    <a:pt x="43918" y="16839"/>
                    <a:pt x="44508" y="9537"/>
                  </a:cubicBezTo>
                  <a:cubicBezTo>
                    <a:pt x="44980" y="3689"/>
                    <a:pt x="41395" y="0"/>
                    <a:pt x="37898" y="0"/>
                  </a:cubicBezTo>
                  <a:close/>
                </a:path>
              </a:pathLst>
            </a:custGeom>
            <a:solidFill>
              <a:srgbClr val="F4B0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4" name="Google Shape;224;p29"/>
          <p:cNvGrpSpPr/>
          <p:nvPr/>
        </p:nvGrpSpPr>
        <p:grpSpPr>
          <a:xfrm>
            <a:off x="6723355" y="3278107"/>
            <a:ext cx="2400668" cy="1981840"/>
            <a:chOff x="2919475" y="3958075"/>
            <a:chExt cx="1744925" cy="1440500"/>
          </a:xfrm>
        </p:grpSpPr>
        <p:sp>
          <p:nvSpPr>
            <p:cNvPr id="225" name="Google Shape;225;p29"/>
            <p:cNvSpPr/>
            <p:nvPr/>
          </p:nvSpPr>
          <p:spPr>
            <a:xfrm>
              <a:off x="2919475" y="4282200"/>
              <a:ext cx="1580150" cy="1116375"/>
            </a:xfrm>
            <a:custGeom>
              <a:avLst/>
              <a:gdLst/>
              <a:ahLst/>
              <a:cxnLst/>
              <a:rect l="l" t="t" r="r" b="b"/>
              <a:pathLst>
                <a:path w="63206" h="44655" extrusionOk="0">
                  <a:moveTo>
                    <a:pt x="24738" y="0"/>
                  </a:moveTo>
                  <a:cubicBezTo>
                    <a:pt x="22603" y="0"/>
                    <a:pt x="20318" y="269"/>
                    <a:pt x="18482" y="1133"/>
                  </a:cubicBezTo>
                  <a:cubicBezTo>
                    <a:pt x="13607" y="3426"/>
                    <a:pt x="2" y="10836"/>
                    <a:pt x="0" y="21494"/>
                  </a:cubicBezTo>
                  <a:cubicBezTo>
                    <a:pt x="0" y="27914"/>
                    <a:pt x="5133" y="29015"/>
                    <a:pt x="8654" y="29015"/>
                  </a:cubicBezTo>
                  <a:cubicBezTo>
                    <a:pt x="10492" y="29015"/>
                    <a:pt x="11891" y="28715"/>
                    <a:pt x="11891" y="28715"/>
                  </a:cubicBezTo>
                  <a:lnTo>
                    <a:pt x="12352" y="43705"/>
                  </a:lnTo>
                  <a:lnTo>
                    <a:pt x="47269" y="44655"/>
                  </a:lnTo>
                  <a:lnTo>
                    <a:pt x="46294" y="31835"/>
                  </a:lnTo>
                  <a:lnTo>
                    <a:pt x="46294" y="31835"/>
                  </a:lnTo>
                  <a:lnTo>
                    <a:pt x="48928" y="36139"/>
                  </a:lnTo>
                  <a:cubicBezTo>
                    <a:pt x="50148" y="37365"/>
                    <a:pt x="51604" y="37904"/>
                    <a:pt x="53079" y="37904"/>
                  </a:cubicBezTo>
                  <a:cubicBezTo>
                    <a:pt x="58030" y="37904"/>
                    <a:pt x="63205" y="31832"/>
                    <a:pt x="60465" y="25225"/>
                  </a:cubicBezTo>
                  <a:cubicBezTo>
                    <a:pt x="58766" y="21134"/>
                    <a:pt x="49389" y="15647"/>
                    <a:pt x="48102" y="12502"/>
                  </a:cubicBezTo>
                  <a:cubicBezTo>
                    <a:pt x="46693" y="9057"/>
                    <a:pt x="42907" y="2668"/>
                    <a:pt x="31399" y="738"/>
                  </a:cubicBezTo>
                  <a:cubicBezTo>
                    <a:pt x="31399" y="738"/>
                    <a:pt x="28273" y="0"/>
                    <a:pt x="247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3494575" y="4282200"/>
              <a:ext cx="440200" cy="176450"/>
            </a:xfrm>
            <a:custGeom>
              <a:avLst/>
              <a:gdLst/>
              <a:ahLst/>
              <a:cxnLst/>
              <a:rect l="l" t="t" r="r" b="b"/>
              <a:pathLst>
                <a:path w="17608" h="7058" extrusionOk="0">
                  <a:moveTo>
                    <a:pt x="1737" y="1"/>
                  </a:moveTo>
                  <a:cubicBezTo>
                    <a:pt x="1165" y="1"/>
                    <a:pt x="582" y="20"/>
                    <a:pt x="1" y="65"/>
                  </a:cubicBezTo>
                  <a:cubicBezTo>
                    <a:pt x="559" y="1386"/>
                    <a:pt x="2783" y="5602"/>
                    <a:pt x="8846" y="6838"/>
                  </a:cubicBezTo>
                  <a:cubicBezTo>
                    <a:pt x="9591" y="6989"/>
                    <a:pt x="10289" y="7058"/>
                    <a:pt x="10943" y="7058"/>
                  </a:cubicBezTo>
                  <a:cubicBezTo>
                    <a:pt x="14218" y="7058"/>
                    <a:pt x="16370" y="5351"/>
                    <a:pt x="17607" y="3905"/>
                  </a:cubicBezTo>
                  <a:cubicBezTo>
                    <a:pt x="15304" y="2536"/>
                    <a:pt x="12296" y="1392"/>
                    <a:pt x="8395" y="738"/>
                  </a:cubicBezTo>
                  <a:cubicBezTo>
                    <a:pt x="8395" y="738"/>
                    <a:pt x="5271" y="1"/>
                    <a:pt x="1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3342425" y="4638250"/>
              <a:ext cx="654025" cy="455125"/>
            </a:xfrm>
            <a:custGeom>
              <a:avLst/>
              <a:gdLst/>
              <a:ahLst/>
              <a:cxnLst/>
              <a:rect l="l" t="t" r="r" b="b"/>
              <a:pathLst>
                <a:path w="26161" h="18205" extrusionOk="0">
                  <a:moveTo>
                    <a:pt x="8930" y="0"/>
                  </a:moveTo>
                  <a:cubicBezTo>
                    <a:pt x="8611" y="0"/>
                    <a:pt x="8289" y="19"/>
                    <a:pt x="7964" y="59"/>
                  </a:cubicBezTo>
                  <a:cubicBezTo>
                    <a:pt x="3296" y="624"/>
                    <a:pt x="0" y="5132"/>
                    <a:pt x="605" y="10126"/>
                  </a:cubicBezTo>
                  <a:cubicBezTo>
                    <a:pt x="1168" y="14773"/>
                    <a:pt x="4909" y="18205"/>
                    <a:pt x="9186" y="18205"/>
                  </a:cubicBezTo>
                  <a:cubicBezTo>
                    <a:pt x="9507" y="18205"/>
                    <a:pt x="9830" y="18185"/>
                    <a:pt x="10155" y="18146"/>
                  </a:cubicBezTo>
                  <a:cubicBezTo>
                    <a:pt x="11842" y="17942"/>
                    <a:pt x="13347" y="17223"/>
                    <a:pt x="14555" y="16153"/>
                  </a:cubicBezTo>
                  <a:cubicBezTo>
                    <a:pt x="15097" y="15673"/>
                    <a:pt x="15798" y="15417"/>
                    <a:pt x="16510" y="15417"/>
                  </a:cubicBezTo>
                  <a:cubicBezTo>
                    <a:pt x="16724" y="15417"/>
                    <a:pt x="16938" y="15440"/>
                    <a:pt x="17150" y="15487"/>
                  </a:cubicBezTo>
                  <a:cubicBezTo>
                    <a:pt x="17632" y="15594"/>
                    <a:pt x="18124" y="15648"/>
                    <a:pt x="18616" y="15648"/>
                  </a:cubicBezTo>
                  <a:cubicBezTo>
                    <a:pt x="18888" y="15648"/>
                    <a:pt x="19161" y="15632"/>
                    <a:pt x="19432" y="15599"/>
                  </a:cubicBezTo>
                  <a:cubicBezTo>
                    <a:pt x="23376" y="15121"/>
                    <a:pt x="26160" y="11313"/>
                    <a:pt x="25649" y="7094"/>
                  </a:cubicBezTo>
                  <a:cubicBezTo>
                    <a:pt x="25173" y="3168"/>
                    <a:pt x="22015" y="269"/>
                    <a:pt x="18400" y="269"/>
                  </a:cubicBezTo>
                  <a:cubicBezTo>
                    <a:pt x="18130" y="269"/>
                    <a:pt x="17856" y="285"/>
                    <a:pt x="17582" y="319"/>
                  </a:cubicBezTo>
                  <a:cubicBezTo>
                    <a:pt x="16819" y="411"/>
                    <a:pt x="16080" y="631"/>
                    <a:pt x="15392" y="971"/>
                  </a:cubicBezTo>
                  <a:cubicBezTo>
                    <a:pt x="14980" y="1176"/>
                    <a:pt x="14528" y="1279"/>
                    <a:pt x="14077" y="1279"/>
                  </a:cubicBezTo>
                  <a:cubicBezTo>
                    <a:pt x="13607" y="1279"/>
                    <a:pt x="13138" y="1168"/>
                    <a:pt x="12714" y="945"/>
                  </a:cubicBezTo>
                  <a:cubicBezTo>
                    <a:pt x="11560" y="338"/>
                    <a:pt x="10272" y="0"/>
                    <a:pt x="89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3619375" y="4773750"/>
              <a:ext cx="168275" cy="151275"/>
            </a:xfrm>
            <a:custGeom>
              <a:avLst/>
              <a:gdLst/>
              <a:ahLst/>
              <a:cxnLst/>
              <a:rect l="l" t="t" r="r" b="b"/>
              <a:pathLst>
                <a:path w="6731" h="6051" extrusionOk="0">
                  <a:moveTo>
                    <a:pt x="3364" y="0"/>
                  </a:moveTo>
                  <a:cubicBezTo>
                    <a:pt x="2046" y="0"/>
                    <a:pt x="834" y="869"/>
                    <a:pt x="457" y="2200"/>
                  </a:cubicBezTo>
                  <a:cubicBezTo>
                    <a:pt x="0" y="3806"/>
                    <a:pt x="933" y="5478"/>
                    <a:pt x="2540" y="5934"/>
                  </a:cubicBezTo>
                  <a:cubicBezTo>
                    <a:pt x="2816" y="6013"/>
                    <a:pt x="3094" y="6050"/>
                    <a:pt x="3367" y="6050"/>
                  </a:cubicBezTo>
                  <a:cubicBezTo>
                    <a:pt x="4685" y="6050"/>
                    <a:pt x="5898" y="5182"/>
                    <a:pt x="6275" y="3851"/>
                  </a:cubicBezTo>
                  <a:cubicBezTo>
                    <a:pt x="6731" y="2244"/>
                    <a:pt x="5798" y="572"/>
                    <a:pt x="4192" y="116"/>
                  </a:cubicBezTo>
                  <a:cubicBezTo>
                    <a:pt x="3916" y="38"/>
                    <a:pt x="3637" y="0"/>
                    <a:pt x="33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3495425" y="4785125"/>
              <a:ext cx="62325" cy="171975"/>
            </a:xfrm>
            <a:custGeom>
              <a:avLst/>
              <a:gdLst/>
              <a:ahLst/>
              <a:cxnLst/>
              <a:rect l="l" t="t" r="r" b="b"/>
              <a:pathLst>
                <a:path w="2493" h="6879" extrusionOk="0">
                  <a:moveTo>
                    <a:pt x="1685" y="1"/>
                  </a:moveTo>
                  <a:lnTo>
                    <a:pt x="0" y="205"/>
                  </a:lnTo>
                  <a:lnTo>
                    <a:pt x="808" y="6878"/>
                  </a:lnTo>
                  <a:lnTo>
                    <a:pt x="2493" y="6674"/>
                  </a:lnTo>
                  <a:lnTo>
                    <a:pt x="16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3860700" y="4717075"/>
              <a:ext cx="571400" cy="157600"/>
            </a:xfrm>
            <a:custGeom>
              <a:avLst/>
              <a:gdLst/>
              <a:ahLst/>
              <a:cxnLst/>
              <a:rect l="l" t="t" r="r" b="b"/>
              <a:pathLst>
                <a:path w="22856" h="6304" extrusionOk="0">
                  <a:moveTo>
                    <a:pt x="22422" y="1"/>
                  </a:moveTo>
                  <a:lnTo>
                    <a:pt x="0" y="2716"/>
                  </a:lnTo>
                  <a:cubicBezTo>
                    <a:pt x="928" y="3682"/>
                    <a:pt x="1105" y="5144"/>
                    <a:pt x="435" y="6304"/>
                  </a:cubicBezTo>
                  <a:lnTo>
                    <a:pt x="22855" y="3589"/>
                  </a:lnTo>
                  <a:lnTo>
                    <a:pt x="2242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409125" y="4660900"/>
              <a:ext cx="255275" cy="175300"/>
            </a:xfrm>
            <a:custGeom>
              <a:avLst/>
              <a:gdLst/>
              <a:ahLst/>
              <a:cxnLst/>
              <a:rect l="l" t="t" r="r" b="b"/>
              <a:pathLst>
                <a:path w="10211" h="7012" extrusionOk="0">
                  <a:moveTo>
                    <a:pt x="9500" y="0"/>
                  </a:moveTo>
                  <a:lnTo>
                    <a:pt x="1814" y="710"/>
                  </a:lnTo>
                  <a:lnTo>
                    <a:pt x="1" y="2307"/>
                  </a:lnTo>
                  <a:lnTo>
                    <a:pt x="436" y="5895"/>
                  </a:lnTo>
                  <a:lnTo>
                    <a:pt x="2577" y="7012"/>
                  </a:lnTo>
                  <a:lnTo>
                    <a:pt x="10210" y="5867"/>
                  </a:lnTo>
                  <a:lnTo>
                    <a:pt x="95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458025" y="4622425"/>
              <a:ext cx="35000" cy="63125"/>
            </a:xfrm>
            <a:custGeom>
              <a:avLst/>
              <a:gdLst/>
              <a:ahLst/>
              <a:cxnLst/>
              <a:rect l="l" t="t" r="r" b="b"/>
              <a:pathLst>
                <a:path w="1400" h="2525" extrusionOk="0">
                  <a:moveTo>
                    <a:pt x="763" y="1"/>
                  </a:moveTo>
                  <a:cubicBezTo>
                    <a:pt x="627" y="1"/>
                    <a:pt x="488" y="47"/>
                    <a:pt x="369" y="148"/>
                  </a:cubicBezTo>
                  <a:cubicBezTo>
                    <a:pt x="1" y="464"/>
                    <a:pt x="134" y="1065"/>
                    <a:pt x="601" y="1196"/>
                  </a:cubicBezTo>
                  <a:lnTo>
                    <a:pt x="762" y="2524"/>
                  </a:lnTo>
                  <a:lnTo>
                    <a:pt x="1226" y="2467"/>
                  </a:lnTo>
                  <a:lnTo>
                    <a:pt x="1065" y="1139"/>
                  </a:lnTo>
                  <a:cubicBezTo>
                    <a:pt x="1280" y="1019"/>
                    <a:pt x="1400" y="781"/>
                    <a:pt x="1369" y="537"/>
                  </a:cubicBezTo>
                  <a:cubicBezTo>
                    <a:pt x="1330" y="209"/>
                    <a:pt x="1053" y="1"/>
                    <a:pt x="7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520900" y="4614825"/>
              <a:ext cx="35000" cy="63100"/>
            </a:xfrm>
            <a:custGeom>
              <a:avLst/>
              <a:gdLst/>
              <a:ahLst/>
              <a:cxnLst/>
              <a:rect l="l" t="t" r="r" b="b"/>
              <a:pathLst>
                <a:path w="1400" h="2524" extrusionOk="0">
                  <a:moveTo>
                    <a:pt x="763" y="0"/>
                  </a:moveTo>
                  <a:cubicBezTo>
                    <a:pt x="627" y="0"/>
                    <a:pt x="488" y="47"/>
                    <a:pt x="370" y="148"/>
                  </a:cubicBezTo>
                  <a:cubicBezTo>
                    <a:pt x="0" y="464"/>
                    <a:pt x="133" y="1064"/>
                    <a:pt x="601" y="1195"/>
                  </a:cubicBezTo>
                  <a:lnTo>
                    <a:pt x="762" y="2524"/>
                  </a:lnTo>
                  <a:lnTo>
                    <a:pt x="1225" y="2467"/>
                  </a:lnTo>
                  <a:lnTo>
                    <a:pt x="1065" y="1139"/>
                  </a:lnTo>
                  <a:cubicBezTo>
                    <a:pt x="1279" y="1018"/>
                    <a:pt x="1399" y="780"/>
                    <a:pt x="1370" y="536"/>
                  </a:cubicBezTo>
                  <a:cubicBezTo>
                    <a:pt x="1330" y="208"/>
                    <a:pt x="1052" y="0"/>
                    <a:pt x="7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582500" y="4607350"/>
              <a:ext cx="35000" cy="63100"/>
            </a:xfrm>
            <a:custGeom>
              <a:avLst/>
              <a:gdLst/>
              <a:ahLst/>
              <a:cxnLst/>
              <a:rect l="l" t="t" r="r" b="b"/>
              <a:pathLst>
                <a:path w="1400" h="2524" extrusionOk="0">
                  <a:moveTo>
                    <a:pt x="763" y="1"/>
                  </a:moveTo>
                  <a:cubicBezTo>
                    <a:pt x="627" y="1"/>
                    <a:pt x="488" y="47"/>
                    <a:pt x="370" y="148"/>
                  </a:cubicBezTo>
                  <a:cubicBezTo>
                    <a:pt x="1" y="465"/>
                    <a:pt x="134" y="1065"/>
                    <a:pt x="602" y="1196"/>
                  </a:cubicBezTo>
                  <a:lnTo>
                    <a:pt x="762" y="2523"/>
                  </a:lnTo>
                  <a:lnTo>
                    <a:pt x="1226" y="2467"/>
                  </a:lnTo>
                  <a:lnTo>
                    <a:pt x="1066" y="1140"/>
                  </a:lnTo>
                  <a:cubicBezTo>
                    <a:pt x="1279" y="1018"/>
                    <a:pt x="1399" y="781"/>
                    <a:pt x="1370" y="537"/>
                  </a:cubicBezTo>
                  <a:cubicBezTo>
                    <a:pt x="1331" y="209"/>
                    <a:pt x="1053" y="1"/>
                    <a:pt x="7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486925" y="4819575"/>
              <a:ext cx="34325" cy="63125"/>
            </a:xfrm>
            <a:custGeom>
              <a:avLst/>
              <a:gdLst/>
              <a:ahLst/>
              <a:cxnLst/>
              <a:rect l="l" t="t" r="r" b="b"/>
              <a:pathLst>
                <a:path w="1373" h="2525" extrusionOk="0">
                  <a:moveTo>
                    <a:pt x="726" y="0"/>
                  </a:moveTo>
                  <a:lnTo>
                    <a:pt x="262" y="56"/>
                  </a:lnTo>
                  <a:lnTo>
                    <a:pt x="423" y="1384"/>
                  </a:lnTo>
                  <a:cubicBezTo>
                    <a:pt x="0" y="1623"/>
                    <a:pt x="14" y="2239"/>
                    <a:pt x="448" y="2458"/>
                  </a:cubicBezTo>
                  <a:cubicBezTo>
                    <a:pt x="538" y="2503"/>
                    <a:pt x="632" y="2524"/>
                    <a:pt x="722" y="2524"/>
                  </a:cubicBezTo>
                  <a:cubicBezTo>
                    <a:pt x="1067" y="2524"/>
                    <a:pt x="1373" y="2223"/>
                    <a:pt x="1327" y="1841"/>
                  </a:cubicBezTo>
                  <a:cubicBezTo>
                    <a:pt x="1298" y="1598"/>
                    <a:pt x="1124" y="1395"/>
                    <a:pt x="887" y="1328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549775" y="4811975"/>
              <a:ext cx="34350" cy="63100"/>
            </a:xfrm>
            <a:custGeom>
              <a:avLst/>
              <a:gdLst/>
              <a:ahLst/>
              <a:cxnLst/>
              <a:rect l="l" t="t" r="r" b="b"/>
              <a:pathLst>
                <a:path w="1374" h="2524" extrusionOk="0">
                  <a:moveTo>
                    <a:pt x="727" y="0"/>
                  </a:moveTo>
                  <a:lnTo>
                    <a:pt x="263" y="56"/>
                  </a:lnTo>
                  <a:lnTo>
                    <a:pt x="424" y="1385"/>
                  </a:lnTo>
                  <a:cubicBezTo>
                    <a:pt x="1" y="1624"/>
                    <a:pt x="15" y="2238"/>
                    <a:pt x="448" y="2458"/>
                  </a:cubicBezTo>
                  <a:cubicBezTo>
                    <a:pt x="538" y="2503"/>
                    <a:pt x="632" y="2524"/>
                    <a:pt x="722" y="2524"/>
                  </a:cubicBezTo>
                  <a:cubicBezTo>
                    <a:pt x="1067" y="2524"/>
                    <a:pt x="1373" y="2223"/>
                    <a:pt x="1327" y="1841"/>
                  </a:cubicBezTo>
                  <a:cubicBezTo>
                    <a:pt x="1297" y="1597"/>
                    <a:pt x="1123" y="1394"/>
                    <a:pt x="888" y="1328"/>
                  </a:cubicBezTo>
                  <a:lnTo>
                    <a:pt x="7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611375" y="4804500"/>
              <a:ext cx="34375" cy="63100"/>
            </a:xfrm>
            <a:custGeom>
              <a:avLst/>
              <a:gdLst/>
              <a:ahLst/>
              <a:cxnLst/>
              <a:rect l="l" t="t" r="r" b="b"/>
              <a:pathLst>
                <a:path w="1375" h="2524" extrusionOk="0">
                  <a:moveTo>
                    <a:pt x="728" y="1"/>
                  </a:moveTo>
                  <a:lnTo>
                    <a:pt x="264" y="57"/>
                  </a:lnTo>
                  <a:lnTo>
                    <a:pt x="425" y="1385"/>
                  </a:lnTo>
                  <a:cubicBezTo>
                    <a:pt x="1" y="1623"/>
                    <a:pt x="16" y="2238"/>
                    <a:pt x="450" y="2457"/>
                  </a:cubicBezTo>
                  <a:cubicBezTo>
                    <a:pt x="540" y="2503"/>
                    <a:pt x="634" y="2524"/>
                    <a:pt x="725" y="2524"/>
                  </a:cubicBezTo>
                  <a:cubicBezTo>
                    <a:pt x="1069" y="2524"/>
                    <a:pt x="1375" y="2223"/>
                    <a:pt x="1329" y="1841"/>
                  </a:cubicBezTo>
                  <a:cubicBezTo>
                    <a:pt x="1298" y="1597"/>
                    <a:pt x="1125" y="1395"/>
                    <a:pt x="888" y="1329"/>
                  </a:cubicBezTo>
                  <a:lnTo>
                    <a:pt x="72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3521825" y="4724250"/>
              <a:ext cx="888625" cy="114775"/>
            </a:xfrm>
            <a:custGeom>
              <a:avLst/>
              <a:gdLst/>
              <a:ahLst/>
              <a:cxnLst/>
              <a:rect l="l" t="t" r="r" b="b"/>
              <a:pathLst>
                <a:path w="35545" h="4591" extrusionOk="0">
                  <a:moveTo>
                    <a:pt x="35508" y="0"/>
                  </a:moveTo>
                  <a:lnTo>
                    <a:pt x="0" y="4297"/>
                  </a:lnTo>
                  <a:lnTo>
                    <a:pt x="37" y="4591"/>
                  </a:lnTo>
                  <a:lnTo>
                    <a:pt x="35544" y="294"/>
                  </a:lnTo>
                  <a:lnTo>
                    <a:pt x="355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3524475" y="4746225"/>
              <a:ext cx="888625" cy="114750"/>
            </a:xfrm>
            <a:custGeom>
              <a:avLst/>
              <a:gdLst/>
              <a:ahLst/>
              <a:cxnLst/>
              <a:rect l="l" t="t" r="r" b="b"/>
              <a:pathLst>
                <a:path w="35545" h="4590" extrusionOk="0">
                  <a:moveTo>
                    <a:pt x="35508" y="0"/>
                  </a:moveTo>
                  <a:lnTo>
                    <a:pt x="1" y="4297"/>
                  </a:lnTo>
                  <a:lnTo>
                    <a:pt x="37" y="4590"/>
                  </a:lnTo>
                  <a:lnTo>
                    <a:pt x="35544" y="293"/>
                  </a:lnTo>
                  <a:lnTo>
                    <a:pt x="355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527150" y="4768200"/>
              <a:ext cx="888600" cy="114750"/>
            </a:xfrm>
            <a:custGeom>
              <a:avLst/>
              <a:gdLst/>
              <a:ahLst/>
              <a:cxnLst/>
              <a:rect l="l" t="t" r="r" b="b"/>
              <a:pathLst>
                <a:path w="35544" h="4590" extrusionOk="0">
                  <a:moveTo>
                    <a:pt x="35508" y="0"/>
                  </a:moveTo>
                  <a:lnTo>
                    <a:pt x="1" y="4297"/>
                  </a:lnTo>
                  <a:lnTo>
                    <a:pt x="36" y="4590"/>
                  </a:lnTo>
                  <a:lnTo>
                    <a:pt x="35543" y="293"/>
                  </a:lnTo>
                  <a:lnTo>
                    <a:pt x="355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529800" y="4790175"/>
              <a:ext cx="888600" cy="114750"/>
            </a:xfrm>
            <a:custGeom>
              <a:avLst/>
              <a:gdLst/>
              <a:ahLst/>
              <a:cxnLst/>
              <a:rect l="l" t="t" r="r" b="b"/>
              <a:pathLst>
                <a:path w="35544" h="4590" extrusionOk="0">
                  <a:moveTo>
                    <a:pt x="35508" y="0"/>
                  </a:moveTo>
                  <a:lnTo>
                    <a:pt x="1" y="4297"/>
                  </a:lnTo>
                  <a:lnTo>
                    <a:pt x="36" y="4590"/>
                  </a:lnTo>
                  <a:lnTo>
                    <a:pt x="35543" y="293"/>
                  </a:lnTo>
                  <a:lnTo>
                    <a:pt x="355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4229500" y="4703950"/>
              <a:ext cx="210950" cy="207050"/>
            </a:xfrm>
            <a:custGeom>
              <a:avLst/>
              <a:gdLst/>
              <a:ahLst/>
              <a:cxnLst/>
              <a:rect l="l" t="t" r="r" b="b"/>
              <a:pathLst>
                <a:path w="8438" h="8282" extrusionOk="0">
                  <a:moveTo>
                    <a:pt x="8019" y="1"/>
                  </a:moveTo>
                  <a:cubicBezTo>
                    <a:pt x="8005" y="1"/>
                    <a:pt x="7991" y="1"/>
                    <a:pt x="7976" y="2"/>
                  </a:cubicBezTo>
                  <a:cubicBezTo>
                    <a:pt x="7566" y="29"/>
                    <a:pt x="6933" y="1042"/>
                    <a:pt x="6729" y="1324"/>
                  </a:cubicBezTo>
                  <a:cubicBezTo>
                    <a:pt x="6302" y="1915"/>
                    <a:pt x="6111" y="2668"/>
                    <a:pt x="5744" y="3249"/>
                  </a:cubicBezTo>
                  <a:cubicBezTo>
                    <a:pt x="5717" y="2641"/>
                    <a:pt x="5909" y="1923"/>
                    <a:pt x="6131" y="1352"/>
                  </a:cubicBezTo>
                  <a:cubicBezTo>
                    <a:pt x="6208" y="1155"/>
                    <a:pt x="6749" y="350"/>
                    <a:pt x="6490" y="172"/>
                  </a:cubicBezTo>
                  <a:cubicBezTo>
                    <a:pt x="6467" y="156"/>
                    <a:pt x="6439" y="149"/>
                    <a:pt x="6409" y="149"/>
                  </a:cubicBezTo>
                  <a:cubicBezTo>
                    <a:pt x="6093" y="149"/>
                    <a:pt x="5446" y="966"/>
                    <a:pt x="5339" y="1110"/>
                  </a:cubicBezTo>
                  <a:cubicBezTo>
                    <a:pt x="4907" y="1689"/>
                    <a:pt x="4893" y="2405"/>
                    <a:pt x="4601" y="3027"/>
                  </a:cubicBezTo>
                  <a:cubicBezTo>
                    <a:pt x="4617" y="2453"/>
                    <a:pt x="4628" y="1887"/>
                    <a:pt x="4723" y="1325"/>
                  </a:cubicBezTo>
                  <a:cubicBezTo>
                    <a:pt x="4779" y="999"/>
                    <a:pt x="5035" y="519"/>
                    <a:pt x="4751" y="256"/>
                  </a:cubicBezTo>
                  <a:cubicBezTo>
                    <a:pt x="4744" y="251"/>
                    <a:pt x="4736" y="248"/>
                    <a:pt x="4728" y="248"/>
                  </a:cubicBezTo>
                  <a:cubicBezTo>
                    <a:pt x="4720" y="248"/>
                    <a:pt x="4713" y="250"/>
                    <a:pt x="4706" y="254"/>
                  </a:cubicBezTo>
                  <a:cubicBezTo>
                    <a:pt x="3718" y="971"/>
                    <a:pt x="3658" y="2208"/>
                    <a:pt x="3557" y="3327"/>
                  </a:cubicBezTo>
                  <a:cubicBezTo>
                    <a:pt x="3278" y="3020"/>
                    <a:pt x="3395" y="2354"/>
                    <a:pt x="3287" y="1950"/>
                  </a:cubicBezTo>
                  <a:cubicBezTo>
                    <a:pt x="3188" y="1588"/>
                    <a:pt x="3103" y="1447"/>
                    <a:pt x="3026" y="1447"/>
                  </a:cubicBezTo>
                  <a:cubicBezTo>
                    <a:pt x="2770" y="1447"/>
                    <a:pt x="2614" y="3021"/>
                    <a:pt x="2410" y="3168"/>
                  </a:cubicBezTo>
                  <a:cubicBezTo>
                    <a:pt x="2159" y="3349"/>
                    <a:pt x="1600" y="3270"/>
                    <a:pt x="1280" y="3431"/>
                  </a:cubicBezTo>
                  <a:cubicBezTo>
                    <a:pt x="910" y="3616"/>
                    <a:pt x="454" y="3875"/>
                    <a:pt x="375" y="4285"/>
                  </a:cubicBezTo>
                  <a:cubicBezTo>
                    <a:pt x="125" y="5040"/>
                    <a:pt x="44" y="6339"/>
                    <a:pt x="16" y="7337"/>
                  </a:cubicBezTo>
                  <a:cubicBezTo>
                    <a:pt x="0" y="7839"/>
                    <a:pt x="473" y="7979"/>
                    <a:pt x="936" y="8173"/>
                  </a:cubicBezTo>
                  <a:cubicBezTo>
                    <a:pt x="1116" y="8248"/>
                    <a:pt x="1302" y="8282"/>
                    <a:pt x="1489" y="8282"/>
                  </a:cubicBezTo>
                  <a:cubicBezTo>
                    <a:pt x="1880" y="8282"/>
                    <a:pt x="2273" y="8133"/>
                    <a:pt x="2620" y="7906"/>
                  </a:cubicBezTo>
                  <a:cubicBezTo>
                    <a:pt x="2904" y="7719"/>
                    <a:pt x="3221" y="7597"/>
                    <a:pt x="3281" y="7261"/>
                  </a:cubicBezTo>
                  <a:cubicBezTo>
                    <a:pt x="3509" y="5981"/>
                    <a:pt x="4944" y="6170"/>
                    <a:pt x="5881" y="5659"/>
                  </a:cubicBezTo>
                  <a:cubicBezTo>
                    <a:pt x="6856" y="5128"/>
                    <a:pt x="6884" y="3896"/>
                    <a:pt x="7102" y="2911"/>
                  </a:cubicBezTo>
                  <a:cubicBezTo>
                    <a:pt x="7286" y="2084"/>
                    <a:pt x="7610" y="1438"/>
                    <a:pt x="8034" y="715"/>
                  </a:cubicBezTo>
                  <a:cubicBezTo>
                    <a:pt x="8181" y="463"/>
                    <a:pt x="8437" y="1"/>
                    <a:pt x="8019" y="1"/>
                  </a:cubicBezTo>
                  <a:close/>
                </a:path>
              </a:pathLst>
            </a:custGeom>
            <a:solidFill>
              <a:srgbClr val="F4B0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369325" y="4810175"/>
              <a:ext cx="291850" cy="189050"/>
            </a:xfrm>
            <a:custGeom>
              <a:avLst/>
              <a:gdLst/>
              <a:ahLst/>
              <a:cxnLst/>
              <a:rect l="l" t="t" r="r" b="b"/>
              <a:pathLst>
                <a:path w="11674" h="7562" extrusionOk="0">
                  <a:moveTo>
                    <a:pt x="8683" y="1"/>
                  </a:moveTo>
                  <a:cubicBezTo>
                    <a:pt x="8455" y="1"/>
                    <a:pt x="8176" y="53"/>
                    <a:pt x="8066" y="65"/>
                  </a:cubicBezTo>
                  <a:cubicBezTo>
                    <a:pt x="7530" y="127"/>
                    <a:pt x="6970" y="301"/>
                    <a:pt x="6482" y="530"/>
                  </a:cubicBezTo>
                  <a:cubicBezTo>
                    <a:pt x="5447" y="1015"/>
                    <a:pt x="4513" y="1494"/>
                    <a:pt x="3330" y="1496"/>
                  </a:cubicBezTo>
                  <a:cubicBezTo>
                    <a:pt x="2697" y="1496"/>
                    <a:pt x="2064" y="1463"/>
                    <a:pt x="1452" y="1283"/>
                  </a:cubicBezTo>
                  <a:cubicBezTo>
                    <a:pt x="1096" y="1180"/>
                    <a:pt x="772" y="966"/>
                    <a:pt x="422" y="878"/>
                  </a:cubicBezTo>
                  <a:lnTo>
                    <a:pt x="0" y="4523"/>
                  </a:lnTo>
                  <a:cubicBezTo>
                    <a:pt x="338" y="4589"/>
                    <a:pt x="3347" y="5011"/>
                    <a:pt x="4037" y="5018"/>
                  </a:cubicBezTo>
                  <a:cubicBezTo>
                    <a:pt x="4732" y="5027"/>
                    <a:pt x="5454" y="5331"/>
                    <a:pt x="6038" y="5731"/>
                  </a:cubicBezTo>
                  <a:cubicBezTo>
                    <a:pt x="6444" y="6010"/>
                    <a:pt x="6650" y="6270"/>
                    <a:pt x="6976" y="6650"/>
                  </a:cubicBezTo>
                  <a:cubicBezTo>
                    <a:pt x="7097" y="6792"/>
                    <a:pt x="7215" y="7022"/>
                    <a:pt x="7318" y="7022"/>
                  </a:cubicBezTo>
                  <a:cubicBezTo>
                    <a:pt x="7365" y="7022"/>
                    <a:pt x="7408" y="6974"/>
                    <a:pt x="7448" y="6846"/>
                  </a:cubicBezTo>
                  <a:cubicBezTo>
                    <a:pt x="7589" y="6396"/>
                    <a:pt x="6989" y="5571"/>
                    <a:pt x="6780" y="5206"/>
                  </a:cubicBezTo>
                  <a:lnTo>
                    <a:pt x="6780" y="5206"/>
                  </a:lnTo>
                  <a:cubicBezTo>
                    <a:pt x="7075" y="5421"/>
                    <a:pt x="7406" y="5607"/>
                    <a:pt x="7659" y="5879"/>
                  </a:cubicBezTo>
                  <a:cubicBezTo>
                    <a:pt x="8334" y="6605"/>
                    <a:pt x="8312" y="6962"/>
                    <a:pt x="8547" y="7370"/>
                  </a:cubicBezTo>
                  <a:cubicBezTo>
                    <a:pt x="8626" y="7506"/>
                    <a:pt x="8693" y="7562"/>
                    <a:pt x="8750" y="7562"/>
                  </a:cubicBezTo>
                  <a:cubicBezTo>
                    <a:pt x="8941" y="7562"/>
                    <a:pt x="9010" y="6930"/>
                    <a:pt x="8988" y="6657"/>
                  </a:cubicBezTo>
                  <a:cubicBezTo>
                    <a:pt x="8940" y="6049"/>
                    <a:pt x="8543" y="5312"/>
                    <a:pt x="8168" y="4835"/>
                  </a:cubicBezTo>
                  <a:lnTo>
                    <a:pt x="8168" y="4835"/>
                  </a:lnTo>
                  <a:cubicBezTo>
                    <a:pt x="8456" y="5135"/>
                    <a:pt x="8719" y="5407"/>
                    <a:pt x="9011" y="5717"/>
                  </a:cubicBezTo>
                  <a:cubicBezTo>
                    <a:pt x="9530" y="6266"/>
                    <a:pt x="9615" y="6613"/>
                    <a:pt x="9804" y="6796"/>
                  </a:cubicBezTo>
                  <a:cubicBezTo>
                    <a:pt x="9872" y="6861"/>
                    <a:pt x="9926" y="6889"/>
                    <a:pt x="9970" y="6889"/>
                  </a:cubicBezTo>
                  <a:cubicBezTo>
                    <a:pt x="10168" y="6889"/>
                    <a:pt x="10135" y="6309"/>
                    <a:pt x="10073" y="6059"/>
                  </a:cubicBezTo>
                  <a:cubicBezTo>
                    <a:pt x="9883" y="5292"/>
                    <a:pt x="9434" y="4824"/>
                    <a:pt x="8997" y="4207"/>
                  </a:cubicBezTo>
                  <a:lnTo>
                    <a:pt x="8997" y="4207"/>
                  </a:lnTo>
                  <a:cubicBezTo>
                    <a:pt x="9502" y="4525"/>
                    <a:pt x="9614" y="4451"/>
                    <a:pt x="10076" y="4834"/>
                  </a:cubicBezTo>
                  <a:cubicBezTo>
                    <a:pt x="10523" y="5207"/>
                    <a:pt x="10778" y="5726"/>
                    <a:pt x="10932" y="5810"/>
                  </a:cubicBezTo>
                  <a:cubicBezTo>
                    <a:pt x="11037" y="5867"/>
                    <a:pt x="11120" y="5893"/>
                    <a:pt x="11184" y="5893"/>
                  </a:cubicBezTo>
                  <a:cubicBezTo>
                    <a:pt x="11673" y="5893"/>
                    <a:pt x="11009" y="4350"/>
                    <a:pt x="10142" y="3674"/>
                  </a:cubicBezTo>
                  <a:cubicBezTo>
                    <a:pt x="9100" y="2861"/>
                    <a:pt x="8297" y="2127"/>
                    <a:pt x="7208" y="1524"/>
                  </a:cubicBezTo>
                  <a:cubicBezTo>
                    <a:pt x="7466" y="1194"/>
                    <a:pt x="7675" y="959"/>
                    <a:pt x="8121" y="914"/>
                  </a:cubicBezTo>
                  <a:cubicBezTo>
                    <a:pt x="8869" y="838"/>
                    <a:pt x="9221" y="323"/>
                    <a:pt x="8987" y="75"/>
                  </a:cubicBezTo>
                  <a:cubicBezTo>
                    <a:pt x="8934" y="19"/>
                    <a:pt x="8818" y="1"/>
                    <a:pt x="8683" y="1"/>
                  </a:cubicBezTo>
                  <a:close/>
                </a:path>
              </a:pathLst>
            </a:custGeom>
            <a:solidFill>
              <a:srgbClr val="F4B0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192950" y="4749700"/>
              <a:ext cx="253625" cy="250375"/>
            </a:xfrm>
            <a:custGeom>
              <a:avLst/>
              <a:gdLst/>
              <a:ahLst/>
              <a:cxnLst/>
              <a:rect l="l" t="t" r="r" b="b"/>
              <a:pathLst>
                <a:path w="10145" h="10015" extrusionOk="0">
                  <a:moveTo>
                    <a:pt x="0" y="0"/>
                  </a:moveTo>
                  <a:lnTo>
                    <a:pt x="952" y="10015"/>
                  </a:lnTo>
                  <a:lnTo>
                    <a:pt x="10106" y="7704"/>
                  </a:lnTo>
                  <a:lnTo>
                    <a:pt x="10144" y="3721"/>
                  </a:lnTo>
                  <a:cubicBezTo>
                    <a:pt x="10144" y="3721"/>
                    <a:pt x="2274" y="146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685775" y="3958075"/>
              <a:ext cx="216200" cy="201450"/>
            </a:xfrm>
            <a:custGeom>
              <a:avLst/>
              <a:gdLst/>
              <a:ahLst/>
              <a:cxnLst/>
              <a:rect l="l" t="t" r="r" b="b"/>
              <a:pathLst>
                <a:path w="8648" h="8058" extrusionOk="0">
                  <a:moveTo>
                    <a:pt x="2941" y="1"/>
                  </a:moveTo>
                  <a:lnTo>
                    <a:pt x="1" y="3532"/>
                  </a:lnTo>
                  <a:lnTo>
                    <a:pt x="7396" y="8057"/>
                  </a:lnTo>
                  <a:lnTo>
                    <a:pt x="8648" y="3615"/>
                  </a:lnTo>
                  <a:cubicBezTo>
                    <a:pt x="7164" y="813"/>
                    <a:pt x="2941" y="1"/>
                    <a:pt x="29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685750" y="3996475"/>
              <a:ext cx="206650" cy="163000"/>
            </a:xfrm>
            <a:custGeom>
              <a:avLst/>
              <a:gdLst/>
              <a:ahLst/>
              <a:cxnLst/>
              <a:rect l="l" t="t" r="r" b="b"/>
              <a:pathLst>
                <a:path w="8266" h="6520" extrusionOk="0">
                  <a:moveTo>
                    <a:pt x="1662" y="0"/>
                  </a:moveTo>
                  <a:lnTo>
                    <a:pt x="1" y="1995"/>
                  </a:lnTo>
                  <a:lnTo>
                    <a:pt x="7397" y="6520"/>
                  </a:lnTo>
                  <a:lnTo>
                    <a:pt x="8265" y="3439"/>
                  </a:lnTo>
                  <a:cubicBezTo>
                    <a:pt x="6374" y="984"/>
                    <a:pt x="3008" y="216"/>
                    <a:pt x="16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607425" y="4009275"/>
              <a:ext cx="315025" cy="178075"/>
            </a:xfrm>
            <a:custGeom>
              <a:avLst/>
              <a:gdLst/>
              <a:ahLst/>
              <a:cxnLst/>
              <a:rect l="l" t="t" r="r" b="b"/>
              <a:pathLst>
                <a:path w="12601" h="7123" extrusionOk="0">
                  <a:moveTo>
                    <a:pt x="2757" y="1"/>
                  </a:moveTo>
                  <a:cubicBezTo>
                    <a:pt x="1681" y="1"/>
                    <a:pt x="890" y="293"/>
                    <a:pt x="611" y="888"/>
                  </a:cubicBezTo>
                  <a:cubicBezTo>
                    <a:pt x="0" y="2188"/>
                    <a:pt x="2053" y="4438"/>
                    <a:pt x="5196" y="5913"/>
                  </a:cubicBezTo>
                  <a:cubicBezTo>
                    <a:pt x="6898" y="6714"/>
                    <a:pt x="8570" y="7122"/>
                    <a:pt x="9843" y="7122"/>
                  </a:cubicBezTo>
                  <a:cubicBezTo>
                    <a:pt x="10920" y="7122"/>
                    <a:pt x="11710" y="6830"/>
                    <a:pt x="11989" y="6234"/>
                  </a:cubicBezTo>
                  <a:cubicBezTo>
                    <a:pt x="12600" y="4935"/>
                    <a:pt x="10548" y="2686"/>
                    <a:pt x="7405" y="1209"/>
                  </a:cubicBezTo>
                  <a:cubicBezTo>
                    <a:pt x="5703" y="409"/>
                    <a:pt x="4030" y="1"/>
                    <a:pt x="27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682975" y="4057375"/>
              <a:ext cx="180600" cy="219000"/>
            </a:xfrm>
            <a:custGeom>
              <a:avLst/>
              <a:gdLst/>
              <a:ahLst/>
              <a:cxnLst/>
              <a:rect l="l" t="t" r="r" b="b"/>
              <a:pathLst>
                <a:path w="7224" h="8760" extrusionOk="0">
                  <a:moveTo>
                    <a:pt x="1228" y="0"/>
                  </a:moveTo>
                  <a:cubicBezTo>
                    <a:pt x="1113" y="201"/>
                    <a:pt x="977" y="384"/>
                    <a:pt x="873" y="572"/>
                  </a:cubicBezTo>
                  <a:cubicBezTo>
                    <a:pt x="159" y="1857"/>
                    <a:pt x="96" y="4055"/>
                    <a:pt x="56" y="5503"/>
                  </a:cubicBezTo>
                  <a:cubicBezTo>
                    <a:pt x="1" y="7469"/>
                    <a:pt x="1411" y="8759"/>
                    <a:pt x="2867" y="8759"/>
                  </a:cubicBezTo>
                  <a:cubicBezTo>
                    <a:pt x="3416" y="8759"/>
                    <a:pt x="3971" y="8576"/>
                    <a:pt x="4456" y="8177"/>
                  </a:cubicBezTo>
                  <a:cubicBezTo>
                    <a:pt x="5167" y="7592"/>
                    <a:pt x="5541" y="7259"/>
                    <a:pt x="5803" y="6868"/>
                  </a:cubicBezTo>
                  <a:cubicBezTo>
                    <a:pt x="6769" y="5417"/>
                    <a:pt x="7180" y="4394"/>
                    <a:pt x="7224" y="3527"/>
                  </a:cubicBezTo>
                  <a:cubicBezTo>
                    <a:pt x="6410" y="2504"/>
                    <a:pt x="4897" y="1425"/>
                    <a:pt x="3015" y="628"/>
                  </a:cubicBezTo>
                  <a:cubicBezTo>
                    <a:pt x="2434" y="380"/>
                    <a:pt x="1837" y="171"/>
                    <a:pt x="12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586050" y="4052850"/>
              <a:ext cx="259025" cy="340450"/>
            </a:xfrm>
            <a:custGeom>
              <a:avLst/>
              <a:gdLst/>
              <a:ahLst/>
              <a:cxnLst/>
              <a:rect l="l" t="t" r="r" b="b"/>
              <a:pathLst>
                <a:path w="10361" h="13618" extrusionOk="0">
                  <a:moveTo>
                    <a:pt x="4372" y="1"/>
                  </a:moveTo>
                  <a:cubicBezTo>
                    <a:pt x="3691" y="328"/>
                    <a:pt x="3008" y="741"/>
                    <a:pt x="2613" y="1401"/>
                  </a:cubicBezTo>
                  <a:cubicBezTo>
                    <a:pt x="2360" y="1823"/>
                    <a:pt x="2262" y="2520"/>
                    <a:pt x="1845" y="2831"/>
                  </a:cubicBezTo>
                  <a:cubicBezTo>
                    <a:pt x="1527" y="3069"/>
                    <a:pt x="1177" y="2934"/>
                    <a:pt x="834" y="3088"/>
                  </a:cubicBezTo>
                  <a:cubicBezTo>
                    <a:pt x="1" y="3462"/>
                    <a:pt x="1679" y="4386"/>
                    <a:pt x="1679" y="4386"/>
                  </a:cubicBezTo>
                  <a:cubicBezTo>
                    <a:pt x="1679" y="4386"/>
                    <a:pt x="1455" y="5315"/>
                    <a:pt x="1227" y="5944"/>
                  </a:cubicBezTo>
                  <a:cubicBezTo>
                    <a:pt x="931" y="6762"/>
                    <a:pt x="982" y="7285"/>
                    <a:pt x="1846" y="7918"/>
                  </a:cubicBezTo>
                  <a:cubicBezTo>
                    <a:pt x="2292" y="8245"/>
                    <a:pt x="2894" y="8360"/>
                    <a:pt x="3507" y="8383"/>
                  </a:cubicBezTo>
                  <a:lnTo>
                    <a:pt x="2303" y="11884"/>
                  </a:lnTo>
                  <a:cubicBezTo>
                    <a:pt x="2303" y="11884"/>
                    <a:pt x="2631" y="13500"/>
                    <a:pt x="4773" y="13610"/>
                  </a:cubicBezTo>
                  <a:cubicBezTo>
                    <a:pt x="4872" y="13615"/>
                    <a:pt x="4968" y="13618"/>
                    <a:pt x="5061" y="13618"/>
                  </a:cubicBezTo>
                  <a:cubicBezTo>
                    <a:pt x="7304" y="13618"/>
                    <a:pt x="8009" y="12208"/>
                    <a:pt x="8009" y="12208"/>
                  </a:cubicBezTo>
                  <a:cubicBezTo>
                    <a:pt x="8009" y="12208"/>
                    <a:pt x="8046" y="8419"/>
                    <a:pt x="8502" y="6488"/>
                  </a:cubicBezTo>
                  <a:cubicBezTo>
                    <a:pt x="8768" y="6368"/>
                    <a:pt x="9289" y="6385"/>
                    <a:pt x="9622" y="6041"/>
                  </a:cubicBezTo>
                  <a:cubicBezTo>
                    <a:pt x="10360" y="5280"/>
                    <a:pt x="9899" y="4530"/>
                    <a:pt x="9161" y="4182"/>
                  </a:cubicBezTo>
                  <a:cubicBezTo>
                    <a:pt x="9161" y="4182"/>
                    <a:pt x="8479" y="5073"/>
                    <a:pt x="7854" y="5269"/>
                  </a:cubicBezTo>
                  <a:cubicBezTo>
                    <a:pt x="7854" y="5269"/>
                    <a:pt x="6611" y="4075"/>
                    <a:pt x="6339" y="3557"/>
                  </a:cubicBezTo>
                  <a:cubicBezTo>
                    <a:pt x="5678" y="2308"/>
                    <a:pt x="5558" y="1060"/>
                    <a:pt x="5494" y="296"/>
                  </a:cubicBezTo>
                  <a:cubicBezTo>
                    <a:pt x="5110" y="177"/>
                    <a:pt x="4736" y="79"/>
                    <a:pt x="4372" y="1"/>
                  </a:cubicBezTo>
                  <a:close/>
                </a:path>
              </a:pathLst>
            </a:custGeom>
            <a:solidFill>
              <a:srgbClr val="F4B0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654100" y="4223075"/>
              <a:ext cx="92125" cy="96375"/>
            </a:xfrm>
            <a:custGeom>
              <a:avLst/>
              <a:gdLst/>
              <a:ahLst/>
              <a:cxnLst/>
              <a:rect l="l" t="t" r="r" b="b"/>
              <a:pathLst>
                <a:path w="3685" h="3855" extrusionOk="0">
                  <a:moveTo>
                    <a:pt x="3684" y="1"/>
                  </a:moveTo>
                  <a:lnTo>
                    <a:pt x="3684" y="1"/>
                  </a:lnTo>
                  <a:cubicBezTo>
                    <a:pt x="2235" y="1541"/>
                    <a:pt x="784" y="1574"/>
                    <a:pt x="784" y="1574"/>
                  </a:cubicBezTo>
                  <a:lnTo>
                    <a:pt x="1" y="3854"/>
                  </a:lnTo>
                  <a:cubicBezTo>
                    <a:pt x="2268" y="2758"/>
                    <a:pt x="3684" y="1"/>
                    <a:pt x="3684" y="1"/>
                  </a:cubicBezTo>
                  <a:close/>
                </a:path>
              </a:pathLst>
            </a:custGeom>
            <a:solidFill>
              <a:srgbClr val="DB8D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625725" y="4171525"/>
              <a:ext cx="41800" cy="23050"/>
            </a:xfrm>
            <a:custGeom>
              <a:avLst/>
              <a:gdLst/>
              <a:ahLst/>
              <a:cxnLst/>
              <a:rect l="l" t="t" r="r" b="b"/>
              <a:pathLst>
                <a:path w="1672" h="922" extrusionOk="0">
                  <a:moveTo>
                    <a:pt x="0" y="0"/>
                  </a:moveTo>
                  <a:lnTo>
                    <a:pt x="295" y="921"/>
                  </a:lnTo>
                  <a:cubicBezTo>
                    <a:pt x="1426" y="921"/>
                    <a:pt x="1672" y="0"/>
                    <a:pt x="16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639500" y="4081300"/>
              <a:ext cx="148575" cy="79225"/>
            </a:xfrm>
            <a:custGeom>
              <a:avLst/>
              <a:gdLst/>
              <a:ahLst/>
              <a:cxnLst/>
              <a:rect l="l" t="t" r="r" b="b"/>
              <a:pathLst>
                <a:path w="5943" h="3169" extrusionOk="0">
                  <a:moveTo>
                    <a:pt x="1190" y="294"/>
                  </a:moveTo>
                  <a:cubicBezTo>
                    <a:pt x="1243" y="294"/>
                    <a:pt x="1296" y="305"/>
                    <a:pt x="1345" y="326"/>
                  </a:cubicBezTo>
                  <a:cubicBezTo>
                    <a:pt x="1645" y="453"/>
                    <a:pt x="1735" y="949"/>
                    <a:pt x="1539" y="1409"/>
                  </a:cubicBezTo>
                  <a:cubicBezTo>
                    <a:pt x="1376" y="1794"/>
                    <a:pt x="1056" y="2054"/>
                    <a:pt x="779" y="2054"/>
                  </a:cubicBezTo>
                  <a:cubicBezTo>
                    <a:pt x="726" y="2054"/>
                    <a:pt x="674" y="2045"/>
                    <a:pt x="625" y="2024"/>
                  </a:cubicBezTo>
                  <a:cubicBezTo>
                    <a:pt x="487" y="1966"/>
                    <a:pt x="388" y="1826"/>
                    <a:pt x="347" y="1634"/>
                  </a:cubicBezTo>
                  <a:cubicBezTo>
                    <a:pt x="301" y="1421"/>
                    <a:pt x="331" y="1175"/>
                    <a:pt x="431" y="940"/>
                  </a:cubicBezTo>
                  <a:cubicBezTo>
                    <a:pt x="594" y="554"/>
                    <a:pt x="913" y="294"/>
                    <a:pt x="1190" y="294"/>
                  </a:cubicBezTo>
                  <a:close/>
                  <a:moveTo>
                    <a:pt x="1193" y="1"/>
                  </a:moveTo>
                  <a:cubicBezTo>
                    <a:pt x="798" y="1"/>
                    <a:pt x="372" y="323"/>
                    <a:pt x="159" y="825"/>
                  </a:cubicBezTo>
                  <a:cubicBezTo>
                    <a:pt x="37" y="1116"/>
                    <a:pt x="1" y="1425"/>
                    <a:pt x="59" y="1695"/>
                  </a:cubicBezTo>
                  <a:cubicBezTo>
                    <a:pt x="121" y="1984"/>
                    <a:pt x="282" y="2198"/>
                    <a:pt x="511" y="2296"/>
                  </a:cubicBezTo>
                  <a:cubicBezTo>
                    <a:pt x="596" y="2331"/>
                    <a:pt x="687" y="2349"/>
                    <a:pt x="778" y="2349"/>
                  </a:cubicBezTo>
                  <a:cubicBezTo>
                    <a:pt x="1140" y="2349"/>
                    <a:pt x="1523" y="2079"/>
                    <a:pt x="1749" y="1651"/>
                  </a:cubicBezTo>
                  <a:lnTo>
                    <a:pt x="5840" y="3169"/>
                  </a:lnTo>
                  <a:lnTo>
                    <a:pt x="5942" y="2893"/>
                  </a:lnTo>
                  <a:lnTo>
                    <a:pt x="1862" y="1378"/>
                  </a:lnTo>
                  <a:cubicBezTo>
                    <a:pt x="2043" y="806"/>
                    <a:pt x="1880" y="231"/>
                    <a:pt x="1460" y="54"/>
                  </a:cubicBezTo>
                  <a:cubicBezTo>
                    <a:pt x="1375" y="18"/>
                    <a:pt x="1285" y="1"/>
                    <a:pt x="11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3" name="Google Shape;253;p29"/>
          <p:cNvGrpSpPr/>
          <p:nvPr/>
        </p:nvGrpSpPr>
        <p:grpSpPr>
          <a:xfrm>
            <a:off x="-265650" y="3220950"/>
            <a:ext cx="709275" cy="815425"/>
            <a:chOff x="2564825" y="2042200"/>
            <a:chExt cx="709275" cy="815425"/>
          </a:xfrm>
        </p:grpSpPr>
        <p:sp>
          <p:nvSpPr>
            <p:cNvPr id="254" name="Google Shape;254;p29"/>
            <p:cNvSpPr/>
            <p:nvPr/>
          </p:nvSpPr>
          <p:spPr>
            <a:xfrm>
              <a:off x="2564825" y="2231525"/>
              <a:ext cx="663150" cy="626100"/>
            </a:xfrm>
            <a:custGeom>
              <a:avLst/>
              <a:gdLst/>
              <a:ahLst/>
              <a:cxnLst/>
              <a:rect l="l" t="t" r="r" b="b"/>
              <a:pathLst>
                <a:path w="26526" h="25044" extrusionOk="0">
                  <a:moveTo>
                    <a:pt x="15540" y="0"/>
                  </a:moveTo>
                  <a:lnTo>
                    <a:pt x="2906" y="2024"/>
                  </a:lnTo>
                  <a:lnTo>
                    <a:pt x="1" y="18907"/>
                  </a:lnTo>
                  <a:lnTo>
                    <a:pt x="10682" y="25043"/>
                  </a:lnTo>
                  <a:lnTo>
                    <a:pt x="22505" y="22679"/>
                  </a:lnTo>
                  <a:lnTo>
                    <a:pt x="26525" y="6372"/>
                  </a:lnTo>
                  <a:lnTo>
                    <a:pt x="155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2831875" y="2390325"/>
              <a:ext cx="396100" cy="467300"/>
            </a:xfrm>
            <a:custGeom>
              <a:avLst/>
              <a:gdLst/>
              <a:ahLst/>
              <a:cxnLst/>
              <a:rect l="l" t="t" r="r" b="b"/>
              <a:pathLst>
                <a:path w="15844" h="18692" extrusionOk="0">
                  <a:moveTo>
                    <a:pt x="15807" y="0"/>
                  </a:moveTo>
                  <a:lnTo>
                    <a:pt x="3411" y="1015"/>
                  </a:lnTo>
                  <a:lnTo>
                    <a:pt x="0" y="18691"/>
                  </a:lnTo>
                  <a:lnTo>
                    <a:pt x="11823" y="16327"/>
                  </a:lnTo>
                  <a:lnTo>
                    <a:pt x="15843" y="20"/>
                  </a:lnTo>
                  <a:lnTo>
                    <a:pt x="158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2607100" y="2203125"/>
              <a:ext cx="667000" cy="270275"/>
            </a:xfrm>
            <a:custGeom>
              <a:avLst/>
              <a:gdLst/>
              <a:ahLst/>
              <a:cxnLst/>
              <a:rect l="l" t="t" r="r" b="b"/>
              <a:pathLst>
                <a:path w="26680" h="10811" extrusionOk="0">
                  <a:moveTo>
                    <a:pt x="13719" y="1"/>
                  </a:moveTo>
                  <a:lnTo>
                    <a:pt x="597" y="2029"/>
                  </a:lnTo>
                  <a:lnTo>
                    <a:pt x="0" y="5069"/>
                  </a:lnTo>
                  <a:lnTo>
                    <a:pt x="11598" y="10810"/>
                  </a:lnTo>
                  <a:lnTo>
                    <a:pt x="25709" y="10114"/>
                  </a:lnTo>
                  <a:lnTo>
                    <a:pt x="26680" y="6758"/>
                  </a:lnTo>
                  <a:lnTo>
                    <a:pt x="137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2607100" y="2253825"/>
              <a:ext cx="667000" cy="219575"/>
            </a:xfrm>
            <a:custGeom>
              <a:avLst/>
              <a:gdLst/>
              <a:ahLst/>
              <a:cxnLst/>
              <a:rect l="l" t="t" r="r" b="b"/>
              <a:pathLst>
                <a:path w="26680" h="8783" extrusionOk="0">
                  <a:moveTo>
                    <a:pt x="597" y="1"/>
                  </a:moveTo>
                  <a:lnTo>
                    <a:pt x="0" y="3041"/>
                  </a:lnTo>
                  <a:lnTo>
                    <a:pt x="11598" y="8782"/>
                  </a:lnTo>
                  <a:lnTo>
                    <a:pt x="25709" y="8086"/>
                  </a:lnTo>
                  <a:lnTo>
                    <a:pt x="26680" y="4729"/>
                  </a:lnTo>
                  <a:lnTo>
                    <a:pt x="26680" y="4729"/>
                  </a:lnTo>
                  <a:lnTo>
                    <a:pt x="12613" y="5599"/>
                  </a:lnTo>
                  <a:cubicBezTo>
                    <a:pt x="12613" y="5599"/>
                    <a:pt x="553" y="226"/>
                    <a:pt x="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2645450" y="2214425"/>
              <a:ext cx="498400" cy="613750"/>
            </a:xfrm>
            <a:custGeom>
              <a:avLst/>
              <a:gdLst/>
              <a:ahLst/>
              <a:cxnLst/>
              <a:rect l="l" t="t" r="r" b="b"/>
              <a:pathLst>
                <a:path w="19936" h="24550" extrusionOk="0">
                  <a:moveTo>
                    <a:pt x="9264" y="1"/>
                  </a:moveTo>
                  <a:lnTo>
                    <a:pt x="6631" y="408"/>
                  </a:lnTo>
                  <a:lnTo>
                    <a:pt x="9679" y="2357"/>
                  </a:lnTo>
                  <a:lnTo>
                    <a:pt x="3317" y="3665"/>
                  </a:lnTo>
                  <a:lnTo>
                    <a:pt x="0" y="21443"/>
                  </a:lnTo>
                  <a:lnTo>
                    <a:pt x="2868" y="23090"/>
                  </a:lnTo>
                  <a:lnTo>
                    <a:pt x="6682" y="5200"/>
                  </a:lnTo>
                  <a:lnTo>
                    <a:pt x="12366" y="4074"/>
                  </a:lnTo>
                  <a:lnTo>
                    <a:pt x="16676" y="6830"/>
                  </a:lnTo>
                  <a:lnTo>
                    <a:pt x="13348" y="24550"/>
                  </a:lnTo>
                  <a:lnTo>
                    <a:pt x="16078" y="24004"/>
                  </a:lnTo>
                  <a:lnTo>
                    <a:pt x="19935" y="6628"/>
                  </a:lnTo>
                  <a:lnTo>
                    <a:pt x="14988" y="3555"/>
                  </a:lnTo>
                  <a:lnTo>
                    <a:pt x="18526" y="2855"/>
                  </a:lnTo>
                  <a:lnTo>
                    <a:pt x="15339" y="1192"/>
                  </a:lnTo>
                  <a:lnTo>
                    <a:pt x="12217" y="1835"/>
                  </a:lnTo>
                  <a:lnTo>
                    <a:pt x="926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2645450" y="2306025"/>
              <a:ext cx="167075" cy="485675"/>
            </a:xfrm>
            <a:custGeom>
              <a:avLst/>
              <a:gdLst/>
              <a:ahLst/>
              <a:cxnLst/>
              <a:rect l="l" t="t" r="r" b="b"/>
              <a:pathLst>
                <a:path w="6683" h="19427" extrusionOk="0">
                  <a:moveTo>
                    <a:pt x="3317" y="1"/>
                  </a:moveTo>
                  <a:lnTo>
                    <a:pt x="0" y="17779"/>
                  </a:lnTo>
                  <a:lnTo>
                    <a:pt x="2868" y="19426"/>
                  </a:lnTo>
                  <a:lnTo>
                    <a:pt x="6682" y="1536"/>
                  </a:lnTo>
                  <a:lnTo>
                    <a:pt x="33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2788850" y="2042200"/>
              <a:ext cx="353775" cy="253125"/>
            </a:xfrm>
            <a:custGeom>
              <a:avLst/>
              <a:gdLst/>
              <a:ahLst/>
              <a:cxnLst/>
              <a:rect l="l" t="t" r="r" b="b"/>
              <a:pathLst>
                <a:path w="14151" h="10125" extrusionOk="0">
                  <a:moveTo>
                    <a:pt x="3827" y="1772"/>
                  </a:moveTo>
                  <a:cubicBezTo>
                    <a:pt x="3882" y="1772"/>
                    <a:pt x="3929" y="1782"/>
                    <a:pt x="3970" y="1802"/>
                  </a:cubicBezTo>
                  <a:cubicBezTo>
                    <a:pt x="3990" y="1812"/>
                    <a:pt x="4010" y="1824"/>
                    <a:pt x="4028" y="1837"/>
                  </a:cubicBezTo>
                  <a:cubicBezTo>
                    <a:pt x="4671" y="2273"/>
                    <a:pt x="5246" y="4609"/>
                    <a:pt x="5265" y="7750"/>
                  </a:cubicBezTo>
                  <a:cubicBezTo>
                    <a:pt x="3865" y="6883"/>
                    <a:pt x="2035" y="5469"/>
                    <a:pt x="1866" y="4124"/>
                  </a:cubicBezTo>
                  <a:lnTo>
                    <a:pt x="1865" y="4124"/>
                  </a:lnTo>
                  <a:cubicBezTo>
                    <a:pt x="1836" y="3894"/>
                    <a:pt x="1748" y="3197"/>
                    <a:pt x="2824" y="2298"/>
                  </a:cubicBezTo>
                  <a:cubicBezTo>
                    <a:pt x="3232" y="1958"/>
                    <a:pt x="3591" y="1772"/>
                    <a:pt x="3827" y="1772"/>
                  </a:cubicBezTo>
                  <a:close/>
                  <a:moveTo>
                    <a:pt x="10762" y="3005"/>
                  </a:moveTo>
                  <a:cubicBezTo>
                    <a:pt x="11001" y="3005"/>
                    <a:pt x="11324" y="3325"/>
                    <a:pt x="11637" y="3868"/>
                  </a:cubicBezTo>
                  <a:cubicBezTo>
                    <a:pt x="12339" y="5082"/>
                    <a:pt x="12015" y="5707"/>
                    <a:pt x="11908" y="5912"/>
                  </a:cubicBezTo>
                  <a:cubicBezTo>
                    <a:pt x="11285" y="7116"/>
                    <a:pt x="9079" y="7812"/>
                    <a:pt x="7465" y="8143"/>
                  </a:cubicBezTo>
                  <a:cubicBezTo>
                    <a:pt x="8568" y="5200"/>
                    <a:pt x="9914" y="3206"/>
                    <a:pt x="10667" y="3019"/>
                  </a:cubicBezTo>
                  <a:cubicBezTo>
                    <a:pt x="10689" y="3013"/>
                    <a:pt x="10711" y="3009"/>
                    <a:pt x="10733" y="3007"/>
                  </a:cubicBezTo>
                  <a:cubicBezTo>
                    <a:pt x="10743" y="3006"/>
                    <a:pt x="10752" y="3005"/>
                    <a:pt x="10762" y="3005"/>
                  </a:cubicBezTo>
                  <a:close/>
                  <a:moveTo>
                    <a:pt x="3835" y="0"/>
                  </a:moveTo>
                  <a:cubicBezTo>
                    <a:pt x="3260" y="0"/>
                    <a:pt x="2540" y="230"/>
                    <a:pt x="1690" y="940"/>
                  </a:cubicBezTo>
                  <a:cubicBezTo>
                    <a:pt x="187" y="2194"/>
                    <a:pt x="1" y="3484"/>
                    <a:pt x="109" y="4345"/>
                  </a:cubicBezTo>
                  <a:cubicBezTo>
                    <a:pt x="343" y="6208"/>
                    <a:pt x="2133" y="7792"/>
                    <a:pt x="3641" y="8817"/>
                  </a:cubicBezTo>
                  <a:cubicBezTo>
                    <a:pt x="4645" y="9499"/>
                    <a:pt x="5525" y="9932"/>
                    <a:pt x="5739" y="10034"/>
                  </a:cubicBezTo>
                  <a:cubicBezTo>
                    <a:pt x="5762" y="10044"/>
                    <a:pt x="5785" y="10049"/>
                    <a:pt x="5808" y="10057"/>
                  </a:cubicBezTo>
                  <a:lnTo>
                    <a:pt x="5809" y="10057"/>
                  </a:lnTo>
                  <a:cubicBezTo>
                    <a:pt x="5864" y="10078"/>
                    <a:pt x="5921" y="10094"/>
                    <a:pt x="5980" y="10105"/>
                  </a:cubicBezTo>
                  <a:cubicBezTo>
                    <a:pt x="6041" y="10119"/>
                    <a:pt x="6103" y="10125"/>
                    <a:pt x="6166" y="10125"/>
                  </a:cubicBezTo>
                  <a:cubicBezTo>
                    <a:pt x="6189" y="10125"/>
                    <a:pt x="6212" y="10124"/>
                    <a:pt x="6235" y="10122"/>
                  </a:cubicBezTo>
                  <a:cubicBezTo>
                    <a:pt x="6470" y="10100"/>
                    <a:pt x="7446" y="9997"/>
                    <a:pt x="8623" y="9703"/>
                  </a:cubicBezTo>
                  <a:cubicBezTo>
                    <a:pt x="10393" y="9262"/>
                    <a:pt x="12618" y="8393"/>
                    <a:pt x="13481" y="6726"/>
                  </a:cubicBezTo>
                  <a:cubicBezTo>
                    <a:pt x="13880" y="5955"/>
                    <a:pt x="14150" y="4681"/>
                    <a:pt x="13172" y="2985"/>
                  </a:cubicBezTo>
                  <a:cubicBezTo>
                    <a:pt x="12360" y="1572"/>
                    <a:pt x="11452" y="1234"/>
                    <a:pt x="10768" y="1234"/>
                  </a:cubicBezTo>
                  <a:cubicBezTo>
                    <a:pt x="10690" y="1234"/>
                    <a:pt x="10614" y="1239"/>
                    <a:pt x="10542" y="1247"/>
                  </a:cubicBezTo>
                  <a:cubicBezTo>
                    <a:pt x="9287" y="1387"/>
                    <a:pt x="8084" y="2646"/>
                    <a:pt x="6874" y="5092"/>
                  </a:cubicBezTo>
                  <a:cubicBezTo>
                    <a:pt x="6582" y="2377"/>
                    <a:pt x="5889" y="780"/>
                    <a:pt x="4758" y="216"/>
                  </a:cubicBezTo>
                  <a:cubicBezTo>
                    <a:pt x="4512" y="94"/>
                    <a:pt x="4203" y="0"/>
                    <a:pt x="38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1" name="Google Shape;261;p29"/>
          <p:cNvGrpSpPr/>
          <p:nvPr/>
        </p:nvGrpSpPr>
        <p:grpSpPr>
          <a:xfrm>
            <a:off x="-265647" y="2818781"/>
            <a:ext cx="2371123" cy="2428253"/>
            <a:chOff x="1008100" y="3652175"/>
            <a:chExt cx="1723450" cy="1764975"/>
          </a:xfrm>
        </p:grpSpPr>
        <p:sp>
          <p:nvSpPr>
            <p:cNvPr id="262" name="Google Shape;262;p29"/>
            <p:cNvSpPr/>
            <p:nvPr/>
          </p:nvSpPr>
          <p:spPr>
            <a:xfrm>
              <a:off x="2142550" y="3793100"/>
              <a:ext cx="156125" cy="260150"/>
            </a:xfrm>
            <a:custGeom>
              <a:avLst/>
              <a:gdLst/>
              <a:ahLst/>
              <a:cxnLst/>
              <a:rect l="l" t="t" r="r" b="b"/>
              <a:pathLst>
                <a:path w="6245" h="10406" extrusionOk="0">
                  <a:moveTo>
                    <a:pt x="6244" y="1"/>
                  </a:moveTo>
                  <a:lnTo>
                    <a:pt x="1" y="722"/>
                  </a:lnTo>
                  <a:lnTo>
                    <a:pt x="2309" y="10406"/>
                  </a:lnTo>
                  <a:lnTo>
                    <a:pt x="6208" y="9955"/>
                  </a:lnTo>
                  <a:lnTo>
                    <a:pt x="62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2139550" y="3754400"/>
              <a:ext cx="162125" cy="95500"/>
            </a:xfrm>
            <a:custGeom>
              <a:avLst/>
              <a:gdLst/>
              <a:ahLst/>
              <a:cxnLst/>
              <a:rect l="l" t="t" r="r" b="b"/>
              <a:pathLst>
                <a:path w="6485" h="3820" extrusionOk="0">
                  <a:moveTo>
                    <a:pt x="3626" y="0"/>
                  </a:moveTo>
                  <a:cubicBezTo>
                    <a:pt x="3430" y="0"/>
                    <a:pt x="3230" y="12"/>
                    <a:pt x="3026" y="36"/>
                  </a:cubicBezTo>
                  <a:cubicBezTo>
                    <a:pt x="1302" y="235"/>
                    <a:pt x="1" y="1235"/>
                    <a:pt x="121" y="2270"/>
                  </a:cubicBezTo>
                  <a:cubicBezTo>
                    <a:pt x="227" y="3185"/>
                    <a:pt x="1402" y="3819"/>
                    <a:pt x="2862" y="3819"/>
                  </a:cubicBezTo>
                  <a:cubicBezTo>
                    <a:pt x="3056" y="3819"/>
                    <a:pt x="3256" y="3808"/>
                    <a:pt x="3459" y="3785"/>
                  </a:cubicBezTo>
                  <a:cubicBezTo>
                    <a:pt x="5183" y="3585"/>
                    <a:pt x="6484" y="2583"/>
                    <a:pt x="6364" y="1549"/>
                  </a:cubicBezTo>
                  <a:cubicBezTo>
                    <a:pt x="6259" y="636"/>
                    <a:pt x="5084" y="0"/>
                    <a:pt x="36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2150850" y="3791050"/>
              <a:ext cx="143775" cy="58850"/>
            </a:xfrm>
            <a:custGeom>
              <a:avLst/>
              <a:gdLst/>
              <a:ahLst/>
              <a:cxnLst/>
              <a:rect l="l" t="t" r="r" b="b"/>
              <a:pathLst>
                <a:path w="5751" h="2354" extrusionOk="0">
                  <a:moveTo>
                    <a:pt x="3342" y="0"/>
                  </a:moveTo>
                  <a:cubicBezTo>
                    <a:pt x="3147" y="0"/>
                    <a:pt x="2947" y="11"/>
                    <a:pt x="2744" y="35"/>
                  </a:cubicBezTo>
                  <a:cubicBezTo>
                    <a:pt x="1452" y="184"/>
                    <a:pt x="398" y="783"/>
                    <a:pt x="1" y="1508"/>
                  </a:cubicBezTo>
                  <a:cubicBezTo>
                    <a:pt x="468" y="2028"/>
                    <a:pt x="1367" y="2353"/>
                    <a:pt x="2410" y="2353"/>
                  </a:cubicBezTo>
                  <a:cubicBezTo>
                    <a:pt x="2605" y="2353"/>
                    <a:pt x="2805" y="2342"/>
                    <a:pt x="3007" y="2319"/>
                  </a:cubicBezTo>
                  <a:cubicBezTo>
                    <a:pt x="4299" y="2169"/>
                    <a:pt x="5353" y="1570"/>
                    <a:pt x="5750" y="844"/>
                  </a:cubicBezTo>
                  <a:cubicBezTo>
                    <a:pt x="5284" y="324"/>
                    <a:pt x="4385" y="0"/>
                    <a:pt x="33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2220600" y="3652175"/>
              <a:ext cx="85350" cy="61250"/>
            </a:xfrm>
            <a:custGeom>
              <a:avLst/>
              <a:gdLst/>
              <a:ahLst/>
              <a:cxnLst/>
              <a:rect l="l" t="t" r="r" b="b"/>
              <a:pathLst>
                <a:path w="3414" h="2450" extrusionOk="0">
                  <a:moveTo>
                    <a:pt x="2184" y="0"/>
                  </a:moveTo>
                  <a:cubicBezTo>
                    <a:pt x="2118" y="0"/>
                    <a:pt x="2047" y="5"/>
                    <a:pt x="1968" y="17"/>
                  </a:cubicBezTo>
                  <a:cubicBezTo>
                    <a:pt x="420" y="237"/>
                    <a:pt x="1" y="2449"/>
                    <a:pt x="1" y="2449"/>
                  </a:cubicBezTo>
                  <a:cubicBezTo>
                    <a:pt x="2404" y="1889"/>
                    <a:pt x="3414" y="0"/>
                    <a:pt x="21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2152050" y="3668800"/>
              <a:ext cx="65575" cy="64900"/>
            </a:xfrm>
            <a:custGeom>
              <a:avLst/>
              <a:gdLst/>
              <a:ahLst/>
              <a:cxnLst/>
              <a:rect l="l" t="t" r="r" b="b"/>
              <a:pathLst>
                <a:path w="2623" h="2596" extrusionOk="0">
                  <a:moveTo>
                    <a:pt x="1510" y="1"/>
                  </a:moveTo>
                  <a:cubicBezTo>
                    <a:pt x="1464" y="1"/>
                    <a:pt x="1414" y="5"/>
                    <a:pt x="1360" y="14"/>
                  </a:cubicBezTo>
                  <a:cubicBezTo>
                    <a:pt x="1" y="235"/>
                    <a:pt x="669" y="2596"/>
                    <a:pt x="669" y="2596"/>
                  </a:cubicBezTo>
                  <a:cubicBezTo>
                    <a:pt x="1461" y="2454"/>
                    <a:pt x="2622" y="1"/>
                    <a:pt x="15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2092625" y="3851250"/>
              <a:ext cx="95300" cy="155550"/>
            </a:xfrm>
            <a:custGeom>
              <a:avLst/>
              <a:gdLst/>
              <a:ahLst/>
              <a:cxnLst/>
              <a:rect l="l" t="t" r="r" b="b"/>
              <a:pathLst>
                <a:path w="3812" h="6222" extrusionOk="0">
                  <a:moveTo>
                    <a:pt x="3541" y="1"/>
                  </a:moveTo>
                  <a:cubicBezTo>
                    <a:pt x="3514" y="1"/>
                    <a:pt x="3484" y="6"/>
                    <a:pt x="3449" y="18"/>
                  </a:cubicBezTo>
                  <a:cubicBezTo>
                    <a:pt x="3312" y="63"/>
                    <a:pt x="3332" y="218"/>
                    <a:pt x="3277" y="340"/>
                  </a:cubicBezTo>
                  <a:cubicBezTo>
                    <a:pt x="3195" y="517"/>
                    <a:pt x="3075" y="666"/>
                    <a:pt x="2933" y="806"/>
                  </a:cubicBezTo>
                  <a:cubicBezTo>
                    <a:pt x="2713" y="1018"/>
                    <a:pt x="2417" y="1192"/>
                    <a:pt x="2238" y="1445"/>
                  </a:cubicBezTo>
                  <a:cubicBezTo>
                    <a:pt x="2084" y="1663"/>
                    <a:pt x="2011" y="1932"/>
                    <a:pt x="1913" y="2170"/>
                  </a:cubicBezTo>
                  <a:cubicBezTo>
                    <a:pt x="1726" y="2628"/>
                    <a:pt x="1643" y="3004"/>
                    <a:pt x="1291" y="3345"/>
                  </a:cubicBezTo>
                  <a:cubicBezTo>
                    <a:pt x="1087" y="3541"/>
                    <a:pt x="843" y="3705"/>
                    <a:pt x="622" y="3879"/>
                  </a:cubicBezTo>
                  <a:lnTo>
                    <a:pt x="1" y="4270"/>
                  </a:lnTo>
                  <a:cubicBezTo>
                    <a:pt x="140" y="4653"/>
                    <a:pt x="1137" y="6222"/>
                    <a:pt x="1137" y="6222"/>
                  </a:cubicBezTo>
                  <a:cubicBezTo>
                    <a:pt x="1315" y="6096"/>
                    <a:pt x="1477" y="6021"/>
                    <a:pt x="1585" y="5968"/>
                  </a:cubicBezTo>
                  <a:cubicBezTo>
                    <a:pt x="1823" y="5851"/>
                    <a:pt x="2067" y="5764"/>
                    <a:pt x="2317" y="5680"/>
                  </a:cubicBezTo>
                  <a:cubicBezTo>
                    <a:pt x="2719" y="5544"/>
                    <a:pt x="3299" y="5403"/>
                    <a:pt x="3590" y="5076"/>
                  </a:cubicBezTo>
                  <a:cubicBezTo>
                    <a:pt x="3590" y="5076"/>
                    <a:pt x="3085" y="3036"/>
                    <a:pt x="3054" y="2667"/>
                  </a:cubicBezTo>
                  <a:cubicBezTo>
                    <a:pt x="3017" y="2236"/>
                    <a:pt x="3109" y="1822"/>
                    <a:pt x="3302" y="1432"/>
                  </a:cubicBezTo>
                  <a:cubicBezTo>
                    <a:pt x="3433" y="1166"/>
                    <a:pt x="3622" y="963"/>
                    <a:pt x="3695" y="683"/>
                  </a:cubicBezTo>
                  <a:cubicBezTo>
                    <a:pt x="3737" y="525"/>
                    <a:pt x="3812" y="1"/>
                    <a:pt x="3541" y="1"/>
                  </a:cubicBezTo>
                  <a:close/>
                </a:path>
              </a:pathLst>
            </a:custGeom>
            <a:solidFill>
              <a:srgbClr val="F4B0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1295775" y="3936525"/>
              <a:ext cx="867025" cy="804375"/>
            </a:xfrm>
            <a:custGeom>
              <a:avLst/>
              <a:gdLst/>
              <a:ahLst/>
              <a:cxnLst/>
              <a:rect l="l" t="t" r="r" b="b"/>
              <a:pathLst>
                <a:path w="34681" h="32175" extrusionOk="0">
                  <a:moveTo>
                    <a:pt x="32582" y="0"/>
                  </a:moveTo>
                  <a:cubicBezTo>
                    <a:pt x="32582" y="0"/>
                    <a:pt x="12489" y="12584"/>
                    <a:pt x="7834" y="15827"/>
                  </a:cubicBezTo>
                  <a:cubicBezTo>
                    <a:pt x="5491" y="17459"/>
                    <a:pt x="1" y="19916"/>
                    <a:pt x="1" y="23407"/>
                  </a:cubicBezTo>
                  <a:cubicBezTo>
                    <a:pt x="370" y="28331"/>
                    <a:pt x="1749" y="31821"/>
                    <a:pt x="6124" y="32160"/>
                  </a:cubicBezTo>
                  <a:cubicBezTo>
                    <a:pt x="6251" y="32170"/>
                    <a:pt x="6387" y="32175"/>
                    <a:pt x="6532" y="32175"/>
                  </a:cubicBezTo>
                  <a:cubicBezTo>
                    <a:pt x="8923" y="32175"/>
                    <a:pt x="13656" y="30876"/>
                    <a:pt x="14990" y="29727"/>
                  </a:cubicBezTo>
                  <a:cubicBezTo>
                    <a:pt x="21628" y="24009"/>
                    <a:pt x="24173" y="18310"/>
                    <a:pt x="25283" y="16088"/>
                  </a:cubicBezTo>
                  <a:cubicBezTo>
                    <a:pt x="29697" y="7250"/>
                    <a:pt x="34681" y="2582"/>
                    <a:pt x="34681" y="2582"/>
                  </a:cubicBezTo>
                  <a:lnTo>
                    <a:pt x="325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1881750" y="4029050"/>
              <a:ext cx="317250" cy="146750"/>
            </a:xfrm>
            <a:custGeom>
              <a:avLst/>
              <a:gdLst/>
              <a:ahLst/>
              <a:cxnLst/>
              <a:rect l="l" t="t" r="r" b="b"/>
              <a:pathLst>
                <a:path w="12690" h="5870" extrusionOk="0">
                  <a:moveTo>
                    <a:pt x="10582" y="0"/>
                  </a:moveTo>
                  <a:cubicBezTo>
                    <a:pt x="10179" y="0"/>
                    <a:pt x="9785" y="191"/>
                    <a:pt x="9522" y="545"/>
                  </a:cubicBezTo>
                  <a:cubicBezTo>
                    <a:pt x="9216" y="975"/>
                    <a:pt x="9287" y="1518"/>
                    <a:pt x="9695" y="1867"/>
                  </a:cubicBezTo>
                  <a:cubicBezTo>
                    <a:pt x="9880" y="2024"/>
                    <a:pt x="10127" y="2123"/>
                    <a:pt x="10383" y="2123"/>
                  </a:cubicBezTo>
                  <a:cubicBezTo>
                    <a:pt x="10623" y="2123"/>
                    <a:pt x="10871" y="2035"/>
                    <a:pt x="11082" y="1826"/>
                  </a:cubicBezTo>
                  <a:lnTo>
                    <a:pt x="11290" y="1622"/>
                  </a:lnTo>
                  <a:cubicBezTo>
                    <a:pt x="11405" y="1508"/>
                    <a:pt x="11406" y="1321"/>
                    <a:pt x="11291" y="1204"/>
                  </a:cubicBezTo>
                  <a:cubicBezTo>
                    <a:pt x="11233" y="1146"/>
                    <a:pt x="11157" y="1117"/>
                    <a:pt x="11081" y="1117"/>
                  </a:cubicBezTo>
                  <a:cubicBezTo>
                    <a:pt x="11007" y="1117"/>
                    <a:pt x="10932" y="1145"/>
                    <a:pt x="10875" y="1202"/>
                  </a:cubicBezTo>
                  <a:lnTo>
                    <a:pt x="10667" y="1406"/>
                  </a:lnTo>
                  <a:cubicBezTo>
                    <a:pt x="10573" y="1500"/>
                    <a:pt x="10473" y="1533"/>
                    <a:pt x="10380" y="1533"/>
                  </a:cubicBezTo>
                  <a:cubicBezTo>
                    <a:pt x="10256" y="1533"/>
                    <a:pt x="10144" y="1473"/>
                    <a:pt x="10078" y="1417"/>
                  </a:cubicBezTo>
                  <a:cubicBezTo>
                    <a:pt x="10031" y="1377"/>
                    <a:pt x="9807" y="1164"/>
                    <a:pt x="10011" y="876"/>
                  </a:cubicBezTo>
                  <a:cubicBezTo>
                    <a:pt x="10147" y="691"/>
                    <a:pt x="10360" y="590"/>
                    <a:pt x="10578" y="590"/>
                  </a:cubicBezTo>
                  <a:cubicBezTo>
                    <a:pt x="10672" y="590"/>
                    <a:pt x="10767" y="608"/>
                    <a:pt x="10857" y="647"/>
                  </a:cubicBezTo>
                  <a:lnTo>
                    <a:pt x="11476" y="911"/>
                  </a:lnTo>
                  <a:cubicBezTo>
                    <a:pt x="11848" y="1068"/>
                    <a:pt x="12012" y="1504"/>
                    <a:pt x="11837" y="1868"/>
                  </a:cubicBezTo>
                  <a:cubicBezTo>
                    <a:pt x="11633" y="2294"/>
                    <a:pt x="11249" y="2607"/>
                    <a:pt x="10788" y="2719"/>
                  </a:cubicBezTo>
                  <a:lnTo>
                    <a:pt x="242" y="5288"/>
                  </a:lnTo>
                  <a:cubicBezTo>
                    <a:pt x="98" y="5323"/>
                    <a:pt x="1" y="5461"/>
                    <a:pt x="19" y="5609"/>
                  </a:cubicBezTo>
                  <a:cubicBezTo>
                    <a:pt x="37" y="5757"/>
                    <a:pt x="163" y="5869"/>
                    <a:pt x="312" y="5870"/>
                  </a:cubicBezTo>
                  <a:cubicBezTo>
                    <a:pt x="335" y="5869"/>
                    <a:pt x="359" y="5866"/>
                    <a:pt x="382" y="5860"/>
                  </a:cubicBezTo>
                  <a:lnTo>
                    <a:pt x="10929" y="3291"/>
                  </a:lnTo>
                  <a:cubicBezTo>
                    <a:pt x="11561" y="3138"/>
                    <a:pt x="12090" y="2709"/>
                    <a:pt x="12370" y="2123"/>
                  </a:cubicBezTo>
                  <a:cubicBezTo>
                    <a:pt x="12690" y="1455"/>
                    <a:pt x="12388" y="657"/>
                    <a:pt x="11707" y="368"/>
                  </a:cubicBezTo>
                  <a:lnTo>
                    <a:pt x="11088" y="104"/>
                  </a:lnTo>
                  <a:cubicBezTo>
                    <a:pt x="10923" y="34"/>
                    <a:pt x="10752" y="0"/>
                    <a:pt x="105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1799275" y="4119875"/>
              <a:ext cx="230350" cy="85675"/>
            </a:xfrm>
            <a:custGeom>
              <a:avLst/>
              <a:gdLst/>
              <a:ahLst/>
              <a:cxnLst/>
              <a:rect l="l" t="t" r="r" b="b"/>
              <a:pathLst>
                <a:path w="9214" h="3427" extrusionOk="0">
                  <a:moveTo>
                    <a:pt x="8916" y="1"/>
                  </a:moveTo>
                  <a:lnTo>
                    <a:pt x="1" y="2251"/>
                  </a:lnTo>
                  <a:lnTo>
                    <a:pt x="297" y="3427"/>
                  </a:lnTo>
                  <a:lnTo>
                    <a:pt x="9213" y="1177"/>
                  </a:lnTo>
                  <a:lnTo>
                    <a:pt x="89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1844675" y="4086475"/>
              <a:ext cx="176275" cy="216275"/>
            </a:xfrm>
            <a:custGeom>
              <a:avLst/>
              <a:gdLst/>
              <a:ahLst/>
              <a:cxnLst/>
              <a:rect l="l" t="t" r="r" b="b"/>
              <a:pathLst>
                <a:path w="7051" h="8651" extrusionOk="0">
                  <a:moveTo>
                    <a:pt x="6227" y="1"/>
                  </a:moveTo>
                  <a:cubicBezTo>
                    <a:pt x="5817" y="1"/>
                    <a:pt x="5402" y="1620"/>
                    <a:pt x="5389" y="1823"/>
                  </a:cubicBezTo>
                  <a:cubicBezTo>
                    <a:pt x="5375" y="2041"/>
                    <a:pt x="5329" y="2118"/>
                    <a:pt x="5263" y="2118"/>
                  </a:cubicBezTo>
                  <a:cubicBezTo>
                    <a:pt x="5121" y="2118"/>
                    <a:pt x="4883" y="1761"/>
                    <a:pt x="4669" y="1684"/>
                  </a:cubicBezTo>
                  <a:cubicBezTo>
                    <a:pt x="4575" y="1651"/>
                    <a:pt x="4486" y="1642"/>
                    <a:pt x="4398" y="1642"/>
                  </a:cubicBezTo>
                  <a:cubicBezTo>
                    <a:pt x="4309" y="1642"/>
                    <a:pt x="4222" y="1651"/>
                    <a:pt x="4137" y="1651"/>
                  </a:cubicBezTo>
                  <a:cubicBezTo>
                    <a:pt x="4054" y="1651"/>
                    <a:pt x="3973" y="1643"/>
                    <a:pt x="3892" y="1610"/>
                  </a:cubicBezTo>
                  <a:cubicBezTo>
                    <a:pt x="3609" y="1493"/>
                    <a:pt x="3580" y="1166"/>
                    <a:pt x="3286" y="1166"/>
                  </a:cubicBezTo>
                  <a:cubicBezTo>
                    <a:pt x="3224" y="1166"/>
                    <a:pt x="3149" y="1181"/>
                    <a:pt x="3058" y="1216"/>
                  </a:cubicBezTo>
                  <a:cubicBezTo>
                    <a:pt x="2949" y="1258"/>
                    <a:pt x="2843" y="1307"/>
                    <a:pt x="2740" y="1359"/>
                  </a:cubicBezTo>
                  <a:cubicBezTo>
                    <a:pt x="2740" y="1359"/>
                    <a:pt x="2207" y="778"/>
                    <a:pt x="2069" y="558"/>
                  </a:cubicBezTo>
                  <a:cubicBezTo>
                    <a:pt x="1870" y="238"/>
                    <a:pt x="1515" y="89"/>
                    <a:pt x="1155" y="89"/>
                  </a:cubicBezTo>
                  <a:cubicBezTo>
                    <a:pt x="584" y="89"/>
                    <a:pt x="0" y="465"/>
                    <a:pt x="12" y="1124"/>
                  </a:cubicBezTo>
                  <a:cubicBezTo>
                    <a:pt x="17" y="1428"/>
                    <a:pt x="238" y="1685"/>
                    <a:pt x="301" y="1978"/>
                  </a:cubicBezTo>
                  <a:cubicBezTo>
                    <a:pt x="345" y="2189"/>
                    <a:pt x="318" y="2379"/>
                    <a:pt x="297" y="2590"/>
                  </a:cubicBezTo>
                  <a:cubicBezTo>
                    <a:pt x="269" y="2876"/>
                    <a:pt x="225" y="3217"/>
                    <a:pt x="459" y="3217"/>
                  </a:cubicBezTo>
                  <a:cubicBezTo>
                    <a:pt x="487" y="3217"/>
                    <a:pt x="519" y="3212"/>
                    <a:pt x="556" y="3202"/>
                  </a:cubicBezTo>
                  <a:cubicBezTo>
                    <a:pt x="1091" y="3050"/>
                    <a:pt x="1159" y="2455"/>
                    <a:pt x="1037" y="2041"/>
                  </a:cubicBezTo>
                  <a:cubicBezTo>
                    <a:pt x="970" y="1811"/>
                    <a:pt x="842" y="1486"/>
                    <a:pt x="945" y="1244"/>
                  </a:cubicBezTo>
                  <a:cubicBezTo>
                    <a:pt x="978" y="1168"/>
                    <a:pt x="1031" y="1132"/>
                    <a:pt x="1101" y="1132"/>
                  </a:cubicBezTo>
                  <a:cubicBezTo>
                    <a:pt x="1341" y="1132"/>
                    <a:pt x="1771" y="1573"/>
                    <a:pt x="2180" y="2371"/>
                  </a:cubicBezTo>
                  <a:cubicBezTo>
                    <a:pt x="2386" y="2771"/>
                    <a:pt x="2752" y="3653"/>
                    <a:pt x="3005" y="4023"/>
                  </a:cubicBezTo>
                  <a:cubicBezTo>
                    <a:pt x="3139" y="4217"/>
                    <a:pt x="3368" y="4482"/>
                    <a:pt x="3301" y="4744"/>
                  </a:cubicBezTo>
                  <a:cubicBezTo>
                    <a:pt x="3257" y="4918"/>
                    <a:pt x="3148" y="4985"/>
                    <a:pt x="3016" y="4985"/>
                  </a:cubicBezTo>
                  <a:cubicBezTo>
                    <a:pt x="2850" y="4985"/>
                    <a:pt x="2650" y="4880"/>
                    <a:pt x="2499" y="4749"/>
                  </a:cubicBezTo>
                  <a:cubicBezTo>
                    <a:pt x="2212" y="4501"/>
                    <a:pt x="1928" y="3748"/>
                    <a:pt x="1436" y="3748"/>
                  </a:cubicBezTo>
                  <a:cubicBezTo>
                    <a:pt x="1378" y="3748"/>
                    <a:pt x="1318" y="3759"/>
                    <a:pt x="1254" y="3781"/>
                  </a:cubicBezTo>
                  <a:cubicBezTo>
                    <a:pt x="1136" y="3823"/>
                    <a:pt x="945" y="4005"/>
                    <a:pt x="1004" y="4153"/>
                  </a:cubicBezTo>
                  <a:cubicBezTo>
                    <a:pt x="1041" y="4248"/>
                    <a:pt x="1253" y="4399"/>
                    <a:pt x="1345" y="4456"/>
                  </a:cubicBezTo>
                  <a:cubicBezTo>
                    <a:pt x="1658" y="4650"/>
                    <a:pt x="1695" y="4913"/>
                    <a:pt x="1810" y="5254"/>
                  </a:cubicBezTo>
                  <a:cubicBezTo>
                    <a:pt x="1971" y="5734"/>
                    <a:pt x="2137" y="6144"/>
                    <a:pt x="2301" y="6608"/>
                  </a:cubicBezTo>
                  <a:cubicBezTo>
                    <a:pt x="2435" y="6987"/>
                    <a:pt x="2680" y="7094"/>
                    <a:pt x="2963" y="7094"/>
                  </a:cubicBezTo>
                  <a:cubicBezTo>
                    <a:pt x="3308" y="7094"/>
                    <a:pt x="3708" y="6935"/>
                    <a:pt x="4031" y="6919"/>
                  </a:cubicBezTo>
                  <a:cubicBezTo>
                    <a:pt x="4048" y="6919"/>
                    <a:pt x="4064" y="6918"/>
                    <a:pt x="4079" y="6918"/>
                  </a:cubicBezTo>
                  <a:cubicBezTo>
                    <a:pt x="4442" y="6918"/>
                    <a:pt x="4539" y="7149"/>
                    <a:pt x="4673" y="7481"/>
                  </a:cubicBezTo>
                  <a:cubicBezTo>
                    <a:pt x="4842" y="7901"/>
                    <a:pt x="5068" y="8273"/>
                    <a:pt x="5309" y="8651"/>
                  </a:cubicBezTo>
                  <a:cubicBezTo>
                    <a:pt x="5538" y="8484"/>
                    <a:pt x="7050" y="7770"/>
                    <a:pt x="7050" y="7770"/>
                  </a:cubicBezTo>
                  <a:cubicBezTo>
                    <a:pt x="7050" y="7770"/>
                    <a:pt x="6796" y="7081"/>
                    <a:pt x="6703" y="6801"/>
                  </a:cubicBezTo>
                  <a:cubicBezTo>
                    <a:pt x="6546" y="6330"/>
                    <a:pt x="6528" y="6070"/>
                    <a:pt x="6746" y="5642"/>
                  </a:cubicBezTo>
                  <a:cubicBezTo>
                    <a:pt x="6996" y="5151"/>
                    <a:pt x="6952" y="4714"/>
                    <a:pt x="6752" y="4208"/>
                  </a:cubicBezTo>
                  <a:cubicBezTo>
                    <a:pt x="6527" y="3638"/>
                    <a:pt x="6138" y="2621"/>
                    <a:pt x="6126" y="2005"/>
                  </a:cubicBezTo>
                  <a:cubicBezTo>
                    <a:pt x="6119" y="1725"/>
                    <a:pt x="6571" y="305"/>
                    <a:pt x="6384" y="88"/>
                  </a:cubicBezTo>
                  <a:cubicBezTo>
                    <a:pt x="6333" y="28"/>
                    <a:pt x="6280" y="1"/>
                    <a:pt x="6227" y="1"/>
                  </a:cubicBezTo>
                  <a:close/>
                </a:path>
              </a:pathLst>
            </a:custGeom>
            <a:solidFill>
              <a:srgbClr val="F4B0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1769700" y="4117750"/>
              <a:ext cx="45750" cy="38975"/>
            </a:xfrm>
            <a:custGeom>
              <a:avLst/>
              <a:gdLst/>
              <a:ahLst/>
              <a:cxnLst/>
              <a:rect l="l" t="t" r="r" b="b"/>
              <a:pathLst>
                <a:path w="1830" h="1559" extrusionOk="0">
                  <a:moveTo>
                    <a:pt x="1" y="1"/>
                  </a:moveTo>
                  <a:lnTo>
                    <a:pt x="1" y="1"/>
                  </a:lnTo>
                  <a:cubicBezTo>
                    <a:pt x="148" y="478"/>
                    <a:pt x="177" y="862"/>
                    <a:pt x="364" y="1233"/>
                  </a:cubicBezTo>
                  <a:cubicBezTo>
                    <a:pt x="483" y="1467"/>
                    <a:pt x="567" y="1558"/>
                    <a:pt x="699" y="1558"/>
                  </a:cubicBezTo>
                  <a:cubicBezTo>
                    <a:pt x="792" y="1558"/>
                    <a:pt x="910" y="1514"/>
                    <a:pt x="1080" y="1443"/>
                  </a:cubicBezTo>
                  <a:cubicBezTo>
                    <a:pt x="1306" y="1348"/>
                    <a:pt x="1715" y="1187"/>
                    <a:pt x="1760" y="911"/>
                  </a:cubicBezTo>
                  <a:cubicBezTo>
                    <a:pt x="1830" y="464"/>
                    <a:pt x="1257" y="537"/>
                    <a:pt x="968" y="496"/>
                  </a:cubicBezTo>
                  <a:cubicBezTo>
                    <a:pt x="610" y="446"/>
                    <a:pt x="216" y="307"/>
                    <a:pt x="1" y="1"/>
                  </a:cubicBezTo>
                  <a:close/>
                </a:path>
              </a:pathLst>
            </a:custGeom>
            <a:solidFill>
              <a:srgbClr val="DB8D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1537900" y="4022500"/>
              <a:ext cx="300550" cy="364100"/>
            </a:xfrm>
            <a:custGeom>
              <a:avLst/>
              <a:gdLst/>
              <a:ahLst/>
              <a:cxnLst/>
              <a:rect l="l" t="t" r="r" b="b"/>
              <a:pathLst>
                <a:path w="12022" h="14564" extrusionOk="0">
                  <a:moveTo>
                    <a:pt x="4972" y="1"/>
                  </a:moveTo>
                  <a:cubicBezTo>
                    <a:pt x="4024" y="1"/>
                    <a:pt x="3189" y="293"/>
                    <a:pt x="2319" y="746"/>
                  </a:cubicBezTo>
                  <a:cubicBezTo>
                    <a:pt x="1270" y="1293"/>
                    <a:pt x="515" y="2357"/>
                    <a:pt x="314" y="3522"/>
                  </a:cubicBezTo>
                  <a:cubicBezTo>
                    <a:pt x="1" y="5340"/>
                    <a:pt x="536" y="6796"/>
                    <a:pt x="1476" y="8288"/>
                  </a:cubicBezTo>
                  <a:cubicBezTo>
                    <a:pt x="1793" y="8793"/>
                    <a:pt x="2101" y="9234"/>
                    <a:pt x="2533" y="9646"/>
                  </a:cubicBezTo>
                  <a:cubicBezTo>
                    <a:pt x="2773" y="9875"/>
                    <a:pt x="2982" y="10029"/>
                    <a:pt x="3057" y="10345"/>
                  </a:cubicBezTo>
                  <a:cubicBezTo>
                    <a:pt x="3146" y="10720"/>
                    <a:pt x="1989" y="13468"/>
                    <a:pt x="1989" y="13468"/>
                  </a:cubicBezTo>
                  <a:cubicBezTo>
                    <a:pt x="2274" y="13970"/>
                    <a:pt x="3776" y="14336"/>
                    <a:pt x="4280" y="14413"/>
                  </a:cubicBezTo>
                  <a:cubicBezTo>
                    <a:pt x="4874" y="14504"/>
                    <a:pt x="5490" y="14564"/>
                    <a:pt x="6102" y="14564"/>
                  </a:cubicBezTo>
                  <a:cubicBezTo>
                    <a:pt x="6279" y="14564"/>
                    <a:pt x="6456" y="14559"/>
                    <a:pt x="6632" y="14548"/>
                  </a:cubicBezTo>
                  <a:cubicBezTo>
                    <a:pt x="6842" y="14012"/>
                    <a:pt x="7448" y="11270"/>
                    <a:pt x="7908" y="10755"/>
                  </a:cubicBezTo>
                  <a:cubicBezTo>
                    <a:pt x="8293" y="10322"/>
                    <a:pt x="9118" y="10106"/>
                    <a:pt x="9634" y="9851"/>
                  </a:cubicBezTo>
                  <a:cubicBezTo>
                    <a:pt x="10217" y="9564"/>
                    <a:pt x="10956" y="9156"/>
                    <a:pt x="11279" y="8566"/>
                  </a:cubicBezTo>
                  <a:cubicBezTo>
                    <a:pt x="12021" y="7211"/>
                    <a:pt x="10534" y="5850"/>
                    <a:pt x="9971" y="4725"/>
                  </a:cubicBezTo>
                  <a:cubicBezTo>
                    <a:pt x="9446" y="3679"/>
                    <a:pt x="9540" y="2382"/>
                    <a:pt x="8820" y="1437"/>
                  </a:cubicBezTo>
                  <a:cubicBezTo>
                    <a:pt x="8110" y="504"/>
                    <a:pt x="6525" y="125"/>
                    <a:pt x="5408" y="21"/>
                  </a:cubicBezTo>
                  <a:cubicBezTo>
                    <a:pt x="5260" y="7"/>
                    <a:pt x="5114" y="1"/>
                    <a:pt x="4972" y="1"/>
                  </a:cubicBezTo>
                  <a:close/>
                </a:path>
              </a:pathLst>
            </a:custGeom>
            <a:solidFill>
              <a:srgbClr val="F4B0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1537825" y="4022500"/>
              <a:ext cx="208025" cy="268225"/>
            </a:xfrm>
            <a:custGeom>
              <a:avLst/>
              <a:gdLst/>
              <a:ahLst/>
              <a:cxnLst/>
              <a:rect l="l" t="t" r="r" b="b"/>
              <a:pathLst>
                <a:path w="8321" h="10729" extrusionOk="0">
                  <a:moveTo>
                    <a:pt x="4973" y="0"/>
                  </a:moveTo>
                  <a:cubicBezTo>
                    <a:pt x="4068" y="0"/>
                    <a:pt x="3267" y="268"/>
                    <a:pt x="2441" y="685"/>
                  </a:cubicBezTo>
                  <a:cubicBezTo>
                    <a:pt x="1335" y="1245"/>
                    <a:pt x="532" y="2288"/>
                    <a:pt x="318" y="3510"/>
                  </a:cubicBezTo>
                  <a:cubicBezTo>
                    <a:pt x="0" y="5333"/>
                    <a:pt x="538" y="6793"/>
                    <a:pt x="1478" y="8289"/>
                  </a:cubicBezTo>
                  <a:cubicBezTo>
                    <a:pt x="1796" y="8793"/>
                    <a:pt x="2103" y="9234"/>
                    <a:pt x="2536" y="9646"/>
                  </a:cubicBezTo>
                  <a:cubicBezTo>
                    <a:pt x="2776" y="9875"/>
                    <a:pt x="2985" y="10029"/>
                    <a:pt x="3060" y="10345"/>
                  </a:cubicBezTo>
                  <a:cubicBezTo>
                    <a:pt x="3064" y="10368"/>
                    <a:pt x="3065" y="10391"/>
                    <a:pt x="3064" y="10415"/>
                  </a:cubicBezTo>
                  <a:cubicBezTo>
                    <a:pt x="3387" y="10558"/>
                    <a:pt x="3874" y="10728"/>
                    <a:pt x="4365" y="10728"/>
                  </a:cubicBezTo>
                  <a:cubicBezTo>
                    <a:pt x="4790" y="10728"/>
                    <a:pt x="5217" y="10602"/>
                    <a:pt x="5547" y="10221"/>
                  </a:cubicBezTo>
                  <a:cubicBezTo>
                    <a:pt x="6533" y="9081"/>
                    <a:pt x="6625" y="7282"/>
                    <a:pt x="6625" y="7282"/>
                  </a:cubicBezTo>
                  <a:lnTo>
                    <a:pt x="6625" y="7282"/>
                  </a:lnTo>
                  <a:cubicBezTo>
                    <a:pt x="6625" y="7282"/>
                    <a:pt x="6617" y="7283"/>
                    <a:pt x="6601" y="7283"/>
                  </a:cubicBezTo>
                  <a:cubicBezTo>
                    <a:pt x="6465" y="7283"/>
                    <a:pt x="5771" y="7223"/>
                    <a:pt x="5577" y="6030"/>
                  </a:cubicBezTo>
                  <a:cubicBezTo>
                    <a:pt x="5466" y="5347"/>
                    <a:pt x="5789" y="5089"/>
                    <a:pt x="6166" y="5089"/>
                  </a:cubicBezTo>
                  <a:cubicBezTo>
                    <a:pt x="6520" y="5089"/>
                    <a:pt x="6922" y="5316"/>
                    <a:pt x="7056" y="5629"/>
                  </a:cubicBezTo>
                  <a:lnTo>
                    <a:pt x="7426" y="6430"/>
                  </a:lnTo>
                  <a:cubicBezTo>
                    <a:pt x="7870" y="6277"/>
                    <a:pt x="8108" y="5795"/>
                    <a:pt x="7960" y="5348"/>
                  </a:cubicBezTo>
                  <a:lnTo>
                    <a:pt x="7766" y="4765"/>
                  </a:lnTo>
                  <a:cubicBezTo>
                    <a:pt x="7766" y="4765"/>
                    <a:pt x="8321" y="3717"/>
                    <a:pt x="7735" y="2577"/>
                  </a:cubicBezTo>
                  <a:cubicBezTo>
                    <a:pt x="7366" y="1858"/>
                    <a:pt x="7536" y="1078"/>
                    <a:pt x="7712" y="599"/>
                  </a:cubicBezTo>
                  <a:cubicBezTo>
                    <a:pt x="6979" y="256"/>
                    <a:pt x="6105" y="85"/>
                    <a:pt x="5411" y="21"/>
                  </a:cubicBezTo>
                  <a:cubicBezTo>
                    <a:pt x="5262" y="7"/>
                    <a:pt x="5117" y="0"/>
                    <a:pt x="49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1418575" y="3997500"/>
              <a:ext cx="213250" cy="139800"/>
            </a:xfrm>
            <a:custGeom>
              <a:avLst/>
              <a:gdLst/>
              <a:ahLst/>
              <a:cxnLst/>
              <a:rect l="l" t="t" r="r" b="b"/>
              <a:pathLst>
                <a:path w="8530" h="5592" extrusionOk="0">
                  <a:moveTo>
                    <a:pt x="218" y="1"/>
                  </a:moveTo>
                  <a:cubicBezTo>
                    <a:pt x="83" y="1"/>
                    <a:pt x="0" y="168"/>
                    <a:pt x="100" y="276"/>
                  </a:cubicBezTo>
                  <a:lnTo>
                    <a:pt x="4996" y="5589"/>
                  </a:lnTo>
                  <a:cubicBezTo>
                    <a:pt x="4996" y="5589"/>
                    <a:pt x="5024" y="5592"/>
                    <a:pt x="5075" y="5592"/>
                  </a:cubicBezTo>
                  <a:cubicBezTo>
                    <a:pt x="5395" y="5592"/>
                    <a:pt x="6616" y="5499"/>
                    <a:pt x="7501" y="4153"/>
                  </a:cubicBezTo>
                  <a:cubicBezTo>
                    <a:pt x="8530" y="2591"/>
                    <a:pt x="7210" y="1685"/>
                    <a:pt x="7210" y="1685"/>
                  </a:cubicBezTo>
                  <a:lnTo>
                    <a:pt x="259" y="6"/>
                  </a:lnTo>
                  <a:cubicBezTo>
                    <a:pt x="245" y="2"/>
                    <a:pt x="231" y="1"/>
                    <a:pt x="2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1008100" y="4257850"/>
              <a:ext cx="1723450" cy="1159300"/>
            </a:xfrm>
            <a:custGeom>
              <a:avLst/>
              <a:gdLst/>
              <a:ahLst/>
              <a:cxnLst/>
              <a:rect l="l" t="t" r="r" b="b"/>
              <a:pathLst>
                <a:path w="68938" h="46372" extrusionOk="0">
                  <a:moveTo>
                    <a:pt x="40514" y="0"/>
                  </a:moveTo>
                  <a:lnTo>
                    <a:pt x="37760" y="372"/>
                  </a:lnTo>
                  <a:cubicBezTo>
                    <a:pt x="40514" y="7032"/>
                    <a:pt x="44970" y="11729"/>
                    <a:pt x="44970" y="11729"/>
                  </a:cubicBezTo>
                  <a:cubicBezTo>
                    <a:pt x="44970" y="11729"/>
                    <a:pt x="37373" y="6564"/>
                    <a:pt x="28947" y="3984"/>
                  </a:cubicBezTo>
                  <a:cubicBezTo>
                    <a:pt x="27027" y="3395"/>
                    <a:pt x="25256" y="3164"/>
                    <a:pt x="23651" y="3164"/>
                  </a:cubicBezTo>
                  <a:cubicBezTo>
                    <a:pt x="20769" y="3164"/>
                    <a:pt x="18423" y="3910"/>
                    <a:pt x="16720" y="4671"/>
                  </a:cubicBezTo>
                  <a:cubicBezTo>
                    <a:pt x="13514" y="6104"/>
                    <a:pt x="10130" y="10277"/>
                    <a:pt x="10130" y="10277"/>
                  </a:cubicBezTo>
                  <a:cubicBezTo>
                    <a:pt x="1279" y="21391"/>
                    <a:pt x="0" y="46371"/>
                    <a:pt x="0" y="46371"/>
                  </a:cubicBezTo>
                  <a:lnTo>
                    <a:pt x="31472" y="46371"/>
                  </a:lnTo>
                  <a:cubicBezTo>
                    <a:pt x="31472" y="46371"/>
                    <a:pt x="32259" y="33882"/>
                    <a:pt x="35307" y="31127"/>
                  </a:cubicBezTo>
                  <a:cubicBezTo>
                    <a:pt x="38355" y="28374"/>
                    <a:pt x="45929" y="29006"/>
                    <a:pt x="55075" y="24145"/>
                  </a:cubicBezTo>
                  <a:cubicBezTo>
                    <a:pt x="68938" y="16778"/>
                    <a:pt x="57667" y="6216"/>
                    <a:pt x="50649" y="4057"/>
                  </a:cubicBezTo>
                  <a:cubicBezTo>
                    <a:pt x="42576" y="1574"/>
                    <a:pt x="40514" y="0"/>
                    <a:pt x="405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1022725" y="5072025"/>
              <a:ext cx="806400" cy="252900"/>
            </a:xfrm>
            <a:custGeom>
              <a:avLst/>
              <a:gdLst/>
              <a:ahLst/>
              <a:cxnLst/>
              <a:rect l="l" t="t" r="r" b="b"/>
              <a:pathLst>
                <a:path w="32256" h="10116" extrusionOk="0">
                  <a:moveTo>
                    <a:pt x="10043" y="1"/>
                  </a:moveTo>
                  <a:cubicBezTo>
                    <a:pt x="7640" y="1"/>
                    <a:pt x="5356" y="190"/>
                    <a:pt x="3193" y="570"/>
                  </a:cubicBezTo>
                  <a:cubicBezTo>
                    <a:pt x="2398" y="710"/>
                    <a:pt x="1655" y="871"/>
                    <a:pt x="957" y="1047"/>
                  </a:cubicBezTo>
                  <a:cubicBezTo>
                    <a:pt x="540" y="3421"/>
                    <a:pt x="229" y="5631"/>
                    <a:pt x="0" y="7523"/>
                  </a:cubicBezTo>
                  <a:cubicBezTo>
                    <a:pt x="1236" y="7048"/>
                    <a:pt x="2835" y="6585"/>
                    <a:pt x="4838" y="6280"/>
                  </a:cubicBezTo>
                  <a:cubicBezTo>
                    <a:pt x="6500" y="6026"/>
                    <a:pt x="8214" y="5911"/>
                    <a:pt x="9953" y="5911"/>
                  </a:cubicBezTo>
                  <a:cubicBezTo>
                    <a:pt x="17237" y="5911"/>
                    <a:pt x="24967" y="7919"/>
                    <a:pt x="31246" y="10116"/>
                  </a:cubicBezTo>
                  <a:cubicBezTo>
                    <a:pt x="31459" y="8360"/>
                    <a:pt x="31784" y="6214"/>
                    <a:pt x="32255" y="4219"/>
                  </a:cubicBezTo>
                  <a:cubicBezTo>
                    <a:pt x="24032" y="1412"/>
                    <a:pt x="16599" y="1"/>
                    <a:pt x="100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1053925" y="4945475"/>
              <a:ext cx="810150" cy="197425"/>
            </a:xfrm>
            <a:custGeom>
              <a:avLst/>
              <a:gdLst/>
              <a:ahLst/>
              <a:cxnLst/>
              <a:rect l="l" t="t" r="r" b="b"/>
              <a:pathLst>
                <a:path w="32406" h="7897" extrusionOk="0">
                  <a:moveTo>
                    <a:pt x="10126" y="0"/>
                  </a:moveTo>
                  <a:cubicBezTo>
                    <a:pt x="6154" y="0"/>
                    <a:pt x="2992" y="568"/>
                    <a:pt x="693" y="1206"/>
                  </a:cubicBezTo>
                  <a:cubicBezTo>
                    <a:pt x="438" y="2329"/>
                    <a:pt x="208" y="3442"/>
                    <a:pt x="1" y="4528"/>
                  </a:cubicBezTo>
                  <a:cubicBezTo>
                    <a:pt x="1612" y="3972"/>
                    <a:pt x="4056" y="3335"/>
                    <a:pt x="7269" y="3086"/>
                  </a:cubicBezTo>
                  <a:cubicBezTo>
                    <a:pt x="8124" y="3020"/>
                    <a:pt x="9062" y="2979"/>
                    <a:pt x="10078" y="2979"/>
                  </a:cubicBezTo>
                  <a:cubicBezTo>
                    <a:pt x="15250" y="2979"/>
                    <a:pt x="22472" y="4017"/>
                    <a:pt x="31368" y="7897"/>
                  </a:cubicBezTo>
                  <a:cubicBezTo>
                    <a:pt x="31665" y="6858"/>
                    <a:pt x="32009" y="5906"/>
                    <a:pt x="32405" y="5127"/>
                  </a:cubicBezTo>
                  <a:cubicBezTo>
                    <a:pt x="23380" y="1200"/>
                    <a:pt x="15898" y="0"/>
                    <a:pt x="101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9" name="Google Shape;279;p29"/>
          <p:cNvGrpSpPr/>
          <p:nvPr/>
        </p:nvGrpSpPr>
        <p:grpSpPr>
          <a:xfrm>
            <a:off x="8903750" y="2966725"/>
            <a:ext cx="709275" cy="815425"/>
            <a:chOff x="2564825" y="2042200"/>
            <a:chExt cx="709275" cy="815425"/>
          </a:xfrm>
        </p:grpSpPr>
        <p:sp>
          <p:nvSpPr>
            <p:cNvPr id="280" name="Google Shape;280;p29"/>
            <p:cNvSpPr/>
            <p:nvPr/>
          </p:nvSpPr>
          <p:spPr>
            <a:xfrm>
              <a:off x="2564825" y="2231525"/>
              <a:ext cx="663150" cy="626100"/>
            </a:xfrm>
            <a:custGeom>
              <a:avLst/>
              <a:gdLst/>
              <a:ahLst/>
              <a:cxnLst/>
              <a:rect l="l" t="t" r="r" b="b"/>
              <a:pathLst>
                <a:path w="26526" h="25044" extrusionOk="0">
                  <a:moveTo>
                    <a:pt x="15540" y="0"/>
                  </a:moveTo>
                  <a:lnTo>
                    <a:pt x="2906" y="2024"/>
                  </a:lnTo>
                  <a:lnTo>
                    <a:pt x="1" y="18907"/>
                  </a:lnTo>
                  <a:lnTo>
                    <a:pt x="10682" y="25043"/>
                  </a:lnTo>
                  <a:lnTo>
                    <a:pt x="22505" y="22679"/>
                  </a:lnTo>
                  <a:lnTo>
                    <a:pt x="26525" y="6372"/>
                  </a:lnTo>
                  <a:lnTo>
                    <a:pt x="155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2831875" y="2390325"/>
              <a:ext cx="396100" cy="467300"/>
            </a:xfrm>
            <a:custGeom>
              <a:avLst/>
              <a:gdLst/>
              <a:ahLst/>
              <a:cxnLst/>
              <a:rect l="l" t="t" r="r" b="b"/>
              <a:pathLst>
                <a:path w="15844" h="18692" extrusionOk="0">
                  <a:moveTo>
                    <a:pt x="15807" y="0"/>
                  </a:moveTo>
                  <a:lnTo>
                    <a:pt x="3411" y="1015"/>
                  </a:lnTo>
                  <a:lnTo>
                    <a:pt x="0" y="18691"/>
                  </a:lnTo>
                  <a:lnTo>
                    <a:pt x="11823" y="16327"/>
                  </a:lnTo>
                  <a:lnTo>
                    <a:pt x="15843" y="20"/>
                  </a:lnTo>
                  <a:lnTo>
                    <a:pt x="158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2607100" y="2203125"/>
              <a:ext cx="667000" cy="270275"/>
            </a:xfrm>
            <a:custGeom>
              <a:avLst/>
              <a:gdLst/>
              <a:ahLst/>
              <a:cxnLst/>
              <a:rect l="l" t="t" r="r" b="b"/>
              <a:pathLst>
                <a:path w="26680" h="10811" extrusionOk="0">
                  <a:moveTo>
                    <a:pt x="13719" y="1"/>
                  </a:moveTo>
                  <a:lnTo>
                    <a:pt x="597" y="2029"/>
                  </a:lnTo>
                  <a:lnTo>
                    <a:pt x="0" y="5069"/>
                  </a:lnTo>
                  <a:lnTo>
                    <a:pt x="11598" y="10810"/>
                  </a:lnTo>
                  <a:lnTo>
                    <a:pt x="25709" y="10114"/>
                  </a:lnTo>
                  <a:lnTo>
                    <a:pt x="26680" y="6758"/>
                  </a:lnTo>
                  <a:lnTo>
                    <a:pt x="137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2607100" y="2253825"/>
              <a:ext cx="667000" cy="219575"/>
            </a:xfrm>
            <a:custGeom>
              <a:avLst/>
              <a:gdLst/>
              <a:ahLst/>
              <a:cxnLst/>
              <a:rect l="l" t="t" r="r" b="b"/>
              <a:pathLst>
                <a:path w="26680" h="8783" extrusionOk="0">
                  <a:moveTo>
                    <a:pt x="597" y="1"/>
                  </a:moveTo>
                  <a:lnTo>
                    <a:pt x="0" y="3041"/>
                  </a:lnTo>
                  <a:lnTo>
                    <a:pt x="11598" y="8782"/>
                  </a:lnTo>
                  <a:lnTo>
                    <a:pt x="25709" y="8086"/>
                  </a:lnTo>
                  <a:lnTo>
                    <a:pt x="26680" y="4729"/>
                  </a:lnTo>
                  <a:lnTo>
                    <a:pt x="26680" y="4729"/>
                  </a:lnTo>
                  <a:lnTo>
                    <a:pt x="12613" y="5599"/>
                  </a:lnTo>
                  <a:cubicBezTo>
                    <a:pt x="12613" y="5599"/>
                    <a:pt x="553" y="226"/>
                    <a:pt x="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2645450" y="2214425"/>
              <a:ext cx="498400" cy="613750"/>
            </a:xfrm>
            <a:custGeom>
              <a:avLst/>
              <a:gdLst/>
              <a:ahLst/>
              <a:cxnLst/>
              <a:rect l="l" t="t" r="r" b="b"/>
              <a:pathLst>
                <a:path w="19936" h="24550" extrusionOk="0">
                  <a:moveTo>
                    <a:pt x="9264" y="1"/>
                  </a:moveTo>
                  <a:lnTo>
                    <a:pt x="6631" y="408"/>
                  </a:lnTo>
                  <a:lnTo>
                    <a:pt x="9679" y="2357"/>
                  </a:lnTo>
                  <a:lnTo>
                    <a:pt x="3317" y="3665"/>
                  </a:lnTo>
                  <a:lnTo>
                    <a:pt x="0" y="21443"/>
                  </a:lnTo>
                  <a:lnTo>
                    <a:pt x="2868" y="23090"/>
                  </a:lnTo>
                  <a:lnTo>
                    <a:pt x="6682" y="5200"/>
                  </a:lnTo>
                  <a:lnTo>
                    <a:pt x="12366" y="4074"/>
                  </a:lnTo>
                  <a:lnTo>
                    <a:pt x="16676" y="6830"/>
                  </a:lnTo>
                  <a:lnTo>
                    <a:pt x="13348" y="24550"/>
                  </a:lnTo>
                  <a:lnTo>
                    <a:pt x="16078" y="24004"/>
                  </a:lnTo>
                  <a:lnTo>
                    <a:pt x="19935" y="6628"/>
                  </a:lnTo>
                  <a:lnTo>
                    <a:pt x="14988" y="3555"/>
                  </a:lnTo>
                  <a:lnTo>
                    <a:pt x="18526" y="2855"/>
                  </a:lnTo>
                  <a:lnTo>
                    <a:pt x="15339" y="1192"/>
                  </a:lnTo>
                  <a:lnTo>
                    <a:pt x="12217" y="1835"/>
                  </a:lnTo>
                  <a:lnTo>
                    <a:pt x="926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2645450" y="2306025"/>
              <a:ext cx="167075" cy="485675"/>
            </a:xfrm>
            <a:custGeom>
              <a:avLst/>
              <a:gdLst/>
              <a:ahLst/>
              <a:cxnLst/>
              <a:rect l="l" t="t" r="r" b="b"/>
              <a:pathLst>
                <a:path w="6683" h="19427" extrusionOk="0">
                  <a:moveTo>
                    <a:pt x="3317" y="1"/>
                  </a:moveTo>
                  <a:lnTo>
                    <a:pt x="0" y="17779"/>
                  </a:lnTo>
                  <a:lnTo>
                    <a:pt x="2868" y="19426"/>
                  </a:lnTo>
                  <a:lnTo>
                    <a:pt x="6682" y="1536"/>
                  </a:lnTo>
                  <a:lnTo>
                    <a:pt x="33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2788850" y="2042200"/>
              <a:ext cx="353775" cy="253125"/>
            </a:xfrm>
            <a:custGeom>
              <a:avLst/>
              <a:gdLst/>
              <a:ahLst/>
              <a:cxnLst/>
              <a:rect l="l" t="t" r="r" b="b"/>
              <a:pathLst>
                <a:path w="14151" h="10125" extrusionOk="0">
                  <a:moveTo>
                    <a:pt x="3827" y="1772"/>
                  </a:moveTo>
                  <a:cubicBezTo>
                    <a:pt x="3882" y="1772"/>
                    <a:pt x="3929" y="1782"/>
                    <a:pt x="3970" y="1802"/>
                  </a:cubicBezTo>
                  <a:cubicBezTo>
                    <a:pt x="3990" y="1812"/>
                    <a:pt x="4010" y="1824"/>
                    <a:pt x="4028" y="1837"/>
                  </a:cubicBezTo>
                  <a:cubicBezTo>
                    <a:pt x="4671" y="2273"/>
                    <a:pt x="5246" y="4609"/>
                    <a:pt x="5265" y="7750"/>
                  </a:cubicBezTo>
                  <a:cubicBezTo>
                    <a:pt x="3865" y="6883"/>
                    <a:pt x="2035" y="5469"/>
                    <a:pt x="1866" y="4124"/>
                  </a:cubicBezTo>
                  <a:lnTo>
                    <a:pt x="1865" y="4124"/>
                  </a:lnTo>
                  <a:cubicBezTo>
                    <a:pt x="1836" y="3894"/>
                    <a:pt x="1748" y="3197"/>
                    <a:pt x="2824" y="2298"/>
                  </a:cubicBezTo>
                  <a:cubicBezTo>
                    <a:pt x="3232" y="1958"/>
                    <a:pt x="3591" y="1772"/>
                    <a:pt x="3827" y="1772"/>
                  </a:cubicBezTo>
                  <a:close/>
                  <a:moveTo>
                    <a:pt x="10762" y="3005"/>
                  </a:moveTo>
                  <a:cubicBezTo>
                    <a:pt x="11001" y="3005"/>
                    <a:pt x="11324" y="3325"/>
                    <a:pt x="11637" y="3868"/>
                  </a:cubicBezTo>
                  <a:cubicBezTo>
                    <a:pt x="12339" y="5082"/>
                    <a:pt x="12015" y="5707"/>
                    <a:pt x="11908" y="5912"/>
                  </a:cubicBezTo>
                  <a:cubicBezTo>
                    <a:pt x="11285" y="7116"/>
                    <a:pt x="9079" y="7812"/>
                    <a:pt x="7465" y="8143"/>
                  </a:cubicBezTo>
                  <a:cubicBezTo>
                    <a:pt x="8568" y="5200"/>
                    <a:pt x="9914" y="3206"/>
                    <a:pt x="10667" y="3019"/>
                  </a:cubicBezTo>
                  <a:cubicBezTo>
                    <a:pt x="10689" y="3013"/>
                    <a:pt x="10711" y="3009"/>
                    <a:pt x="10733" y="3007"/>
                  </a:cubicBezTo>
                  <a:cubicBezTo>
                    <a:pt x="10743" y="3006"/>
                    <a:pt x="10752" y="3005"/>
                    <a:pt x="10762" y="3005"/>
                  </a:cubicBezTo>
                  <a:close/>
                  <a:moveTo>
                    <a:pt x="3835" y="0"/>
                  </a:moveTo>
                  <a:cubicBezTo>
                    <a:pt x="3260" y="0"/>
                    <a:pt x="2540" y="230"/>
                    <a:pt x="1690" y="940"/>
                  </a:cubicBezTo>
                  <a:cubicBezTo>
                    <a:pt x="187" y="2194"/>
                    <a:pt x="1" y="3484"/>
                    <a:pt x="109" y="4345"/>
                  </a:cubicBezTo>
                  <a:cubicBezTo>
                    <a:pt x="343" y="6208"/>
                    <a:pt x="2133" y="7792"/>
                    <a:pt x="3641" y="8817"/>
                  </a:cubicBezTo>
                  <a:cubicBezTo>
                    <a:pt x="4645" y="9499"/>
                    <a:pt x="5525" y="9932"/>
                    <a:pt x="5739" y="10034"/>
                  </a:cubicBezTo>
                  <a:cubicBezTo>
                    <a:pt x="5762" y="10044"/>
                    <a:pt x="5785" y="10049"/>
                    <a:pt x="5808" y="10057"/>
                  </a:cubicBezTo>
                  <a:lnTo>
                    <a:pt x="5809" y="10057"/>
                  </a:lnTo>
                  <a:cubicBezTo>
                    <a:pt x="5864" y="10078"/>
                    <a:pt x="5921" y="10094"/>
                    <a:pt x="5980" y="10105"/>
                  </a:cubicBezTo>
                  <a:cubicBezTo>
                    <a:pt x="6041" y="10119"/>
                    <a:pt x="6103" y="10125"/>
                    <a:pt x="6166" y="10125"/>
                  </a:cubicBezTo>
                  <a:cubicBezTo>
                    <a:pt x="6189" y="10125"/>
                    <a:pt x="6212" y="10124"/>
                    <a:pt x="6235" y="10122"/>
                  </a:cubicBezTo>
                  <a:cubicBezTo>
                    <a:pt x="6470" y="10100"/>
                    <a:pt x="7446" y="9997"/>
                    <a:pt x="8623" y="9703"/>
                  </a:cubicBezTo>
                  <a:cubicBezTo>
                    <a:pt x="10393" y="9262"/>
                    <a:pt x="12618" y="8393"/>
                    <a:pt x="13481" y="6726"/>
                  </a:cubicBezTo>
                  <a:cubicBezTo>
                    <a:pt x="13880" y="5955"/>
                    <a:pt x="14150" y="4681"/>
                    <a:pt x="13172" y="2985"/>
                  </a:cubicBezTo>
                  <a:cubicBezTo>
                    <a:pt x="12360" y="1572"/>
                    <a:pt x="11452" y="1234"/>
                    <a:pt x="10768" y="1234"/>
                  </a:cubicBezTo>
                  <a:cubicBezTo>
                    <a:pt x="10690" y="1234"/>
                    <a:pt x="10614" y="1239"/>
                    <a:pt x="10542" y="1247"/>
                  </a:cubicBezTo>
                  <a:cubicBezTo>
                    <a:pt x="9287" y="1387"/>
                    <a:pt x="8084" y="2646"/>
                    <a:pt x="6874" y="5092"/>
                  </a:cubicBezTo>
                  <a:cubicBezTo>
                    <a:pt x="6582" y="2377"/>
                    <a:pt x="5889" y="780"/>
                    <a:pt x="4758" y="216"/>
                  </a:cubicBezTo>
                  <a:cubicBezTo>
                    <a:pt x="4512" y="94"/>
                    <a:pt x="4203" y="0"/>
                    <a:pt x="38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E69F0FE7-B2B7-328B-35E4-5B1D39E451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4"/>
          <p:cNvSpPr txBox="1">
            <a:spLocks noGrp="1"/>
          </p:cNvSpPr>
          <p:nvPr>
            <p:ph type="subTitle" idx="1"/>
          </p:nvPr>
        </p:nvSpPr>
        <p:spPr>
          <a:xfrm>
            <a:off x="2819881" y="924712"/>
            <a:ext cx="4661338" cy="9254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non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chụm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hòn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0" name="Google Shape;410;p34"/>
          <p:cNvSpPr txBox="1">
            <a:spLocks noGrp="1"/>
          </p:cNvSpPr>
          <p:nvPr>
            <p:ph type="body" idx="2"/>
          </p:nvPr>
        </p:nvSpPr>
        <p:spPr>
          <a:xfrm>
            <a:off x="241975" y="872582"/>
            <a:ext cx="2200697" cy="1223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 algn="ctr" eaLnBrk="1" hangingPunct="1">
              <a:buNone/>
            </a:pP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hoán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mối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altLang="en-US" sz="4000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1" name="Google Shape;411;p34"/>
          <p:cNvSpPr txBox="1">
            <a:spLocks noGrp="1"/>
          </p:cNvSpPr>
          <p:nvPr>
            <p:ph type="title"/>
          </p:nvPr>
        </p:nvSpPr>
        <p:spPr>
          <a:xfrm>
            <a:off x="311700" y="779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kiểu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hoán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b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Ví dụ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Google Shape;410;p34"/>
          <p:cNvSpPr txBox="1">
            <a:spLocks/>
          </p:cNvSpPr>
          <p:nvPr/>
        </p:nvSpPr>
        <p:spPr>
          <a:xfrm>
            <a:off x="2799831" y="1716415"/>
            <a:ext cx="5735983" cy="698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●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○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■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●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○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■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●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○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Catamaran"/>
              <a:buChar char="■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139700" indent="0">
              <a:buNone/>
              <a:defRPr/>
            </a:pP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19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</a:t>
            </a:r>
            <a:r>
              <a:rPr lang="en-US" altLang="en-US" sz="19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19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139700" indent="0">
              <a:buNone/>
              <a:defRPr/>
            </a:pP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Ba </a:t>
            </a:r>
            <a:r>
              <a:rPr lang="en-US" altLang="en-US" sz="19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</a:t>
            </a:r>
            <a:r>
              <a:rPr lang="en-US" altLang="en-US" sz="19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19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đoàn</a:t>
            </a: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endParaRPr lang="en-US" altLang="en-US" sz="19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39700" indent="0">
              <a:buNone/>
              <a:defRPr/>
            </a:pP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=&gt;  Quan </a:t>
            </a:r>
            <a:r>
              <a:rPr lang="en-US" altLang="en-US" sz="19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</a:t>
            </a:r>
            <a:r>
              <a:rPr lang="en-US" altLang="en-US" sz="19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trừu</a:t>
            </a: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endParaRPr lang="en-US" altLang="en-US" sz="19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Google Shape;410;p34"/>
          <p:cNvSpPr txBox="1">
            <a:spLocks/>
          </p:cNvSpPr>
          <p:nvPr/>
        </p:nvSpPr>
        <p:spPr>
          <a:xfrm>
            <a:off x="3037717" y="3183807"/>
            <a:ext cx="3273170" cy="1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●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○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■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●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○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■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●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○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Catamaran"/>
              <a:buChar char="■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139700" indent="0" algn="ctr">
              <a:buFont typeface="Catamaran"/>
              <a:buNone/>
            </a:pP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Hoán dụ</a:t>
            </a:r>
          </a:p>
          <a:p>
            <a:pPr marL="139700" indent="0" algn="ctr">
              <a:buNone/>
            </a:pP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Lấcụ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trừu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tượngy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endParaRPr lang="vi-V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30" name="Picture 6" descr="Cartoon Portrait Thinking, Thinking Clipart, Student, Learn PNG Transparent  Clipart Image and PSD File for Free Downloa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375" y1="85469" x2="70469" y2="88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2803"/>
            <a:ext cx="2200697" cy="220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own Arrow 1"/>
          <p:cNvSpPr/>
          <p:nvPr/>
        </p:nvSpPr>
        <p:spPr>
          <a:xfrm>
            <a:off x="4413894" y="2884493"/>
            <a:ext cx="769589" cy="356944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4" name="Cloud Callout 53"/>
          <p:cNvSpPr/>
          <p:nvPr/>
        </p:nvSpPr>
        <p:spPr>
          <a:xfrm>
            <a:off x="53304" y="641130"/>
            <a:ext cx="2768918" cy="2313681"/>
          </a:xfrm>
          <a:prstGeom prst="cloudCallou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225DDC-3BC1-F6BE-415D-A0069005A8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6319" y="2830299"/>
            <a:ext cx="2516352" cy="251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2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" grpId="0" build="p"/>
      <p:bldP spid="410" grpId="0" build="p"/>
      <p:bldP spid="411" grpId="0"/>
      <p:bldP spid="50" grpId="0"/>
      <p:bldP spid="51" grpId="0"/>
      <p:bldP spid="2" grpId="0" animBg="1"/>
      <p:bldP spid="5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>
            <a:extLst>
              <a:ext uri="{FF2B5EF4-FFF2-40B4-BE49-F238E27FC236}">
                <a16:creationId xmlns:a16="http://schemas.microsoft.com/office/drawing/2014/main" id="{5D616FE3-60F9-8E8E-A159-03CA455F7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795" y="1381125"/>
            <a:ext cx="8228410" cy="27432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762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id="{DE58C230-A5BD-242A-A1F3-42C884501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195" y="1860173"/>
            <a:ext cx="7923610" cy="1785104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629841">
              <a:defRPr/>
            </a:pP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kiểu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hoán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:</a:t>
            </a:r>
          </a:p>
          <a:p>
            <a:pPr defTabSz="629841">
              <a:defRPr/>
            </a:pP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	-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;</a:t>
            </a:r>
          </a:p>
          <a:p>
            <a:pPr defTabSz="629841">
              <a:defRPr/>
            </a:pP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	-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đựng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đựng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;</a:t>
            </a:r>
          </a:p>
          <a:p>
            <a:pPr defTabSz="629841">
              <a:defRPr/>
            </a:pP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	-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;</a:t>
            </a:r>
          </a:p>
          <a:p>
            <a:pPr defTabSz="629841">
              <a:defRPr/>
            </a:pP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	-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trừu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9461" name="Text Box 5">
            <a:extLst>
              <a:ext uri="{FF2B5EF4-FFF2-40B4-BE49-F238E27FC236}">
                <a16:creationId xmlns:a16="http://schemas.microsoft.com/office/drawing/2014/main" id="{8636D1A2-2B81-0369-4034-A58B8BC69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995" y="207386"/>
            <a:ext cx="4266010" cy="430887"/>
          </a:xfrm>
          <a:prstGeom prst="rect">
            <a:avLst/>
          </a:prstGeom>
          <a:solidFill>
            <a:srgbClr val="EBCA89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2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altLang="en-US" sz="22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altLang="en-US" sz="22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altLang="en-US" sz="22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  <p:bldP spid="194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7"/>
          <p:cNvSpPr txBox="1">
            <a:spLocks noGrp="1"/>
          </p:cNvSpPr>
          <p:nvPr>
            <p:ph type="title"/>
          </p:nvPr>
        </p:nvSpPr>
        <p:spPr>
          <a:xfrm>
            <a:off x="430925" y="1395323"/>
            <a:ext cx="5460236" cy="16107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II. LUYỆN TẬP </a:t>
            </a:r>
            <a:br>
              <a:rPr lang="vi-V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VẬN DỤNG</a:t>
            </a:r>
            <a:endParaRPr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44" name="Google Shape;544;p37"/>
          <p:cNvGrpSpPr/>
          <p:nvPr/>
        </p:nvGrpSpPr>
        <p:grpSpPr>
          <a:xfrm>
            <a:off x="5798171" y="1840761"/>
            <a:ext cx="3345823" cy="3380575"/>
            <a:chOff x="4973650" y="536825"/>
            <a:chExt cx="1359925" cy="1374050"/>
          </a:xfrm>
        </p:grpSpPr>
        <p:sp>
          <p:nvSpPr>
            <p:cNvPr id="545" name="Google Shape;545;p37"/>
            <p:cNvSpPr/>
            <p:nvPr/>
          </p:nvSpPr>
          <p:spPr>
            <a:xfrm>
              <a:off x="4973650" y="733300"/>
              <a:ext cx="1359925" cy="1177575"/>
            </a:xfrm>
            <a:custGeom>
              <a:avLst/>
              <a:gdLst/>
              <a:ahLst/>
              <a:cxnLst/>
              <a:rect l="l" t="t" r="r" b="b"/>
              <a:pathLst>
                <a:path w="54397" h="47103" extrusionOk="0">
                  <a:moveTo>
                    <a:pt x="29886" y="1"/>
                  </a:moveTo>
                  <a:lnTo>
                    <a:pt x="27566" y="1389"/>
                  </a:lnTo>
                  <a:lnTo>
                    <a:pt x="29729" y="7296"/>
                  </a:lnTo>
                  <a:cubicBezTo>
                    <a:pt x="29729" y="7296"/>
                    <a:pt x="22108" y="9589"/>
                    <a:pt x="20396" y="13581"/>
                  </a:cubicBezTo>
                  <a:cubicBezTo>
                    <a:pt x="18684" y="17575"/>
                    <a:pt x="15947" y="25333"/>
                    <a:pt x="15947" y="25333"/>
                  </a:cubicBezTo>
                  <a:lnTo>
                    <a:pt x="7988" y="14079"/>
                  </a:lnTo>
                  <a:lnTo>
                    <a:pt x="6989" y="11035"/>
                  </a:lnTo>
                  <a:cubicBezTo>
                    <a:pt x="6989" y="11035"/>
                    <a:pt x="5365" y="9388"/>
                    <a:pt x="4786" y="8519"/>
                  </a:cubicBezTo>
                  <a:cubicBezTo>
                    <a:pt x="4664" y="8335"/>
                    <a:pt x="4558" y="8257"/>
                    <a:pt x="4474" y="8257"/>
                  </a:cubicBezTo>
                  <a:cubicBezTo>
                    <a:pt x="4160" y="8257"/>
                    <a:pt x="4148" y="9344"/>
                    <a:pt x="4685" y="10069"/>
                  </a:cubicBezTo>
                  <a:cubicBezTo>
                    <a:pt x="4685" y="10069"/>
                    <a:pt x="2465" y="7577"/>
                    <a:pt x="1927" y="7577"/>
                  </a:cubicBezTo>
                  <a:cubicBezTo>
                    <a:pt x="1904" y="7577"/>
                    <a:pt x="1884" y="7582"/>
                    <a:pt x="1867" y="7592"/>
                  </a:cubicBezTo>
                  <a:cubicBezTo>
                    <a:pt x="1480" y="7822"/>
                    <a:pt x="2653" y="9598"/>
                    <a:pt x="2735" y="9721"/>
                  </a:cubicBezTo>
                  <a:lnTo>
                    <a:pt x="2735" y="9721"/>
                  </a:lnTo>
                  <a:cubicBezTo>
                    <a:pt x="2649" y="9593"/>
                    <a:pt x="1361" y="7678"/>
                    <a:pt x="880" y="7678"/>
                  </a:cubicBezTo>
                  <a:cubicBezTo>
                    <a:pt x="844" y="7678"/>
                    <a:pt x="813" y="7689"/>
                    <a:pt x="786" y="7712"/>
                  </a:cubicBezTo>
                  <a:cubicBezTo>
                    <a:pt x="398" y="8052"/>
                    <a:pt x="2029" y="10574"/>
                    <a:pt x="2029" y="10574"/>
                  </a:cubicBezTo>
                  <a:cubicBezTo>
                    <a:pt x="2029" y="10574"/>
                    <a:pt x="852" y="8978"/>
                    <a:pt x="404" y="8978"/>
                  </a:cubicBezTo>
                  <a:cubicBezTo>
                    <a:pt x="351" y="8978"/>
                    <a:pt x="308" y="9001"/>
                    <a:pt x="278" y="9051"/>
                  </a:cubicBezTo>
                  <a:cubicBezTo>
                    <a:pt x="1" y="9527"/>
                    <a:pt x="1428" y="11487"/>
                    <a:pt x="1428" y="11487"/>
                  </a:cubicBezTo>
                  <a:cubicBezTo>
                    <a:pt x="1428" y="11487"/>
                    <a:pt x="874" y="10911"/>
                    <a:pt x="596" y="10911"/>
                  </a:cubicBezTo>
                  <a:cubicBezTo>
                    <a:pt x="538" y="10911"/>
                    <a:pt x="491" y="10936"/>
                    <a:pt x="465" y="10997"/>
                  </a:cubicBezTo>
                  <a:cubicBezTo>
                    <a:pt x="324" y="11320"/>
                    <a:pt x="3204" y="15062"/>
                    <a:pt x="5574" y="16441"/>
                  </a:cubicBezTo>
                  <a:cubicBezTo>
                    <a:pt x="5574" y="16441"/>
                    <a:pt x="8075" y="25219"/>
                    <a:pt x="8759" y="28756"/>
                  </a:cubicBezTo>
                  <a:cubicBezTo>
                    <a:pt x="9443" y="32292"/>
                    <a:pt x="11383" y="37397"/>
                    <a:pt x="16404" y="40378"/>
                  </a:cubicBezTo>
                  <a:cubicBezTo>
                    <a:pt x="17008" y="40737"/>
                    <a:pt x="17588" y="40895"/>
                    <a:pt x="18140" y="40895"/>
                  </a:cubicBezTo>
                  <a:cubicBezTo>
                    <a:pt x="22173" y="40895"/>
                    <a:pt x="24732" y="32466"/>
                    <a:pt x="24732" y="32466"/>
                  </a:cubicBezTo>
                  <a:lnTo>
                    <a:pt x="27128" y="47103"/>
                  </a:lnTo>
                  <a:lnTo>
                    <a:pt x="54396" y="46474"/>
                  </a:lnTo>
                  <a:lnTo>
                    <a:pt x="52530" y="12204"/>
                  </a:lnTo>
                  <a:cubicBezTo>
                    <a:pt x="52373" y="9293"/>
                    <a:pt x="50727" y="6635"/>
                    <a:pt x="48133" y="5305"/>
                  </a:cubicBezTo>
                  <a:cubicBezTo>
                    <a:pt x="46709" y="4574"/>
                    <a:pt x="44822" y="4074"/>
                    <a:pt x="42330" y="4074"/>
                  </a:cubicBezTo>
                  <a:cubicBezTo>
                    <a:pt x="40029" y="4074"/>
                    <a:pt x="37212" y="4501"/>
                    <a:pt x="33766" y="5567"/>
                  </a:cubicBezTo>
                  <a:lnTo>
                    <a:pt x="29886" y="1"/>
                  </a:lnTo>
                  <a:close/>
                </a:path>
              </a:pathLst>
            </a:custGeom>
            <a:solidFill>
              <a:srgbClr val="DB8D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6" name="Google Shape;546;p37"/>
            <p:cNvSpPr/>
            <p:nvPr/>
          </p:nvSpPr>
          <p:spPr>
            <a:xfrm>
              <a:off x="5524250" y="544325"/>
              <a:ext cx="305725" cy="302075"/>
            </a:xfrm>
            <a:custGeom>
              <a:avLst/>
              <a:gdLst/>
              <a:ahLst/>
              <a:cxnLst/>
              <a:rect l="l" t="t" r="r" b="b"/>
              <a:pathLst>
                <a:path w="12229" h="12083" extrusionOk="0">
                  <a:moveTo>
                    <a:pt x="6588" y="0"/>
                  </a:moveTo>
                  <a:cubicBezTo>
                    <a:pt x="4295" y="0"/>
                    <a:pt x="1693" y="1956"/>
                    <a:pt x="2376" y="5162"/>
                  </a:cubicBezTo>
                  <a:cubicBezTo>
                    <a:pt x="2010" y="5552"/>
                    <a:pt x="1592" y="5915"/>
                    <a:pt x="1200" y="6264"/>
                  </a:cubicBezTo>
                  <a:cubicBezTo>
                    <a:pt x="812" y="6607"/>
                    <a:pt x="1" y="7133"/>
                    <a:pt x="931" y="7302"/>
                  </a:cubicBezTo>
                  <a:cubicBezTo>
                    <a:pt x="1294" y="7369"/>
                    <a:pt x="1772" y="7414"/>
                    <a:pt x="2236" y="7414"/>
                  </a:cubicBezTo>
                  <a:cubicBezTo>
                    <a:pt x="2253" y="7414"/>
                    <a:pt x="2270" y="7414"/>
                    <a:pt x="2287" y="7414"/>
                  </a:cubicBezTo>
                  <a:lnTo>
                    <a:pt x="2287" y="7414"/>
                  </a:lnTo>
                  <a:cubicBezTo>
                    <a:pt x="2157" y="8024"/>
                    <a:pt x="1937" y="8748"/>
                    <a:pt x="1564" y="9557"/>
                  </a:cubicBezTo>
                  <a:cubicBezTo>
                    <a:pt x="944" y="10900"/>
                    <a:pt x="2099" y="12082"/>
                    <a:pt x="3837" y="12082"/>
                  </a:cubicBezTo>
                  <a:cubicBezTo>
                    <a:pt x="5253" y="12082"/>
                    <a:pt x="7055" y="11299"/>
                    <a:pt x="8601" y="9181"/>
                  </a:cubicBezTo>
                  <a:cubicBezTo>
                    <a:pt x="12229" y="4213"/>
                    <a:pt x="10237" y="1026"/>
                    <a:pt x="7740" y="182"/>
                  </a:cubicBezTo>
                  <a:cubicBezTo>
                    <a:pt x="7378" y="60"/>
                    <a:pt x="6988" y="0"/>
                    <a:pt x="6588" y="0"/>
                  </a:cubicBezTo>
                  <a:close/>
                </a:path>
              </a:pathLst>
            </a:custGeom>
            <a:solidFill>
              <a:srgbClr val="DB8D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7" name="Google Shape;547;p37"/>
            <p:cNvSpPr/>
            <p:nvPr/>
          </p:nvSpPr>
          <p:spPr>
            <a:xfrm>
              <a:off x="5547825" y="536825"/>
              <a:ext cx="266600" cy="309525"/>
            </a:xfrm>
            <a:custGeom>
              <a:avLst/>
              <a:gdLst/>
              <a:ahLst/>
              <a:cxnLst/>
              <a:rect l="l" t="t" r="r" b="b"/>
              <a:pathLst>
                <a:path w="10664" h="12381" extrusionOk="0">
                  <a:moveTo>
                    <a:pt x="9476" y="1"/>
                  </a:moveTo>
                  <a:cubicBezTo>
                    <a:pt x="8853" y="1"/>
                    <a:pt x="8367" y="682"/>
                    <a:pt x="8283" y="1343"/>
                  </a:cubicBezTo>
                  <a:cubicBezTo>
                    <a:pt x="7851" y="960"/>
                    <a:pt x="7346" y="666"/>
                    <a:pt x="6797" y="482"/>
                  </a:cubicBezTo>
                  <a:cubicBezTo>
                    <a:pt x="6435" y="360"/>
                    <a:pt x="6045" y="301"/>
                    <a:pt x="5646" y="301"/>
                  </a:cubicBezTo>
                  <a:cubicBezTo>
                    <a:pt x="4696" y="301"/>
                    <a:pt x="3694" y="636"/>
                    <a:pt x="2894" y="1256"/>
                  </a:cubicBezTo>
                  <a:cubicBezTo>
                    <a:pt x="2902" y="1263"/>
                    <a:pt x="2909" y="1270"/>
                    <a:pt x="2918" y="1279"/>
                  </a:cubicBezTo>
                  <a:cubicBezTo>
                    <a:pt x="3418" y="1778"/>
                    <a:pt x="3773" y="2654"/>
                    <a:pt x="4232" y="3247"/>
                  </a:cubicBezTo>
                  <a:cubicBezTo>
                    <a:pt x="4494" y="3587"/>
                    <a:pt x="4716" y="3987"/>
                    <a:pt x="4962" y="4362"/>
                  </a:cubicBezTo>
                  <a:cubicBezTo>
                    <a:pt x="5174" y="4688"/>
                    <a:pt x="5233" y="5089"/>
                    <a:pt x="5127" y="5463"/>
                  </a:cubicBezTo>
                  <a:cubicBezTo>
                    <a:pt x="5092" y="5586"/>
                    <a:pt x="5055" y="5707"/>
                    <a:pt x="5013" y="5827"/>
                  </a:cubicBezTo>
                  <a:cubicBezTo>
                    <a:pt x="4637" y="6912"/>
                    <a:pt x="3778" y="7469"/>
                    <a:pt x="2661" y="7585"/>
                  </a:cubicBezTo>
                  <a:cubicBezTo>
                    <a:pt x="2590" y="7592"/>
                    <a:pt x="2516" y="7595"/>
                    <a:pt x="2438" y="7595"/>
                  </a:cubicBezTo>
                  <a:cubicBezTo>
                    <a:pt x="2286" y="7595"/>
                    <a:pt x="2124" y="7585"/>
                    <a:pt x="1964" y="7585"/>
                  </a:cubicBezTo>
                  <a:cubicBezTo>
                    <a:pt x="1724" y="7585"/>
                    <a:pt x="1489" y="7607"/>
                    <a:pt x="1302" y="7714"/>
                  </a:cubicBezTo>
                  <a:cubicBezTo>
                    <a:pt x="1312" y="7714"/>
                    <a:pt x="1321" y="7715"/>
                    <a:pt x="1330" y="7715"/>
                  </a:cubicBezTo>
                  <a:cubicBezTo>
                    <a:pt x="1334" y="7715"/>
                    <a:pt x="1339" y="7714"/>
                    <a:pt x="1344" y="7714"/>
                  </a:cubicBezTo>
                  <a:lnTo>
                    <a:pt x="1344" y="7714"/>
                  </a:lnTo>
                  <a:cubicBezTo>
                    <a:pt x="1214" y="8324"/>
                    <a:pt x="994" y="9048"/>
                    <a:pt x="621" y="9857"/>
                  </a:cubicBezTo>
                  <a:cubicBezTo>
                    <a:pt x="1" y="11200"/>
                    <a:pt x="1155" y="12380"/>
                    <a:pt x="2893" y="12380"/>
                  </a:cubicBezTo>
                  <a:cubicBezTo>
                    <a:pt x="3655" y="12380"/>
                    <a:pt x="4529" y="12153"/>
                    <a:pt x="5415" y="11613"/>
                  </a:cubicBezTo>
                  <a:cubicBezTo>
                    <a:pt x="5518" y="11205"/>
                    <a:pt x="5568" y="10787"/>
                    <a:pt x="5567" y="10366"/>
                  </a:cubicBezTo>
                  <a:cubicBezTo>
                    <a:pt x="5567" y="9469"/>
                    <a:pt x="5485" y="8587"/>
                    <a:pt x="5397" y="7695"/>
                  </a:cubicBezTo>
                  <a:cubicBezTo>
                    <a:pt x="5343" y="7153"/>
                    <a:pt x="5322" y="6580"/>
                    <a:pt x="5403" y="6041"/>
                  </a:cubicBezTo>
                  <a:cubicBezTo>
                    <a:pt x="5461" y="5650"/>
                    <a:pt x="5644" y="5078"/>
                    <a:pt x="5968" y="4759"/>
                  </a:cubicBezTo>
                  <a:cubicBezTo>
                    <a:pt x="6204" y="4572"/>
                    <a:pt x="6490" y="4478"/>
                    <a:pt x="6772" y="4478"/>
                  </a:cubicBezTo>
                  <a:cubicBezTo>
                    <a:pt x="7274" y="4478"/>
                    <a:pt x="7763" y="4776"/>
                    <a:pt x="7930" y="5380"/>
                  </a:cubicBezTo>
                  <a:cubicBezTo>
                    <a:pt x="8168" y="6237"/>
                    <a:pt x="7682" y="7113"/>
                    <a:pt x="6872" y="7113"/>
                  </a:cubicBezTo>
                  <a:cubicBezTo>
                    <a:pt x="6751" y="7113"/>
                    <a:pt x="6622" y="7093"/>
                    <a:pt x="6488" y="7051"/>
                  </a:cubicBezTo>
                  <a:lnTo>
                    <a:pt x="6488" y="7051"/>
                  </a:lnTo>
                  <a:cubicBezTo>
                    <a:pt x="6734" y="7603"/>
                    <a:pt x="7094" y="8143"/>
                    <a:pt x="7436" y="8661"/>
                  </a:cubicBezTo>
                  <a:cubicBezTo>
                    <a:pt x="7561" y="8852"/>
                    <a:pt x="7704" y="9029"/>
                    <a:pt x="7861" y="9193"/>
                  </a:cubicBezTo>
                  <a:cubicBezTo>
                    <a:pt x="9147" y="7346"/>
                    <a:pt x="9646" y="5755"/>
                    <a:pt x="9636" y="4445"/>
                  </a:cubicBezTo>
                  <a:cubicBezTo>
                    <a:pt x="9652" y="4437"/>
                    <a:pt x="9666" y="4431"/>
                    <a:pt x="9681" y="4422"/>
                  </a:cubicBezTo>
                  <a:cubicBezTo>
                    <a:pt x="10098" y="4149"/>
                    <a:pt x="10118" y="3810"/>
                    <a:pt x="10142" y="3353"/>
                  </a:cubicBezTo>
                  <a:cubicBezTo>
                    <a:pt x="10175" y="2768"/>
                    <a:pt x="10497" y="2273"/>
                    <a:pt x="10582" y="1706"/>
                  </a:cubicBezTo>
                  <a:cubicBezTo>
                    <a:pt x="10663" y="1156"/>
                    <a:pt x="10533" y="503"/>
                    <a:pt x="10027" y="177"/>
                  </a:cubicBezTo>
                  <a:cubicBezTo>
                    <a:pt x="9836" y="54"/>
                    <a:pt x="9651" y="1"/>
                    <a:pt x="94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8" name="Google Shape;548;p37"/>
            <p:cNvSpPr/>
            <p:nvPr/>
          </p:nvSpPr>
          <p:spPr>
            <a:xfrm>
              <a:off x="5587725" y="739550"/>
              <a:ext cx="38125" cy="20700"/>
            </a:xfrm>
            <a:custGeom>
              <a:avLst/>
              <a:gdLst/>
              <a:ahLst/>
              <a:cxnLst/>
              <a:rect l="l" t="t" r="r" b="b"/>
              <a:pathLst>
                <a:path w="1525" h="828" extrusionOk="0">
                  <a:moveTo>
                    <a:pt x="1524" y="0"/>
                  </a:moveTo>
                  <a:lnTo>
                    <a:pt x="1524" y="0"/>
                  </a:lnTo>
                  <a:cubicBezTo>
                    <a:pt x="1164" y="206"/>
                    <a:pt x="762" y="255"/>
                    <a:pt x="462" y="255"/>
                  </a:cubicBezTo>
                  <a:cubicBezTo>
                    <a:pt x="190" y="255"/>
                    <a:pt x="1" y="215"/>
                    <a:pt x="0" y="215"/>
                  </a:cubicBezTo>
                  <a:lnTo>
                    <a:pt x="0" y="215"/>
                  </a:lnTo>
                  <a:cubicBezTo>
                    <a:pt x="330" y="669"/>
                    <a:pt x="599" y="827"/>
                    <a:pt x="816" y="827"/>
                  </a:cubicBezTo>
                  <a:cubicBezTo>
                    <a:pt x="1310" y="827"/>
                    <a:pt x="1524" y="0"/>
                    <a:pt x="1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9" name="Google Shape;549;p37"/>
            <p:cNvSpPr/>
            <p:nvPr/>
          </p:nvSpPr>
          <p:spPr>
            <a:xfrm>
              <a:off x="5372300" y="835250"/>
              <a:ext cx="961275" cy="1075625"/>
            </a:xfrm>
            <a:custGeom>
              <a:avLst/>
              <a:gdLst/>
              <a:ahLst/>
              <a:cxnLst/>
              <a:rect l="l" t="t" r="r" b="b"/>
              <a:pathLst>
                <a:path w="38451" h="43025" extrusionOk="0">
                  <a:moveTo>
                    <a:pt x="26396" y="0"/>
                  </a:moveTo>
                  <a:cubicBezTo>
                    <a:pt x="24520" y="0"/>
                    <a:pt x="22302" y="283"/>
                    <a:pt x="19680" y="965"/>
                  </a:cubicBezTo>
                  <a:cubicBezTo>
                    <a:pt x="17998" y="3803"/>
                    <a:pt x="16301" y="4547"/>
                    <a:pt x="14985" y="4547"/>
                  </a:cubicBezTo>
                  <a:cubicBezTo>
                    <a:pt x="13537" y="4547"/>
                    <a:pt x="12549" y="3646"/>
                    <a:pt x="12549" y="3646"/>
                  </a:cubicBezTo>
                  <a:cubicBezTo>
                    <a:pt x="10319" y="4480"/>
                    <a:pt x="5731" y="6516"/>
                    <a:pt x="4450" y="9505"/>
                  </a:cubicBezTo>
                  <a:cubicBezTo>
                    <a:pt x="2739" y="13497"/>
                    <a:pt x="1" y="21256"/>
                    <a:pt x="1" y="21256"/>
                  </a:cubicBezTo>
                  <a:lnTo>
                    <a:pt x="5477" y="36544"/>
                  </a:lnTo>
                  <a:cubicBezTo>
                    <a:pt x="7835" y="34142"/>
                    <a:pt x="8785" y="29870"/>
                    <a:pt x="8785" y="29870"/>
                  </a:cubicBezTo>
                  <a:lnTo>
                    <a:pt x="11182" y="43025"/>
                  </a:lnTo>
                  <a:lnTo>
                    <a:pt x="38450" y="42395"/>
                  </a:lnTo>
                  <a:lnTo>
                    <a:pt x="36585" y="8126"/>
                  </a:lnTo>
                  <a:cubicBezTo>
                    <a:pt x="36427" y="5215"/>
                    <a:pt x="34781" y="2557"/>
                    <a:pt x="32187" y="1227"/>
                  </a:cubicBezTo>
                  <a:cubicBezTo>
                    <a:pt x="30766" y="498"/>
                    <a:pt x="28882" y="0"/>
                    <a:pt x="263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0" name="Google Shape;550;p37"/>
            <p:cNvSpPr/>
            <p:nvPr/>
          </p:nvSpPr>
          <p:spPr>
            <a:xfrm>
              <a:off x="5329900" y="983200"/>
              <a:ext cx="601175" cy="826750"/>
            </a:xfrm>
            <a:custGeom>
              <a:avLst/>
              <a:gdLst/>
              <a:ahLst/>
              <a:cxnLst/>
              <a:rect l="l" t="t" r="r" b="b"/>
              <a:pathLst>
                <a:path w="24047" h="33070" extrusionOk="0">
                  <a:moveTo>
                    <a:pt x="1927" y="0"/>
                  </a:moveTo>
                  <a:cubicBezTo>
                    <a:pt x="1904" y="0"/>
                    <a:pt x="1884" y="5"/>
                    <a:pt x="1867" y="15"/>
                  </a:cubicBezTo>
                  <a:cubicBezTo>
                    <a:pt x="1480" y="244"/>
                    <a:pt x="2648" y="2014"/>
                    <a:pt x="2734" y="2143"/>
                  </a:cubicBezTo>
                  <a:lnTo>
                    <a:pt x="2734" y="2143"/>
                  </a:lnTo>
                  <a:cubicBezTo>
                    <a:pt x="2644" y="2009"/>
                    <a:pt x="1359" y="100"/>
                    <a:pt x="880" y="100"/>
                  </a:cubicBezTo>
                  <a:cubicBezTo>
                    <a:pt x="844" y="100"/>
                    <a:pt x="812" y="111"/>
                    <a:pt x="786" y="134"/>
                  </a:cubicBezTo>
                  <a:cubicBezTo>
                    <a:pt x="398" y="474"/>
                    <a:pt x="2029" y="2996"/>
                    <a:pt x="2029" y="2996"/>
                  </a:cubicBezTo>
                  <a:cubicBezTo>
                    <a:pt x="2029" y="2996"/>
                    <a:pt x="851" y="1401"/>
                    <a:pt x="404" y="1401"/>
                  </a:cubicBezTo>
                  <a:cubicBezTo>
                    <a:pt x="350" y="1401"/>
                    <a:pt x="307" y="1424"/>
                    <a:pt x="278" y="1474"/>
                  </a:cubicBezTo>
                  <a:cubicBezTo>
                    <a:pt x="0" y="1950"/>
                    <a:pt x="1427" y="3909"/>
                    <a:pt x="1427" y="3909"/>
                  </a:cubicBezTo>
                  <a:cubicBezTo>
                    <a:pt x="1427" y="3909"/>
                    <a:pt x="874" y="3334"/>
                    <a:pt x="595" y="3334"/>
                  </a:cubicBezTo>
                  <a:cubicBezTo>
                    <a:pt x="537" y="3334"/>
                    <a:pt x="491" y="3359"/>
                    <a:pt x="464" y="3420"/>
                  </a:cubicBezTo>
                  <a:cubicBezTo>
                    <a:pt x="323" y="3743"/>
                    <a:pt x="3204" y="7485"/>
                    <a:pt x="5574" y="8864"/>
                  </a:cubicBezTo>
                  <a:cubicBezTo>
                    <a:pt x="5574" y="8864"/>
                    <a:pt x="8074" y="17642"/>
                    <a:pt x="8758" y="21178"/>
                  </a:cubicBezTo>
                  <a:cubicBezTo>
                    <a:pt x="9443" y="24715"/>
                    <a:pt x="11382" y="29820"/>
                    <a:pt x="16403" y="32801"/>
                  </a:cubicBezTo>
                  <a:cubicBezTo>
                    <a:pt x="16711" y="32984"/>
                    <a:pt x="17033" y="33070"/>
                    <a:pt x="17366" y="33070"/>
                  </a:cubicBezTo>
                  <a:cubicBezTo>
                    <a:pt x="19407" y="33070"/>
                    <a:pt x="21852" y="29836"/>
                    <a:pt x="24047" y="25964"/>
                  </a:cubicBezTo>
                  <a:lnTo>
                    <a:pt x="15946" y="17756"/>
                  </a:lnTo>
                  <a:lnTo>
                    <a:pt x="7988" y="6502"/>
                  </a:lnTo>
                  <a:lnTo>
                    <a:pt x="6989" y="3457"/>
                  </a:lnTo>
                  <a:cubicBezTo>
                    <a:pt x="6989" y="3457"/>
                    <a:pt x="5365" y="1811"/>
                    <a:pt x="4786" y="942"/>
                  </a:cubicBezTo>
                  <a:cubicBezTo>
                    <a:pt x="4663" y="758"/>
                    <a:pt x="4558" y="680"/>
                    <a:pt x="4474" y="680"/>
                  </a:cubicBezTo>
                  <a:cubicBezTo>
                    <a:pt x="4160" y="680"/>
                    <a:pt x="4147" y="1767"/>
                    <a:pt x="4684" y="2492"/>
                  </a:cubicBezTo>
                  <a:cubicBezTo>
                    <a:pt x="4684" y="2492"/>
                    <a:pt x="2465" y="0"/>
                    <a:pt x="1927" y="0"/>
                  </a:cubicBezTo>
                  <a:close/>
                </a:path>
              </a:pathLst>
            </a:custGeom>
            <a:solidFill>
              <a:srgbClr val="DB8D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1" name="Google Shape;551;p37"/>
            <p:cNvSpPr/>
            <p:nvPr/>
          </p:nvSpPr>
          <p:spPr>
            <a:xfrm>
              <a:off x="5185900" y="827700"/>
              <a:ext cx="20100" cy="78975"/>
            </a:xfrm>
            <a:custGeom>
              <a:avLst/>
              <a:gdLst/>
              <a:ahLst/>
              <a:cxnLst/>
              <a:rect l="l" t="t" r="r" b="b"/>
              <a:pathLst>
                <a:path w="804" h="3159" fill="none" extrusionOk="0">
                  <a:moveTo>
                    <a:pt x="1" y="1"/>
                  </a:moveTo>
                  <a:lnTo>
                    <a:pt x="804" y="3158"/>
                  </a:lnTo>
                </a:path>
              </a:pathLst>
            </a:custGeom>
            <a:noFill/>
            <a:ln w="147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2" name="Google Shape;552;p37"/>
            <p:cNvSpPr/>
            <p:nvPr/>
          </p:nvSpPr>
          <p:spPr>
            <a:xfrm>
              <a:off x="5251975" y="836350"/>
              <a:ext cx="27350" cy="80950"/>
            </a:xfrm>
            <a:custGeom>
              <a:avLst/>
              <a:gdLst/>
              <a:ahLst/>
              <a:cxnLst/>
              <a:rect l="l" t="t" r="r" b="b"/>
              <a:pathLst>
                <a:path w="1094" h="3238" fill="none" extrusionOk="0">
                  <a:moveTo>
                    <a:pt x="0" y="3238"/>
                  </a:moveTo>
                  <a:lnTo>
                    <a:pt x="1094" y="1"/>
                  </a:lnTo>
                </a:path>
              </a:pathLst>
            </a:custGeom>
            <a:noFill/>
            <a:ln w="147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3" name="Google Shape;553;p37"/>
            <p:cNvSpPr/>
            <p:nvPr/>
          </p:nvSpPr>
          <p:spPr>
            <a:xfrm>
              <a:off x="5291100" y="890850"/>
              <a:ext cx="59825" cy="45075"/>
            </a:xfrm>
            <a:custGeom>
              <a:avLst/>
              <a:gdLst/>
              <a:ahLst/>
              <a:cxnLst/>
              <a:rect l="l" t="t" r="r" b="b"/>
              <a:pathLst>
                <a:path w="2393" h="1803" fill="none" extrusionOk="0">
                  <a:moveTo>
                    <a:pt x="1" y="1803"/>
                  </a:moveTo>
                  <a:lnTo>
                    <a:pt x="2393" y="1"/>
                  </a:lnTo>
                </a:path>
              </a:pathLst>
            </a:custGeom>
            <a:noFill/>
            <a:ln w="147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4" name="Google Shape;554;p37"/>
            <p:cNvSpPr/>
            <p:nvPr/>
          </p:nvSpPr>
          <p:spPr>
            <a:xfrm>
              <a:off x="5127000" y="875225"/>
              <a:ext cx="32225" cy="43925"/>
            </a:xfrm>
            <a:custGeom>
              <a:avLst/>
              <a:gdLst/>
              <a:ahLst/>
              <a:cxnLst/>
              <a:rect l="l" t="t" r="r" b="b"/>
              <a:pathLst>
                <a:path w="1289" h="1757" fill="none" extrusionOk="0">
                  <a:moveTo>
                    <a:pt x="1289" y="1756"/>
                  </a:moveTo>
                  <a:lnTo>
                    <a:pt x="1" y="1"/>
                  </a:lnTo>
                </a:path>
              </a:pathLst>
            </a:custGeom>
            <a:noFill/>
            <a:ln w="147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55" name="Google Shape;555;p37"/>
          <p:cNvGrpSpPr/>
          <p:nvPr/>
        </p:nvGrpSpPr>
        <p:grpSpPr>
          <a:xfrm>
            <a:off x="5579981" y="811099"/>
            <a:ext cx="1000787" cy="1150565"/>
            <a:chOff x="2564825" y="2042200"/>
            <a:chExt cx="709275" cy="815425"/>
          </a:xfrm>
        </p:grpSpPr>
        <p:sp>
          <p:nvSpPr>
            <p:cNvPr id="556" name="Google Shape;556;p37"/>
            <p:cNvSpPr/>
            <p:nvPr/>
          </p:nvSpPr>
          <p:spPr>
            <a:xfrm>
              <a:off x="2564825" y="2231525"/>
              <a:ext cx="663150" cy="626100"/>
            </a:xfrm>
            <a:custGeom>
              <a:avLst/>
              <a:gdLst/>
              <a:ahLst/>
              <a:cxnLst/>
              <a:rect l="l" t="t" r="r" b="b"/>
              <a:pathLst>
                <a:path w="26526" h="25044" extrusionOk="0">
                  <a:moveTo>
                    <a:pt x="15540" y="0"/>
                  </a:moveTo>
                  <a:lnTo>
                    <a:pt x="2906" y="2024"/>
                  </a:lnTo>
                  <a:lnTo>
                    <a:pt x="1" y="18907"/>
                  </a:lnTo>
                  <a:lnTo>
                    <a:pt x="10682" y="25043"/>
                  </a:lnTo>
                  <a:lnTo>
                    <a:pt x="22505" y="22679"/>
                  </a:lnTo>
                  <a:lnTo>
                    <a:pt x="26525" y="6372"/>
                  </a:lnTo>
                  <a:lnTo>
                    <a:pt x="155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2831875" y="2390325"/>
              <a:ext cx="396100" cy="467300"/>
            </a:xfrm>
            <a:custGeom>
              <a:avLst/>
              <a:gdLst/>
              <a:ahLst/>
              <a:cxnLst/>
              <a:rect l="l" t="t" r="r" b="b"/>
              <a:pathLst>
                <a:path w="15844" h="18692" extrusionOk="0">
                  <a:moveTo>
                    <a:pt x="15807" y="0"/>
                  </a:moveTo>
                  <a:lnTo>
                    <a:pt x="3411" y="1015"/>
                  </a:lnTo>
                  <a:lnTo>
                    <a:pt x="0" y="18691"/>
                  </a:lnTo>
                  <a:lnTo>
                    <a:pt x="11823" y="16327"/>
                  </a:lnTo>
                  <a:lnTo>
                    <a:pt x="15843" y="20"/>
                  </a:lnTo>
                  <a:lnTo>
                    <a:pt x="158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8" name="Google Shape;558;p37"/>
            <p:cNvSpPr/>
            <p:nvPr/>
          </p:nvSpPr>
          <p:spPr>
            <a:xfrm>
              <a:off x="2607100" y="2203125"/>
              <a:ext cx="667000" cy="270275"/>
            </a:xfrm>
            <a:custGeom>
              <a:avLst/>
              <a:gdLst/>
              <a:ahLst/>
              <a:cxnLst/>
              <a:rect l="l" t="t" r="r" b="b"/>
              <a:pathLst>
                <a:path w="26680" h="10811" extrusionOk="0">
                  <a:moveTo>
                    <a:pt x="13719" y="1"/>
                  </a:moveTo>
                  <a:lnTo>
                    <a:pt x="597" y="2029"/>
                  </a:lnTo>
                  <a:lnTo>
                    <a:pt x="0" y="5069"/>
                  </a:lnTo>
                  <a:lnTo>
                    <a:pt x="11598" y="10810"/>
                  </a:lnTo>
                  <a:lnTo>
                    <a:pt x="25709" y="10114"/>
                  </a:lnTo>
                  <a:lnTo>
                    <a:pt x="26680" y="6758"/>
                  </a:lnTo>
                  <a:lnTo>
                    <a:pt x="137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9" name="Google Shape;559;p37"/>
            <p:cNvSpPr/>
            <p:nvPr/>
          </p:nvSpPr>
          <p:spPr>
            <a:xfrm>
              <a:off x="2607100" y="2253825"/>
              <a:ext cx="667000" cy="219575"/>
            </a:xfrm>
            <a:custGeom>
              <a:avLst/>
              <a:gdLst/>
              <a:ahLst/>
              <a:cxnLst/>
              <a:rect l="l" t="t" r="r" b="b"/>
              <a:pathLst>
                <a:path w="26680" h="8783" extrusionOk="0">
                  <a:moveTo>
                    <a:pt x="597" y="1"/>
                  </a:moveTo>
                  <a:lnTo>
                    <a:pt x="0" y="3041"/>
                  </a:lnTo>
                  <a:lnTo>
                    <a:pt x="11598" y="8782"/>
                  </a:lnTo>
                  <a:lnTo>
                    <a:pt x="25709" y="8086"/>
                  </a:lnTo>
                  <a:lnTo>
                    <a:pt x="26680" y="4729"/>
                  </a:lnTo>
                  <a:lnTo>
                    <a:pt x="26680" y="4729"/>
                  </a:lnTo>
                  <a:lnTo>
                    <a:pt x="12613" y="5599"/>
                  </a:lnTo>
                  <a:cubicBezTo>
                    <a:pt x="12613" y="5599"/>
                    <a:pt x="553" y="226"/>
                    <a:pt x="5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60" name="Google Shape;560;p37"/>
            <p:cNvSpPr/>
            <p:nvPr/>
          </p:nvSpPr>
          <p:spPr>
            <a:xfrm>
              <a:off x="2645450" y="2214425"/>
              <a:ext cx="498400" cy="613750"/>
            </a:xfrm>
            <a:custGeom>
              <a:avLst/>
              <a:gdLst/>
              <a:ahLst/>
              <a:cxnLst/>
              <a:rect l="l" t="t" r="r" b="b"/>
              <a:pathLst>
                <a:path w="19936" h="24550" extrusionOk="0">
                  <a:moveTo>
                    <a:pt x="9264" y="1"/>
                  </a:moveTo>
                  <a:lnTo>
                    <a:pt x="6631" y="408"/>
                  </a:lnTo>
                  <a:lnTo>
                    <a:pt x="9679" y="2357"/>
                  </a:lnTo>
                  <a:lnTo>
                    <a:pt x="3317" y="3665"/>
                  </a:lnTo>
                  <a:lnTo>
                    <a:pt x="0" y="21443"/>
                  </a:lnTo>
                  <a:lnTo>
                    <a:pt x="2868" y="23090"/>
                  </a:lnTo>
                  <a:lnTo>
                    <a:pt x="6682" y="5200"/>
                  </a:lnTo>
                  <a:lnTo>
                    <a:pt x="12366" y="4074"/>
                  </a:lnTo>
                  <a:lnTo>
                    <a:pt x="16676" y="6830"/>
                  </a:lnTo>
                  <a:lnTo>
                    <a:pt x="13348" y="24550"/>
                  </a:lnTo>
                  <a:lnTo>
                    <a:pt x="16078" y="24004"/>
                  </a:lnTo>
                  <a:lnTo>
                    <a:pt x="19935" y="6628"/>
                  </a:lnTo>
                  <a:lnTo>
                    <a:pt x="14988" y="3555"/>
                  </a:lnTo>
                  <a:lnTo>
                    <a:pt x="18526" y="2855"/>
                  </a:lnTo>
                  <a:lnTo>
                    <a:pt x="15339" y="1192"/>
                  </a:lnTo>
                  <a:lnTo>
                    <a:pt x="12217" y="1835"/>
                  </a:lnTo>
                  <a:lnTo>
                    <a:pt x="926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61" name="Google Shape;561;p37"/>
            <p:cNvSpPr/>
            <p:nvPr/>
          </p:nvSpPr>
          <p:spPr>
            <a:xfrm>
              <a:off x="2645450" y="2306025"/>
              <a:ext cx="167075" cy="485675"/>
            </a:xfrm>
            <a:custGeom>
              <a:avLst/>
              <a:gdLst/>
              <a:ahLst/>
              <a:cxnLst/>
              <a:rect l="l" t="t" r="r" b="b"/>
              <a:pathLst>
                <a:path w="6683" h="19427" extrusionOk="0">
                  <a:moveTo>
                    <a:pt x="3317" y="1"/>
                  </a:moveTo>
                  <a:lnTo>
                    <a:pt x="0" y="17779"/>
                  </a:lnTo>
                  <a:lnTo>
                    <a:pt x="2868" y="19426"/>
                  </a:lnTo>
                  <a:lnTo>
                    <a:pt x="6682" y="1536"/>
                  </a:lnTo>
                  <a:lnTo>
                    <a:pt x="33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62" name="Google Shape;562;p37"/>
            <p:cNvSpPr/>
            <p:nvPr/>
          </p:nvSpPr>
          <p:spPr>
            <a:xfrm>
              <a:off x="2788850" y="2042200"/>
              <a:ext cx="353775" cy="253125"/>
            </a:xfrm>
            <a:custGeom>
              <a:avLst/>
              <a:gdLst/>
              <a:ahLst/>
              <a:cxnLst/>
              <a:rect l="l" t="t" r="r" b="b"/>
              <a:pathLst>
                <a:path w="14151" h="10125" extrusionOk="0">
                  <a:moveTo>
                    <a:pt x="3827" y="1772"/>
                  </a:moveTo>
                  <a:cubicBezTo>
                    <a:pt x="3882" y="1772"/>
                    <a:pt x="3929" y="1782"/>
                    <a:pt x="3970" y="1802"/>
                  </a:cubicBezTo>
                  <a:cubicBezTo>
                    <a:pt x="3990" y="1812"/>
                    <a:pt x="4010" y="1824"/>
                    <a:pt x="4028" y="1837"/>
                  </a:cubicBezTo>
                  <a:cubicBezTo>
                    <a:pt x="4671" y="2273"/>
                    <a:pt x="5246" y="4609"/>
                    <a:pt x="5265" y="7750"/>
                  </a:cubicBezTo>
                  <a:cubicBezTo>
                    <a:pt x="3865" y="6883"/>
                    <a:pt x="2035" y="5469"/>
                    <a:pt x="1866" y="4124"/>
                  </a:cubicBezTo>
                  <a:lnTo>
                    <a:pt x="1865" y="4124"/>
                  </a:lnTo>
                  <a:cubicBezTo>
                    <a:pt x="1836" y="3894"/>
                    <a:pt x="1748" y="3197"/>
                    <a:pt x="2824" y="2298"/>
                  </a:cubicBezTo>
                  <a:cubicBezTo>
                    <a:pt x="3232" y="1958"/>
                    <a:pt x="3591" y="1772"/>
                    <a:pt x="3827" y="1772"/>
                  </a:cubicBezTo>
                  <a:close/>
                  <a:moveTo>
                    <a:pt x="10762" y="3005"/>
                  </a:moveTo>
                  <a:cubicBezTo>
                    <a:pt x="11001" y="3005"/>
                    <a:pt x="11324" y="3325"/>
                    <a:pt x="11637" y="3868"/>
                  </a:cubicBezTo>
                  <a:cubicBezTo>
                    <a:pt x="12339" y="5082"/>
                    <a:pt x="12015" y="5707"/>
                    <a:pt x="11908" y="5912"/>
                  </a:cubicBezTo>
                  <a:cubicBezTo>
                    <a:pt x="11285" y="7116"/>
                    <a:pt x="9079" y="7812"/>
                    <a:pt x="7465" y="8143"/>
                  </a:cubicBezTo>
                  <a:cubicBezTo>
                    <a:pt x="8568" y="5200"/>
                    <a:pt x="9914" y="3206"/>
                    <a:pt x="10667" y="3019"/>
                  </a:cubicBezTo>
                  <a:cubicBezTo>
                    <a:pt x="10689" y="3013"/>
                    <a:pt x="10711" y="3009"/>
                    <a:pt x="10733" y="3007"/>
                  </a:cubicBezTo>
                  <a:cubicBezTo>
                    <a:pt x="10743" y="3006"/>
                    <a:pt x="10752" y="3005"/>
                    <a:pt x="10762" y="3005"/>
                  </a:cubicBezTo>
                  <a:close/>
                  <a:moveTo>
                    <a:pt x="3835" y="0"/>
                  </a:moveTo>
                  <a:cubicBezTo>
                    <a:pt x="3260" y="0"/>
                    <a:pt x="2540" y="230"/>
                    <a:pt x="1690" y="940"/>
                  </a:cubicBezTo>
                  <a:cubicBezTo>
                    <a:pt x="187" y="2194"/>
                    <a:pt x="1" y="3484"/>
                    <a:pt x="109" y="4345"/>
                  </a:cubicBezTo>
                  <a:cubicBezTo>
                    <a:pt x="343" y="6208"/>
                    <a:pt x="2133" y="7792"/>
                    <a:pt x="3641" y="8817"/>
                  </a:cubicBezTo>
                  <a:cubicBezTo>
                    <a:pt x="4645" y="9499"/>
                    <a:pt x="5525" y="9932"/>
                    <a:pt x="5739" y="10034"/>
                  </a:cubicBezTo>
                  <a:cubicBezTo>
                    <a:pt x="5762" y="10044"/>
                    <a:pt x="5785" y="10049"/>
                    <a:pt x="5808" y="10057"/>
                  </a:cubicBezTo>
                  <a:lnTo>
                    <a:pt x="5809" y="10057"/>
                  </a:lnTo>
                  <a:cubicBezTo>
                    <a:pt x="5864" y="10078"/>
                    <a:pt x="5921" y="10094"/>
                    <a:pt x="5980" y="10105"/>
                  </a:cubicBezTo>
                  <a:cubicBezTo>
                    <a:pt x="6041" y="10119"/>
                    <a:pt x="6103" y="10125"/>
                    <a:pt x="6166" y="10125"/>
                  </a:cubicBezTo>
                  <a:cubicBezTo>
                    <a:pt x="6189" y="10125"/>
                    <a:pt x="6212" y="10124"/>
                    <a:pt x="6235" y="10122"/>
                  </a:cubicBezTo>
                  <a:cubicBezTo>
                    <a:pt x="6470" y="10100"/>
                    <a:pt x="7446" y="9997"/>
                    <a:pt x="8623" y="9703"/>
                  </a:cubicBezTo>
                  <a:cubicBezTo>
                    <a:pt x="10393" y="9262"/>
                    <a:pt x="12618" y="8393"/>
                    <a:pt x="13481" y="6726"/>
                  </a:cubicBezTo>
                  <a:cubicBezTo>
                    <a:pt x="13880" y="5955"/>
                    <a:pt x="14150" y="4681"/>
                    <a:pt x="13172" y="2985"/>
                  </a:cubicBezTo>
                  <a:cubicBezTo>
                    <a:pt x="12360" y="1572"/>
                    <a:pt x="11452" y="1234"/>
                    <a:pt x="10768" y="1234"/>
                  </a:cubicBezTo>
                  <a:cubicBezTo>
                    <a:pt x="10690" y="1234"/>
                    <a:pt x="10614" y="1239"/>
                    <a:pt x="10542" y="1247"/>
                  </a:cubicBezTo>
                  <a:cubicBezTo>
                    <a:pt x="9287" y="1387"/>
                    <a:pt x="8084" y="2646"/>
                    <a:pt x="6874" y="5092"/>
                  </a:cubicBezTo>
                  <a:cubicBezTo>
                    <a:pt x="6582" y="2377"/>
                    <a:pt x="5889" y="780"/>
                    <a:pt x="4758" y="216"/>
                  </a:cubicBezTo>
                  <a:cubicBezTo>
                    <a:pt x="4512" y="94"/>
                    <a:pt x="4203" y="0"/>
                    <a:pt x="38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40"/>
          <p:cNvSpPr txBox="1">
            <a:spLocks noGrp="1"/>
          </p:cNvSpPr>
          <p:nvPr>
            <p:ph type="title"/>
          </p:nvPr>
        </p:nvSpPr>
        <p:spPr>
          <a:xfrm>
            <a:off x="265045" y="3859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 1 (SGK-99)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87" name="Google Shape;687;p40"/>
          <p:cNvSpPr txBox="1">
            <a:spLocks noGrp="1"/>
          </p:cNvSpPr>
          <p:nvPr>
            <p:ph type="subTitle" idx="1"/>
          </p:nvPr>
        </p:nvSpPr>
        <p:spPr>
          <a:xfrm>
            <a:off x="178677" y="851338"/>
            <a:ext cx="7273158" cy="9038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a. Suốt một đời người, từ thủa lọt lòng trong chiếc nôi tre, đến khi </a:t>
            </a: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nhắm mắt xuôi tay</a:t>
            </a: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,....</a:t>
            </a:r>
            <a:endParaRPr sz="20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>
          <a:xfrm>
            <a:off x="1322967" y="1767459"/>
            <a:ext cx="2257800" cy="554100"/>
          </a:xfrm>
        </p:spPr>
        <p:txBody>
          <a:bodyPr/>
          <a:lstStyle/>
          <a:p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Nói đến cái chết</a:t>
            </a:r>
          </a:p>
        </p:txBody>
      </p:sp>
      <p:sp>
        <p:nvSpPr>
          <p:cNvPr id="76" name="Google Shape;687;p40"/>
          <p:cNvSpPr txBox="1">
            <a:spLocks noGrp="1"/>
          </p:cNvSpPr>
          <p:nvPr>
            <p:ph type="subTitle" idx="1"/>
          </p:nvPr>
        </p:nvSpPr>
        <p:spPr>
          <a:xfrm>
            <a:off x="178677" y="2154621"/>
            <a:ext cx="8860221" cy="7533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b. Trư giữ làng, giữ nước, giữ </a:t>
            </a: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mái nhà tranh, </a:t>
            </a: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giữ </a:t>
            </a: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đồng lúa chín.</a:t>
            </a:r>
            <a:endParaRPr sz="20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7" name="Subtitle 4"/>
          <p:cNvSpPr>
            <a:spLocks noGrp="1"/>
          </p:cNvSpPr>
          <p:nvPr>
            <p:ph type="subTitle" idx="3"/>
          </p:nvPr>
        </p:nvSpPr>
        <p:spPr>
          <a:xfrm>
            <a:off x="4337512" y="2812763"/>
            <a:ext cx="4081274" cy="461824"/>
          </a:xfrm>
        </p:spPr>
        <p:txBody>
          <a:bodyPr/>
          <a:lstStyle/>
          <a:p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Nói đến quê hương, làng mạc.</a:t>
            </a:r>
          </a:p>
        </p:txBody>
      </p:sp>
      <p:sp>
        <p:nvSpPr>
          <p:cNvPr id="78" name="Google Shape;687;p40"/>
          <p:cNvSpPr txBox="1">
            <a:spLocks noGrp="1"/>
          </p:cNvSpPr>
          <p:nvPr>
            <p:ph type="subTitle" idx="1"/>
          </p:nvPr>
        </p:nvSpPr>
        <p:spPr>
          <a:xfrm>
            <a:off x="178677" y="3307377"/>
            <a:ext cx="8860221" cy="7533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c. Thị thơm thì giấu người thơm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Chăm làm thì được </a:t>
            </a: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áo cơm cửa nhà.</a:t>
            </a:r>
            <a:endParaRPr sz="20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9" name="Subtitle 4"/>
          <p:cNvSpPr>
            <a:spLocks noGrp="1"/>
          </p:cNvSpPr>
          <p:nvPr>
            <p:ph type="subTitle" idx="3"/>
          </p:nvPr>
        </p:nvSpPr>
        <p:spPr>
          <a:xfrm>
            <a:off x="3580767" y="4069559"/>
            <a:ext cx="4081274" cy="803227"/>
          </a:xfrm>
        </p:spPr>
        <p:txBody>
          <a:bodyPr/>
          <a:lstStyle/>
          <a:p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Nói đến của cải, vật chất, những thứ tốt đẹp trong cuộc sống.</a:t>
            </a:r>
          </a:p>
        </p:txBody>
      </p:sp>
      <p:pic>
        <p:nvPicPr>
          <p:cNvPr id="5122" name="Picture 2" descr="Mũi Tên Màu Đỏ Lên Biểu - Miễn Phí vector hình ảnh trên Pixab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87680" flipH="1">
            <a:off x="793923" y="1551139"/>
            <a:ext cx="505233" cy="73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Mũi Tên Màu Đỏ Lên Biểu - Miễn Phí vector hình ảnh trên Pixab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87680" flipH="1">
            <a:off x="3715729" y="2538892"/>
            <a:ext cx="505233" cy="73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Mũi Tên Màu Đỏ Lên Biểu - Miễn Phí vector hình ảnh trên Pixab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87680" flipH="1">
            <a:off x="2940573" y="3979366"/>
            <a:ext cx="505233" cy="73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Ghost free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875" y="754624"/>
            <a:ext cx="775911" cy="77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ice free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835" y="1947726"/>
            <a:ext cx="811820" cy="81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inting] Truyện tranh Tấm Cá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059" r="455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411"/>
          <a:stretch/>
        </p:blipFill>
        <p:spPr bwMode="auto">
          <a:xfrm>
            <a:off x="6850775" y="2837530"/>
            <a:ext cx="2188124" cy="216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3" grpId="0"/>
      <p:bldP spid="687" grpId="0" build="p"/>
      <p:bldP spid="5" grpId="0" build="p"/>
      <p:bldP spid="76" grpId="0" build="p"/>
      <p:bldP spid="77" grpId="0" build="p"/>
      <p:bldP spid="78" grpId="0" build="p"/>
      <p:bldP spid="7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40"/>
          <p:cNvSpPr txBox="1">
            <a:spLocks noGrp="1"/>
          </p:cNvSpPr>
          <p:nvPr>
            <p:ph type="title"/>
          </p:nvPr>
        </p:nvSpPr>
        <p:spPr>
          <a:xfrm>
            <a:off x="265045" y="3859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 2 (SGK-100)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469931" y="2501362"/>
            <a:ext cx="6547945" cy="2102169"/>
          </a:xfrm>
        </p:spPr>
        <p:txBody>
          <a:bodyPr/>
          <a:lstStyle/>
          <a:p>
            <a:r>
              <a:rPr lang="vi-VN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dụng: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vi-VN" sz="20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khoảng cách của thế hệ cha ông và thế hệ tôi.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 nhiên khoảng cách ấy đã được nối lại bởi những câu chuyện cổ đầy ý nghĩa tốt đẹp</a:t>
            </a:r>
            <a:r>
              <a:rPr lang="en-US" sz="20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0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tác giả bày tỏ niềm biết ơn của thế hệ con cháu đời sau được hưởng những câu chuyện cổ tích, ngụ ngôn ý nghĩa, giúp cho mình trở nên khôn ngoan, thông minh hơn. </a:t>
            </a:r>
            <a:r>
              <a:rPr lang="vi-VN" sz="20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689235" y="1846625"/>
            <a:ext cx="5096410" cy="5541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vi-VN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 pháp tu từ: </a:t>
            </a:r>
            <a:r>
              <a:rPr lang="vi-VN" sz="20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sánh</a:t>
            </a:r>
            <a:r>
              <a:rPr lang="en-US" sz="20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0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đời cha ông với đời tôi</a:t>
            </a:r>
            <a:r>
              <a:rPr lang="en-US" sz="20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</a:t>
            </a:r>
            <a:r>
              <a:rPr lang="vi-VN" sz="20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con sông với chân trời đã xa. </a:t>
            </a:r>
            <a:endParaRPr lang="en-US" sz="2000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endParaRPr lang="vi-VN" sz="2000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3239473" y="876313"/>
            <a:ext cx="4681409" cy="554100"/>
          </a:xfrm>
        </p:spPr>
        <p:txBody>
          <a:bodyPr/>
          <a:lstStyle/>
          <a:p>
            <a:pPr marL="114300" indent="0" algn="ctr"/>
            <a:r>
              <a:rPr lang="vi-VN" sz="1900" b="1" i="1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Đời cha ông với đời tôi</a:t>
            </a:r>
          </a:p>
          <a:p>
            <a:pPr marL="114300" indent="0" algn="ctr"/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Như con sông với chân trời đã xa</a:t>
            </a: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6" name="Subtitle 3"/>
          <p:cNvSpPr>
            <a:spLocks noGrp="1"/>
          </p:cNvSpPr>
          <p:nvPr>
            <p:ph type="subTitle" idx="1"/>
          </p:nvPr>
        </p:nvSpPr>
        <p:spPr>
          <a:xfrm>
            <a:off x="220336" y="1107659"/>
            <a:ext cx="2732979" cy="1206151"/>
          </a:xfrm>
        </p:spPr>
        <p:txBody>
          <a:bodyPr/>
          <a:lstStyle/>
          <a:p>
            <a:pPr marL="114300" indent="0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Em hãy xác định biện pháp tu từ và cho biết tác dụng?</a:t>
            </a:r>
          </a:p>
        </p:txBody>
      </p:sp>
      <p:pic>
        <p:nvPicPr>
          <p:cNvPr id="8" name="Picture 4" descr="68000+ Question Boy hd photos free download - Lovepik.co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38000" x2="54667" y2="48000"/>
                        <a14:foregroundMark x1="56333" y1="39333" x2="61333" y2="48667"/>
                        <a14:foregroundMark x1="42000" y1="41000" x2="46667" y2="49000"/>
                        <a14:foregroundMark x1="40000" y1="43000" x2="42333" y2="4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45" y="2876466"/>
            <a:ext cx="2298590" cy="229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53304" y="441434"/>
            <a:ext cx="2858062" cy="2513378"/>
          </a:xfrm>
          <a:prstGeom prst="cloudCallou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456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3" grpId="0"/>
      <p:bldP spid="2" grpId="0" build="p"/>
      <p:bldP spid="4" grpId="0" build="p"/>
      <p:bldP spid="7" grpId="0" build="p"/>
      <p:bldP spid="6" grpId="0" build="p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40"/>
          <p:cNvSpPr txBox="1">
            <a:spLocks noGrp="1"/>
          </p:cNvSpPr>
          <p:nvPr>
            <p:ph type="title"/>
          </p:nvPr>
        </p:nvSpPr>
        <p:spPr>
          <a:xfrm>
            <a:off x="265045" y="3859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 2 (SGK-100)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3"/>
          </p:nvPr>
        </p:nvSpPr>
        <p:spPr>
          <a:xfrm>
            <a:off x="3005865" y="2643522"/>
            <a:ext cx="6022428" cy="2102169"/>
          </a:xfrm>
        </p:spPr>
        <p:txBody>
          <a:bodyPr/>
          <a:lstStyle/>
          <a:p>
            <a:pPr algn="just"/>
            <a:r>
              <a:rPr lang="vi-VN" sz="1900" b="1" dirty="0">
                <a:latin typeface="Cambria" panose="02040503050406030204" pitchFamily="18" charset="0"/>
                <a:ea typeface="Cambria" panose="02040503050406030204" pitchFamily="18" charset="0"/>
              </a:rPr>
              <a:t>Tác dụng: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Nhấn mạnh phẩm chất anh dũng, và vai trò của cây tre trong lao động, chiến đấu với con người.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Tre cũng có những hành động, đức tính như con người.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9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latin typeface="Cambria" panose="02040503050406030204" pitchFamily="18" charset="0"/>
                <a:ea typeface="Cambria" panose="02040503050406030204" pitchFamily="18" charset="0"/>
              </a:rPr>
              <a:t>mến</a:t>
            </a:r>
            <a:r>
              <a:rPr lang="en-US" sz="19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9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1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latin typeface="Cambria" panose="02040503050406030204" pitchFamily="18" charset="0"/>
                <a:ea typeface="Cambria" panose="02040503050406030204" pitchFamily="18" charset="0"/>
              </a:rPr>
              <a:t>hào</a:t>
            </a:r>
            <a:r>
              <a:rPr lang="en-US" sz="1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1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dirty="0" err="1"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endParaRPr lang="vi-VN" sz="1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3"/>
          </p:nvPr>
        </p:nvSpPr>
        <p:spPr>
          <a:xfrm>
            <a:off x="3287180" y="1911293"/>
            <a:ext cx="5207737" cy="554100"/>
          </a:xfrm>
        </p:spPr>
        <p:txBody>
          <a:bodyPr/>
          <a:lstStyle/>
          <a:p>
            <a:pPr marL="0" indent="0"/>
            <a:r>
              <a:rPr lang="vi-VN" sz="1900" b="1" dirty="0">
                <a:latin typeface="Cambria" panose="02040503050406030204" pitchFamily="18" charset="0"/>
                <a:ea typeface="Cambria" panose="02040503050406030204" pitchFamily="18" charset="0"/>
              </a:rPr>
              <a:t>Biện pháp tu từ: </a:t>
            </a:r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Nhân hóa</a:t>
            </a:r>
            <a:r>
              <a:rPr lang="en-US" sz="19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dùng từ chỉ hoạt động của người như </a:t>
            </a:r>
            <a:r>
              <a:rPr lang="en-US" sz="1900" dirty="0"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vi-VN" sz="1900" i="1" dirty="0">
                <a:latin typeface="Cambria" panose="02040503050406030204" pitchFamily="18" charset="0"/>
                <a:ea typeface="Cambria" panose="02040503050406030204" pitchFamily="18" charset="0"/>
              </a:rPr>
              <a:t>chống lại</a:t>
            </a:r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1900" i="1" dirty="0">
                <a:latin typeface="Cambria" panose="02040503050406030204" pitchFamily="18" charset="0"/>
                <a:ea typeface="Cambria" panose="02040503050406030204" pitchFamily="18" charset="0"/>
              </a:rPr>
              <a:t>xung phong</a:t>
            </a:r>
            <a:r>
              <a:rPr lang="en-US" sz="1900" i="1" dirty="0"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vi-VN" sz="19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để chỉ hoạt động của tre</a:t>
            </a:r>
            <a:endParaRPr lang="en-US" sz="19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/>
            <a:endParaRPr lang="vi-VN" sz="1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3"/>
          </p:nvPr>
        </p:nvSpPr>
        <p:spPr>
          <a:xfrm>
            <a:off x="3120347" y="464078"/>
            <a:ext cx="5907946" cy="984816"/>
          </a:xfrm>
        </p:spPr>
        <p:txBody>
          <a:bodyPr/>
          <a:lstStyle/>
          <a:p>
            <a:pPr marL="114300" indent="0"/>
            <a:r>
              <a:rPr lang="vi-VN" sz="1900" b="1" i="1" dirty="0">
                <a:latin typeface="Cambria" panose="02040503050406030204" pitchFamily="18" charset="0"/>
                <a:ea typeface="Cambria" panose="02040503050406030204" pitchFamily="18" charset="0"/>
              </a:rPr>
              <a:t>b. Gậy tre, chông tre chống lại sắt thep quân thù. Tre xung phong vào xe tăng đại bác.</a:t>
            </a:r>
          </a:p>
        </p:txBody>
      </p:sp>
      <p:sp>
        <p:nvSpPr>
          <p:cNvPr id="7" name="Subtitle 3"/>
          <p:cNvSpPr>
            <a:spLocks noGrp="1"/>
          </p:cNvSpPr>
          <p:nvPr>
            <p:ph type="subTitle" idx="1"/>
          </p:nvPr>
        </p:nvSpPr>
        <p:spPr>
          <a:xfrm>
            <a:off x="220336" y="1107659"/>
            <a:ext cx="2732979" cy="1206151"/>
          </a:xfrm>
        </p:spPr>
        <p:txBody>
          <a:bodyPr/>
          <a:lstStyle/>
          <a:p>
            <a:pPr marL="114300" indent="0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Em hãy xác định biện pháp tu từ và cho biết tác dụng?</a:t>
            </a:r>
          </a:p>
        </p:txBody>
      </p:sp>
      <p:pic>
        <p:nvPicPr>
          <p:cNvPr id="9" name="Picture 4" descr="68000+ Question Boy hd photos free download - Lovepik.co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38000" x2="54667" y2="48000"/>
                        <a14:foregroundMark x1="56333" y1="39333" x2="61333" y2="48667"/>
                        <a14:foregroundMark x1="42000" y1="41000" x2="46667" y2="49000"/>
                        <a14:foregroundMark x1="40000" y1="43000" x2="42333" y2="4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45" y="2876466"/>
            <a:ext cx="2298590" cy="229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loud Callout 9"/>
          <p:cNvSpPr/>
          <p:nvPr/>
        </p:nvSpPr>
        <p:spPr>
          <a:xfrm>
            <a:off x="53304" y="441434"/>
            <a:ext cx="2858062" cy="2513378"/>
          </a:xfrm>
          <a:prstGeom prst="cloudCallou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166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  <p:bldP spid="8" grpId="0" build="p"/>
      <p:bldP spid="7" grpId="0" build="p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40"/>
          <p:cNvSpPr txBox="1">
            <a:spLocks noGrp="1"/>
          </p:cNvSpPr>
          <p:nvPr>
            <p:ph type="title"/>
          </p:nvPr>
        </p:nvSpPr>
        <p:spPr>
          <a:xfrm>
            <a:off x="265045" y="3859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 3 (SGK-100)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3"/>
          </p:nvPr>
        </p:nvSpPr>
        <p:spPr>
          <a:xfrm>
            <a:off x="4046483" y="3037490"/>
            <a:ext cx="4824248" cy="1681654"/>
          </a:xfrm>
        </p:spPr>
        <p:txBody>
          <a:bodyPr/>
          <a:lstStyle/>
          <a:p>
            <a:pPr marL="114300" indent="0"/>
            <a:r>
              <a:rPr lang="vi-VN" sz="1900" b="1" dirty="0">
                <a:latin typeface="Cambria" panose="02040503050406030204" pitchFamily="18" charset="0"/>
                <a:ea typeface="Cambria" panose="02040503050406030204" pitchFamily="18" charset="0"/>
              </a:rPr>
              <a:t>Ý nghĩa:</a:t>
            </a:r>
          </a:p>
          <a:p>
            <a:pPr marL="114300" indent="0"/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Những người không có chính kiến riêng, luôn bị tác động và thay đổi theo ý kiến của người khác thì làm việc gì cũng không đạt được kết quả tốt.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3"/>
          </p:nvPr>
        </p:nvSpPr>
        <p:spPr>
          <a:xfrm>
            <a:off x="4731008" y="2119309"/>
            <a:ext cx="4054637" cy="554100"/>
          </a:xfrm>
        </p:spPr>
        <p:txBody>
          <a:bodyPr/>
          <a:lstStyle/>
          <a:p>
            <a:r>
              <a:rPr lang="vi-VN" sz="1900" b="1" i="1" dirty="0">
                <a:latin typeface="Cambria" panose="02040503050406030204" pitchFamily="18" charset="0"/>
                <a:ea typeface="Cambria" panose="02040503050406030204" pitchFamily="18" charset="0"/>
              </a:rPr>
              <a:t>Đẽo cày giữa đường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3"/>
          </p:nvPr>
        </p:nvSpPr>
        <p:spPr>
          <a:xfrm>
            <a:off x="3899338" y="686330"/>
            <a:ext cx="5171090" cy="984816"/>
          </a:xfrm>
        </p:spPr>
        <p:txBody>
          <a:bodyPr/>
          <a:lstStyle/>
          <a:p>
            <a:pPr algn="ctr"/>
            <a:r>
              <a:rPr lang="vi-VN" sz="1900" b="1" i="1" dirty="0">
                <a:latin typeface="Cambria" panose="02040503050406030204" pitchFamily="18" charset="0"/>
                <a:ea typeface="Cambria" panose="02040503050406030204" pitchFamily="18" charset="0"/>
              </a:rPr>
              <a:t>Đẽo cày theo ý người ta</a:t>
            </a:r>
          </a:p>
          <a:p>
            <a:pPr algn="ctr"/>
            <a:r>
              <a:rPr lang="vi-VN" sz="1900" b="1" i="1" dirty="0">
                <a:latin typeface="Cambria" panose="02040503050406030204" pitchFamily="18" charset="0"/>
                <a:ea typeface="Cambria" panose="02040503050406030204" pitchFamily="18" charset="0"/>
              </a:rPr>
              <a:t>Sẽ thành khúc gỗ chẳng ra việc gì</a:t>
            </a:r>
          </a:p>
        </p:txBody>
      </p:sp>
      <p:pic>
        <p:nvPicPr>
          <p:cNvPr id="3074" name="Picture 2" descr="Đẽo cày giữa đường [Truyện ngụ ngôn Việt Nam] - Truyện dân gia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9500" y1="43339" x2="64800" y2="5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22" r="18471"/>
          <a:stretch/>
        </p:blipFill>
        <p:spPr bwMode="auto">
          <a:xfrm>
            <a:off x="265044" y="643800"/>
            <a:ext cx="2877549" cy="253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3710152" y="3121572"/>
            <a:ext cx="336331" cy="546538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2" descr="Mũi Tên Màu Đỏ Lên Biểu - Miễn Phí vector hình ảnh trên Pixab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87680" flipH="1">
            <a:off x="4090814" y="1888514"/>
            <a:ext cx="505233" cy="73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ĐẼO CÀY GIỮA ĐƯỜNG - MH Channe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3542" y="3037490"/>
            <a:ext cx="3247697" cy="182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34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  <p:bldP spid="8" grpId="0" build="p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40"/>
          <p:cNvSpPr txBox="1">
            <a:spLocks noGrp="1"/>
          </p:cNvSpPr>
          <p:nvPr>
            <p:ph type="title"/>
          </p:nvPr>
        </p:nvSpPr>
        <p:spPr>
          <a:xfrm>
            <a:off x="265045" y="3859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 4 (SGK-100)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3"/>
          </p:nvPr>
        </p:nvSpPr>
        <p:spPr>
          <a:xfrm>
            <a:off x="3029334" y="1681654"/>
            <a:ext cx="5904459" cy="188551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Sự nối tiếp của các thế hệ.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Thế hệ trước già đi sẽ có thế hệ sau kế thừa.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Thế hệ trước sẽ truyền lại cho thế hệ sau những kinh nghiệm, phẩm chất đáng quý cho những thế hệ sau.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3"/>
          </p:nvPr>
        </p:nvSpPr>
        <p:spPr>
          <a:xfrm>
            <a:off x="340610" y="907050"/>
            <a:ext cx="3453624" cy="984816"/>
          </a:xfrm>
        </p:spPr>
        <p:txBody>
          <a:bodyPr/>
          <a:lstStyle/>
          <a:p>
            <a:r>
              <a:rPr lang="vi-VN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Tre già măng mọc</a:t>
            </a:r>
          </a:p>
        </p:txBody>
      </p:sp>
      <p:pic>
        <p:nvPicPr>
          <p:cNvPr id="4098" name="Picture 2" descr="Hình ảnh mã số 978 - Đuổi hình bắt chữ | Lazi.vn - Cộng đồng Tri thức &amp;amp;  Giáo dụ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89899">
                        <a14:foregroundMark x1="18384" y1="7749" x2="24040" y2="42066"/>
                        <a14:foregroundMark x1="24646" y1="4797" x2="21212" y2="22140"/>
                        <a14:foregroundMark x1="17576" y1="8118" x2="15556" y2="22878"/>
                        <a14:foregroundMark x1="4646" y1="8856" x2="2626" y2="22878"/>
                        <a14:foregroundMark x1="41414" y1="4797" x2="45657" y2="10701"/>
                        <a14:foregroundMark x1="45455" y1="17343" x2="38384" y2="354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947"/>
          <a:stretch/>
        </p:blipFill>
        <p:spPr bwMode="auto">
          <a:xfrm>
            <a:off x="0" y="2081048"/>
            <a:ext cx="4456385" cy="306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03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3" grpId="0"/>
      <p:bldP spid="6" grpId="0" build="p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2"/>
          <p:cNvSpPr txBox="1">
            <a:spLocks noGrp="1"/>
          </p:cNvSpPr>
          <p:nvPr>
            <p:ph type="title"/>
          </p:nvPr>
        </p:nvSpPr>
        <p:spPr>
          <a:xfrm>
            <a:off x="3811787" y="2165603"/>
            <a:ext cx="4501896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I. HOÁN DỤ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57" name="Google Shape;357;p32"/>
          <p:cNvGrpSpPr/>
          <p:nvPr/>
        </p:nvGrpSpPr>
        <p:grpSpPr>
          <a:xfrm>
            <a:off x="-740992" y="999589"/>
            <a:ext cx="3917679" cy="3144302"/>
            <a:chOff x="3134450" y="750300"/>
            <a:chExt cx="1534900" cy="1231900"/>
          </a:xfrm>
        </p:grpSpPr>
        <p:sp>
          <p:nvSpPr>
            <p:cNvPr id="358" name="Google Shape;358;p32"/>
            <p:cNvSpPr/>
            <p:nvPr/>
          </p:nvSpPr>
          <p:spPr>
            <a:xfrm>
              <a:off x="4094600" y="1572625"/>
              <a:ext cx="230775" cy="127250"/>
            </a:xfrm>
            <a:custGeom>
              <a:avLst/>
              <a:gdLst/>
              <a:ahLst/>
              <a:cxnLst/>
              <a:rect l="l" t="t" r="r" b="b"/>
              <a:pathLst>
                <a:path w="9231" h="5090" extrusionOk="0">
                  <a:moveTo>
                    <a:pt x="6466" y="0"/>
                  </a:moveTo>
                  <a:cubicBezTo>
                    <a:pt x="4207" y="0"/>
                    <a:pt x="580" y="537"/>
                    <a:pt x="580" y="537"/>
                  </a:cubicBezTo>
                  <a:lnTo>
                    <a:pt x="0" y="4629"/>
                  </a:lnTo>
                  <a:cubicBezTo>
                    <a:pt x="0" y="4629"/>
                    <a:pt x="3194" y="5090"/>
                    <a:pt x="5073" y="5090"/>
                  </a:cubicBezTo>
                  <a:cubicBezTo>
                    <a:pt x="5827" y="5090"/>
                    <a:pt x="6369" y="5016"/>
                    <a:pt x="6411" y="4809"/>
                  </a:cubicBezTo>
                  <a:cubicBezTo>
                    <a:pt x="6555" y="4085"/>
                    <a:pt x="4697" y="4034"/>
                    <a:pt x="4697" y="4034"/>
                  </a:cubicBezTo>
                  <a:lnTo>
                    <a:pt x="4697" y="4034"/>
                  </a:lnTo>
                  <a:cubicBezTo>
                    <a:pt x="4697" y="4034"/>
                    <a:pt x="4717" y="4034"/>
                    <a:pt x="4754" y="4034"/>
                  </a:cubicBezTo>
                  <a:cubicBezTo>
                    <a:pt x="5187" y="4034"/>
                    <a:pt x="7940" y="4004"/>
                    <a:pt x="7886" y="3249"/>
                  </a:cubicBezTo>
                  <a:cubicBezTo>
                    <a:pt x="7861" y="2900"/>
                    <a:pt x="6315" y="2852"/>
                    <a:pt x="5457" y="2852"/>
                  </a:cubicBezTo>
                  <a:cubicBezTo>
                    <a:pt x="5126" y="2852"/>
                    <a:pt x="4897" y="2859"/>
                    <a:pt x="4897" y="2859"/>
                  </a:cubicBezTo>
                  <a:cubicBezTo>
                    <a:pt x="4897" y="2859"/>
                    <a:pt x="9209" y="2527"/>
                    <a:pt x="9225" y="1744"/>
                  </a:cubicBezTo>
                  <a:cubicBezTo>
                    <a:pt x="9231" y="1431"/>
                    <a:pt x="8502" y="1337"/>
                    <a:pt x="7625" y="1337"/>
                  </a:cubicBezTo>
                  <a:cubicBezTo>
                    <a:pt x="6310" y="1337"/>
                    <a:pt x="4662" y="1548"/>
                    <a:pt x="4662" y="1548"/>
                  </a:cubicBezTo>
                  <a:cubicBezTo>
                    <a:pt x="4662" y="1548"/>
                    <a:pt x="8255" y="842"/>
                    <a:pt x="8229" y="417"/>
                  </a:cubicBezTo>
                  <a:cubicBezTo>
                    <a:pt x="8211" y="107"/>
                    <a:pt x="7475" y="0"/>
                    <a:pt x="6466" y="0"/>
                  </a:cubicBezTo>
                  <a:close/>
                </a:path>
              </a:pathLst>
            </a:custGeom>
            <a:solidFill>
              <a:srgbClr val="DB8D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9" name="Google Shape;359;p32"/>
            <p:cNvSpPr/>
            <p:nvPr/>
          </p:nvSpPr>
          <p:spPr>
            <a:xfrm>
              <a:off x="4082900" y="1513875"/>
              <a:ext cx="150700" cy="245675"/>
            </a:xfrm>
            <a:custGeom>
              <a:avLst/>
              <a:gdLst/>
              <a:ahLst/>
              <a:cxnLst/>
              <a:rect l="l" t="t" r="r" b="b"/>
              <a:pathLst>
                <a:path w="6028" h="9827" extrusionOk="0">
                  <a:moveTo>
                    <a:pt x="6028" y="0"/>
                  </a:moveTo>
                  <a:lnTo>
                    <a:pt x="1" y="430"/>
                  </a:lnTo>
                  <a:lnTo>
                    <a:pt x="1810" y="9826"/>
                  </a:lnTo>
                  <a:lnTo>
                    <a:pt x="5573" y="9557"/>
                  </a:lnTo>
                  <a:lnTo>
                    <a:pt x="60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0" name="Google Shape;360;p32"/>
            <p:cNvSpPr/>
            <p:nvPr/>
          </p:nvSpPr>
          <p:spPr>
            <a:xfrm>
              <a:off x="4081125" y="1473675"/>
              <a:ext cx="154250" cy="91125"/>
            </a:xfrm>
            <a:custGeom>
              <a:avLst/>
              <a:gdLst/>
              <a:ahLst/>
              <a:cxnLst/>
              <a:rect l="l" t="t" r="r" b="b"/>
              <a:pathLst>
                <a:path w="6170" h="3645" extrusionOk="0">
                  <a:moveTo>
                    <a:pt x="3316" y="1"/>
                  </a:moveTo>
                  <a:cubicBezTo>
                    <a:pt x="3198" y="1"/>
                    <a:pt x="3078" y="5"/>
                    <a:pt x="2956" y="14"/>
                  </a:cubicBezTo>
                  <a:cubicBezTo>
                    <a:pt x="1292" y="133"/>
                    <a:pt x="1" y="1039"/>
                    <a:pt x="72" y="2038"/>
                  </a:cubicBezTo>
                  <a:cubicBezTo>
                    <a:pt x="139" y="2964"/>
                    <a:pt x="1351" y="3645"/>
                    <a:pt x="2854" y="3645"/>
                  </a:cubicBezTo>
                  <a:cubicBezTo>
                    <a:pt x="2972" y="3645"/>
                    <a:pt x="3093" y="3641"/>
                    <a:pt x="3215" y="3632"/>
                  </a:cubicBezTo>
                  <a:cubicBezTo>
                    <a:pt x="4878" y="3513"/>
                    <a:pt x="6170" y="2607"/>
                    <a:pt x="6099" y="1608"/>
                  </a:cubicBezTo>
                  <a:cubicBezTo>
                    <a:pt x="6033" y="682"/>
                    <a:pt x="4819" y="1"/>
                    <a:pt x="33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1" name="Google Shape;361;p32"/>
            <p:cNvSpPr/>
            <p:nvPr/>
          </p:nvSpPr>
          <p:spPr>
            <a:xfrm>
              <a:off x="4090125" y="1509050"/>
              <a:ext cx="138750" cy="55775"/>
            </a:xfrm>
            <a:custGeom>
              <a:avLst/>
              <a:gdLst/>
              <a:ahLst/>
              <a:cxnLst/>
              <a:rect l="l" t="t" r="r" b="b"/>
              <a:pathLst>
                <a:path w="5550" h="2231" extrusionOk="0">
                  <a:moveTo>
                    <a:pt x="3060" y="1"/>
                  </a:moveTo>
                  <a:cubicBezTo>
                    <a:pt x="2941" y="1"/>
                    <a:pt x="2820" y="5"/>
                    <a:pt x="2697" y="14"/>
                  </a:cubicBezTo>
                  <a:cubicBezTo>
                    <a:pt x="1451" y="102"/>
                    <a:pt x="415" y="633"/>
                    <a:pt x="1" y="1314"/>
                  </a:cubicBezTo>
                  <a:cubicBezTo>
                    <a:pt x="456" y="1869"/>
                    <a:pt x="1396" y="2230"/>
                    <a:pt x="2490" y="2230"/>
                  </a:cubicBezTo>
                  <a:cubicBezTo>
                    <a:pt x="2610" y="2230"/>
                    <a:pt x="2731" y="2226"/>
                    <a:pt x="2853" y="2217"/>
                  </a:cubicBezTo>
                  <a:cubicBezTo>
                    <a:pt x="4100" y="2127"/>
                    <a:pt x="5137" y="1597"/>
                    <a:pt x="5550" y="917"/>
                  </a:cubicBezTo>
                  <a:cubicBezTo>
                    <a:pt x="5095" y="363"/>
                    <a:pt x="4154" y="1"/>
                    <a:pt x="3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2" name="Google Shape;362;p32"/>
            <p:cNvSpPr/>
            <p:nvPr/>
          </p:nvSpPr>
          <p:spPr>
            <a:xfrm>
              <a:off x="3490025" y="1239900"/>
              <a:ext cx="702175" cy="462800"/>
            </a:xfrm>
            <a:custGeom>
              <a:avLst/>
              <a:gdLst/>
              <a:ahLst/>
              <a:cxnLst/>
              <a:rect l="l" t="t" r="r" b="b"/>
              <a:pathLst>
                <a:path w="28087" h="18512" extrusionOk="0">
                  <a:moveTo>
                    <a:pt x="5183" y="0"/>
                  </a:moveTo>
                  <a:cubicBezTo>
                    <a:pt x="4957" y="0"/>
                    <a:pt x="4727" y="17"/>
                    <a:pt x="4496" y="53"/>
                  </a:cubicBezTo>
                  <a:cubicBezTo>
                    <a:pt x="1705" y="482"/>
                    <a:pt x="1" y="3353"/>
                    <a:pt x="960" y="6009"/>
                  </a:cubicBezTo>
                  <a:lnTo>
                    <a:pt x="4493" y="15788"/>
                  </a:lnTo>
                  <a:cubicBezTo>
                    <a:pt x="4873" y="16837"/>
                    <a:pt x="5851" y="17551"/>
                    <a:pt x="6966" y="17593"/>
                  </a:cubicBezTo>
                  <a:lnTo>
                    <a:pt x="22733" y="18184"/>
                  </a:lnTo>
                  <a:lnTo>
                    <a:pt x="25088" y="18512"/>
                  </a:lnTo>
                  <a:cubicBezTo>
                    <a:pt x="25088" y="18512"/>
                    <a:pt x="25312" y="15454"/>
                    <a:pt x="25545" y="14792"/>
                  </a:cubicBezTo>
                  <a:cubicBezTo>
                    <a:pt x="25744" y="14227"/>
                    <a:pt x="28086" y="14671"/>
                    <a:pt x="28080" y="14102"/>
                  </a:cubicBezTo>
                  <a:cubicBezTo>
                    <a:pt x="28074" y="13534"/>
                    <a:pt x="24084" y="13181"/>
                    <a:pt x="24084" y="13181"/>
                  </a:cubicBezTo>
                  <a:lnTo>
                    <a:pt x="22491" y="14791"/>
                  </a:lnTo>
                  <a:lnTo>
                    <a:pt x="10148" y="11157"/>
                  </a:lnTo>
                  <a:lnTo>
                    <a:pt x="9648" y="4166"/>
                  </a:lnTo>
                  <a:cubicBezTo>
                    <a:pt x="9478" y="1786"/>
                    <a:pt x="7491" y="0"/>
                    <a:pt x="5183" y="0"/>
                  </a:cubicBezTo>
                  <a:close/>
                </a:path>
              </a:pathLst>
            </a:custGeom>
            <a:solidFill>
              <a:srgbClr val="DB8D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3" name="Google Shape;363;p32"/>
            <p:cNvSpPr/>
            <p:nvPr/>
          </p:nvSpPr>
          <p:spPr>
            <a:xfrm>
              <a:off x="3586700" y="831800"/>
              <a:ext cx="274700" cy="351325"/>
            </a:xfrm>
            <a:custGeom>
              <a:avLst/>
              <a:gdLst/>
              <a:ahLst/>
              <a:cxnLst/>
              <a:rect l="l" t="t" r="r" b="b"/>
              <a:pathLst>
                <a:path w="10988" h="14053" extrusionOk="0">
                  <a:moveTo>
                    <a:pt x="6776" y="0"/>
                  </a:moveTo>
                  <a:cubicBezTo>
                    <a:pt x="5432" y="0"/>
                    <a:pt x="4003" y="764"/>
                    <a:pt x="3161" y="1753"/>
                  </a:cubicBezTo>
                  <a:cubicBezTo>
                    <a:pt x="2208" y="2870"/>
                    <a:pt x="1770" y="4014"/>
                    <a:pt x="1266" y="5374"/>
                  </a:cubicBezTo>
                  <a:cubicBezTo>
                    <a:pt x="791" y="6655"/>
                    <a:pt x="61" y="7801"/>
                    <a:pt x="19" y="9208"/>
                  </a:cubicBezTo>
                  <a:cubicBezTo>
                    <a:pt x="0" y="9834"/>
                    <a:pt x="90" y="10612"/>
                    <a:pt x="443" y="11139"/>
                  </a:cubicBezTo>
                  <a:cubicBezTo>
                    <a:pt x="593" y="11362"/>
                    <a:pt x="4485" y="14052"/>
                    <a:pt x="7438" y="14052"/>
                  </a:cubicBezTo>
                  <a:cubicBezTo>
                    <a:pt x="8019" y="14052"/>
                    <a:pt x="8564" y="13948"/>
                    <a:pt x="9037" y="13700"/>
                  </a:cubicBezTo>
                  <a:cubicBezTo>
                    <a:pt x="9922" y="13236"/>
                    <a:pt x="10916" y="12135"/>
                    <a:pt x="10959" y="11094"/>
                  </a:cubicBezTo>
                  <a:cubicBezTo>
                    <a:pt x="10987" y="10427"/>
                    <a:pt x="10592" y="9975"/>
                    <a:pt x="10337" y="9311"/>
                  </a:cubicBezTo>
                  <a:cubicBezTo>
                    <a:pt x="9802" y="7916"/>
                    <a:pt x="10614" y="6749"/>
                    <a:pt x="10177" y="5419"/>
                  </a:cubicBezTo>
                  <a:cubicBezTo>
                    <a:pt x="9748" y="4118"/>
                    <a:pt x="10034" y="2434"/>
                    <a:pt x="9199" y="1246"/>
                  </a:cubicBezTo>
                  <a:cubicBezTo>
                    <a:pt x="8574" y="358"/>
                    <a:pt x="7695" y="0"/>
                    <a:pt x="6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4" name="Google Shape;364;p32"/>
            <p:cNvSpPr/>
            <p:nvPr/>
          </p:nvSpPr>
          <p:spPr>
            <a:xfrm>
              <a:off x="4427525" y="954425"/>
              <a:ext cx="177800" cy="329975"/>
            </a:xfrm>
            <a:custGeom>
              <a:avLst/>
              <a:gdLst/>
              <a:ahLst/>
              <a:cxnLst/>
              <a:rect l="l" t="t" r="r" b="b"/>
              <a:pathLst>
                <a:path w="7112" h="13199" extrusionOk="0">
                  <a:moveTo>
                    <a:pt x="6187" y="1"/>
                  </a:moveTo>
                  <a:cubicBezTo>
                    <a:pt x="6142" y="1"/>
                    <a:pt x="6096" y="6"/>
                    <a:pt x="6050" y="18"/>
                  </a:cubicBezTo>
                  <a:lnTo>
                    <a:pt x="447" y="1392"/>
                  </a:lnTo>
                  <a:cubicBezTo>
                    <a:pt x="182" y="1457"/>
                    <a:pt x="0" y="1702"/>
                    <a:pt x="16" y="1974"/>
                  </a:cubicBezTo>
                  <a:lnTo>
                    <a:pt x="586" y="12662"/>
                  </a:lnTo>
                  <a:cubicBezTo>
                    <a:pt x="602" y="12967"/>
                    <a:pt x="856" y="13199"/>
                    <a:pt x="1151" y="13199"/>
                  </a:cubicBezTo>
                  <a:cubicBezTo>
                    <a:pt x="1182" y="13199"/>
                    <a:pt x="1213" y="13196"/>
                    <a:pt x="1244" y="13191"/>
                  </a:cubicBezTo>
                  <a:lnTo>
                    <a:pt x="6627" y="12307"/>
                  </a:lnTo>
                  <a:cubicBezTo>
                    <a:pt x="6908" y="12260"/>
                    <a:pt x="7111" y="12013"/>
                    <a:pt x="7102" y="11728"/>
                  </a:cubicBezTo>
                  <a:lnTo>
                    <a:pt x="6752" y="550"/>
                  </a:lnTo>
                  <a:cubicBezTo>
                    <a:pt x="6743" y="237"/>
                    <a:pt x="6485" y="1"/>
                    <a:pt x="61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5" name="Google Shape;365;p32"/>
            <p:cNvSpPr/>
            <p:nvPr/>
          </p:nvSpPr>
          <p:spPr>
            <a:xfrm>
              <a:off x="4540675" y="985250"/>
              <a:ext cx="37900" cy="36025"/>
            </a:xfrm>
            <a:custGeom>
              <a:avLst/>
              <a:gdLst/>
              <a:ahLst/>
              <a:cxnLst/>
              <a:rect l="l" t="t" r="r" b="b"/>
              <a:pathLst>
                <a:path w="1516" h="1441" extrusionOk="0">
                  <a:moveTo>
                    <a:pt x="778" y="1"/>
                  </a:moveTo>
                  <a:cubicBezTo>
                    <a:pt x="760" y="1"/>
                    <a:pt x="743" y="1"/>
                    <a:pt x="725" y="3"/>
                  </a:cubicBezTo>
                  <a:cubicBezTo>
                    <a:pt x="434" y="23"/>
                    <a:pt x="185" y="216"/>
                    <a:pt x="93" y="492"/>
                  </a:cubicBezTo>
                  <a:cubicBezTo>
                    <a:pt x="1" y="769"/>
                    <a:pt x="85" y="1073"/>
                    <a:pt x="304" y="1264"/>
                  </a:cubicBezTo>
                  <a:cubicBezTo>
                    <a:pt x="438" y="1380"/>
                    <a:pt x="606" y="1440"/>
                    <a:pt x="776" y="1440"/>
                  </a:cubicBezTo>
                  <a:cubicBezTo>
                    <a:pt x="886" y="1440"/>
                    <a:pt x="996" y="1415"/>
                    <a:pt x="1098" y="1364"/>
                  </a:cubicBezTo>
                  <a:cubicBezTo>
                    <a:pt x="1359" y="1234"/>
                    <a:pt x="1515" y="960"/>
                    <a:pt x="1494" y="670"/>
                  </a:cubicBezTo>
                  <a:cubicBezTo>
                    <a:pt x="1467" y="290"/>
                    <a:pt x="1152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6" name="Google Shape;366;p32"/>
            <p:cNvSpPr/>
            <p:nvPr/>
          </p:nvSpPr>
          <p:spPr>
            <a:xfrm>
              <a:off x="4540850" y="819225"/>
              <a:ext cx="128500" cy="144300"/>
            </a:xfrm>
            <a:custGeom>
              <a:avLst/>
              <a:gdLst/>
              <a:ahLst/>
              <a:cxnLst/>
              <a:rect l="l" t="t" r="r" b="b"/>
              <a:pathLst>
                <a:path w="5140" h="5772" extrusionOk="0">
                  <a:moveTo>
                    <a:pt x="2720" y="0"/>
                  </a:moveTo>
                  <a:cubicBezTo>
                    <a:pt x="2612" y="363"/>
                    <a:pt x="2696" y="2507"/>
                    <a:pt x="1" y="3024"/>
                  </a:cubicBezTo>
                  <a:cubicBezTo>
                    <a:pt x="52" y="3016"/>
                    <a:pt x="102" y="3012"/>
                    <a:pt x="153" y="3012"/>
                  </a:cubicBezTo>
                  <a:cubicBezTo>
                    <a:pt x="1259" y="3012"/>
                    <a:pt x="2233" y="4883"/>
                    <a:pt x="2508" y="5772"/>
                  </a:cubicBezTo>
                  <a:cubicBezTo>
                    <a:pt x="3131" y="4798"/>
                    <a:pt x="3841" y="3383"/>
                    <a:pt x="5139" y="3172"/>
                  </a:cubicBezTo>
                  <a:cubicBezTo>
                    <a:pt x="3739" y="2226"/>
                    <a:pt x="3026" y="1660"/>
                    <a:pt x="27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7" name="Google Shape;367;p32"/>
            <p:cNvSpPr/>
            <p:nvPr/>
          </p:nvSpPr>
          <p:spPr>
            <a:xfrm>
              <a:off x="3971800" y="1091500"/>
              <a:ext cx="573250" cy="389475"/>
            </a:xfrm>
            <a:custGeom>
              <a:avLst/>
              <a:gdLst/>
              <a:ahLst/>
              <a:cxnLst/>
              <a:rect l="l" t="t" r="r" b="b"/>
              <a:pathLst>
                <a:path w="22930" h="15579" extrusionOk="0">
                  <a:moveTo>
                    <a:pt x="22498" y="0"/>
                  </a:moveTo>
                  <a:cubicBezTo>
                    <a:pt x="22272" y="0"/>
                    <a:pt x="21934" y="128"/>
                    <a:pt x="21934" y="128"/>
                  </a:cubicBezTo>
                  <a:lnTo>
                    <a:pt x="18574" y="1860"/>
                  </a:lnTo>
                  <a:lnTo>
                    <a:pt x="18449" y="92"/>
                  </a:lnTo>
                  <a:lnTo>
                    <a:pt x="17697" y="1465"/>
                  </a:lnTo>
                  <a:cubicBezTo>
                    <a:pt x="17515" y="1795"/>
                    <a:pt x="17413" y="2162"/>
                    <a:pt x="17397" y="2537"/>
                  </a:cubicBezTo>
                  <a:lnTo>
                    <a:pt x="17350" y="3628"/>
                  </a:lnTo>
                  <a:lnTo>
                    <a:pt x="5432" y="8177"/>
                  </a:lnTo>
                  <a:cubicBezTo>
                    <a:pt x="5432" y="8177"/>
                    <a:pt x="4164" y="7608"/>
                    <a:pt x="2853" y="7029"/>
                  </a:cubicBezTo>
                  <a:lnTo>
                    <a:pt x="0" y="14951"/>
                  </a:lnTo>
                  <a:cubicBezTo>
                    <a:pt x="866" y="15031"/>
                    <a:pt x="2173" y="15579"/>
                    <a:pt x="3326" y="15579"/>
                  </a:cubicBezTo>
                  <a:cubicBezTo>
                    <a:pt x="3487" y="15579"/>
                    <a:pt x="3644" y="15568"/>
                    <a:pt x="3797" y="15544"/>
                  </a:cubicBezTo>
                  <a:cubicBezTo>
                    <a:pt x="11576" y="14325"/>
                    <a:pt x="15172" y="8081"/>
                    <a:pt x="20114" y="6627"/>
                  </a:cubicBezTo>
                  <a:cubicBezTo>
                    <a:pt x="21301" y="6277"/>
                    <a:pt x="22865" y="3722"/>
                    <a:pt x="22691" y="3521"/>
                  </a:cubicBezTo>
                  <a:cubicBezTo>
                    <a:pt x="22670" y="3497"/>
                    <a:pt x="22640" y="3487"/>
                    <a:pt x="22602" y="3487"/>
                  </a:cubicBezTo>
                  <a:cubicBezTo>
                    <a:pt x="22320" y="3487"/>
                    <a:pt x="21630" y="4076"/>
                    <a:pt x="21630" y="4076"/>
                  </a:cubicBezTo>
                  <a:cubicBezTo>
                    <a:pt x="21630" y="4076"/>
                    <a:pt x="22562" y="1966"/>
                    <a:pt x="22544" y="1469"/>
                  </a:cubicBezTo>
                  <a:cubicBezTo>
                    <a:pt x="22540" y="1357"/>
                    <a:pt x="22465" y="1314"/>
                    <a:pt x="22352" y="1314"/>
                  </a:cubicBezTo>
                  <a:cubicBezTo>
                    <a:pt x="21965" y="1314"/>
                    <a:pt x="21131" y="1819"/>
                    <a:pt x="21131" y="1819"/>
                  </a:cubicBezTo>
                  <a:cubicBezTo>
                    <a:pt x="22929" y="300"/>
                    <a:pt x="22845" y="0"/>
                    <a:pt x="22498" y="0"/>
                  </a:cubicBezTo>
                  <a:close/>
                </a:path>
              </a:pathLst>
            </a:custGeom>
            <a:solidFill>
              <a:srgbClr val="DB8D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8" name="Google Shape;368;p32"/>
            <p:cNvSpPr/>
            <p:nvPr/>
          </p:nvSpPr>
          <p:spPr>
            <a:xfrm>
              <a:off x="3134450" y="1093475"/>
              <a:ext cx="919950" cy="888725"/>
            </a:xfrm>
            <a:custGeom>
              <a:avLst/>
              <a:gdLst/>
              <a:ahLst/>
              <a:cxnLst/>
              <a:rect l="l" t="t" r="r" b="b"/>
              <a:pathLst>
                <a:path w="36798" h="35549" extrusionOk="0">
                  <a:moveTo>
                    <a:pt x="16879" y="0"/>
                  </a:moveTo>
                  <a:cubicBezTo>
                    <a:pt x="13885" y="0"/>
                    <a:pt x="12653" y="1704"/>
                    <a:pt x="9623" y="5595"/>
                  </a:cubicBezTo>
                  <a:cubicBezTo>
                    <a:pt x="6107" y="10111"/>
                    <a:pt x="1" y="13177"/>
                    <a:pt x="1" y="13177"/>
                  </a:cubicBezTo>
                  <a:lnTo>
                    <a:pt x="10863" y="35548"/>
                  </a:lnTo>
                  <a:cubicBezTo>
                    <a:pt x="16320" y="32059"/>
                    <a:pt x="21537" y="22169"/>
                    <a:pt x="23858" y="17320"/>
                  </a:cubicBezTo>
                  <a:cubicBezTo>
                    <a:pt x="24090" y="17379"/>
                    <a:pt x="24328" y="17408"/>
                    <a:pt x="24567" y="17408"/>
                  </a:cubicBezTo>
                  <a:cubicBezTo>
                    <a:pt x="24637" y="17408"/>
                    <a:pt x="24707" y="17405"/>
                    <a:pt x="24777" y="17400"/>
                  </a:cubicBezTo>
                  <a:cubicBezTo>
                    <a:pt x="26095" y="17307"/>
                    <a:pt x="27146" y="16356"/>
                    <a:pt x="27425" y="15132"/>
                  </a:cubicBezTo>
                  <a:cubicBezTo>
                    <a:pt x="28870" y="15459"/>
                    <a:pt x="30952" y="15899"/>
                    <a:pt x="33564" y="16357"/>
                  </a:cubicBezTo>
                  <a:lnTo>
                    <a:pt x="36798" y="7148"/>
                  </a:lnTo>
                  <a:cubicBezTo>
                    <a:pt x="32256" y="5142"/>
                    <a:pt x="21761" y="612"/>
                    <a:pt x="18473" y="130"/>
                  </a:cubicBezTo>
                  <a:cubicBezTo>
                    <a:pt x="17886" y="44"/>
                    <a:pt x="17360" y="0"/>
                    <a:pt x="168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9" name="Google Shape;369;p32"/>
            <p:cNvSpPr/>
            <p:nvPr/>
          </p:nvSpPr>
          <p:spPr>
            <a:xfrm>
              <a:off x="3356975" y="750300"/>
              <a:ext cx="569000" cy="505200"/>
            </a:xfrm>
            <a:custGeom>
              <a:avLst/>
              <a:gdLst/>
              <a:ahLst/>
              <a:cxnLst/>
              <a:rect l="l" t="t" r="r" b="b"/>
              <a:pathLst>
                <a:path w="22760" h="20208" extrusionOk="0">
                  <a:moveTo>
                    <a:pt x="16592" y="0"/>
                  </a:moveTo>
                  <a:cubicBezTo>
                    <a:pt x="16414" y="0"/>
                    <a:pt x="16206" y="61"/>
                    <a:pt x="15946" y="214"/>
                  </a:cubicBezTo>
                  <a:cubicBezTo>
                    <a:pt x="15489" y="482"/>
                    <a:pt x="15302" y="872"/>
                    <a:pt x="14780" y="1018"/>
                  </a:cubicBezTo>
                  <a:cubicBezTo>
                    <a:pt x="14611" y="1065"/>
                    <a:pt x="14464" y="1087"/>
                    <a:pt x="14287" y="1087"/>
                  </a:cubicBezTo>
                  <a:cubicBezTo>
                    <a:pt x="14101" y="1087"/>
                    <a:pt x="13882" y="1063"/>
                    <a:pt x="13568" y="1019"/>
                  </a:cubicBezTo>
                  <a:cubicBezTo>
                    <a:pt x="13335" y="911"/>
                    <a:pt x="13072" y="860"/>
                    <a:pt x="12801" y="860"/>
                  </a:cubicBezTo>
                  <a:cubicBezTo>
                    <a:pt x="12005" y="860"/>
                    <a:pt x="11142" y="1295"/>
                    <a:pt x="10768" y="1950"/>
                  </a:cubicBezTo>
                  <a:cubicBezTo>
                    <a:pt x="10355" y="2671"/>
                    <a:pt x="10638" y="3963"/>
                    <a:pt x="9947" y="4478"/>
                  </a:cubicBezTo>
                  <a:cubicBezTo>
                    <a:pt x="9420" y="4872"/>
                    <a:pt x="8685" y="4639"/>
                    <a:pt x="8179" y="5189"/>
                  </a:cubicBezTo>
                  <a:cubicBezTo>
                    <a:pt x="7567" y="5856"/>
                    <a:pt x="8004" y="6623"/>
                    <a:pt x="7735" y="7434"/>
                  </a:cubicBezTo>
                  <a:cubicBezTo>
                    <a:pt x="7406" y="8423"/>
                    <a:pt x="6607" y="8174"/>
                    <a:pt x="5796" y="8308"/>
                  </a:cubicBezTo>
                  <a:cubicBezTo>
                    <a:pt x="4722" y="8487"/>
                    <a:pt x="3660" y="9147"/>
                    <a:pt x="3581" y="10331"/>
                  </a:cubicBezTo>
                  <a:cubicBezTo>
                    <a:pt x="3539" y="10963"/>
                    <a:pt x="4051" y="11966"/>
                    <a:pt x="3704" y="12409"/>
                  </a:cubicBezTo>
                  <a:cubicBezTo>
                    <a:pt x="3237" y="13004"/>
                    <a:pt x="1965" y="12577"/>
                    <a:pt x="1311" y="12957"/>
                  </a:cubicBezTo>
                  <a:cubicBezTo>
                    <a:pt x="0" y="13719"/>
                    <a:pt x="910" y="15746"/>
                    <a:pt x="1647" y="16650"/>
                  </a:cubicBezTo>
                  <a:cubicBezTo>
                    <a:pt x="2322" y="17479"/>
                    <a:pt x="3259" y="18086"/>
                    <a:pt x="4299" y="18350"/>
                  </a:cubicBezTo>
                  <a:cubicBezTo>
                    <a:pt x="4835" y="18485"/>
                    <a:pt x="5435" y="18533"/>
                    <a:pt x="5985" y="18569"/>
                  </a:cubicBezTo>
                  <a:cubicBezTo>
                    <a:pt x="6908" y="18630"/>
                    <a:pt x="6509" y="18566"/>
                    <a:pt x="6753" y="19317"/>
                  </a:cubicBezTo>
                  <a:cubicBezTo>
                    <a:pt x="6962" y="19965"/>
                    <a:pt x="7416" y="20208"/>
                    <a:pt x="7966" y="20208"/>
                  </a:cubicBezTo>
                  <a:cubicBezTo>
                    <a:pt x="9162" y="20208"/>
                    <a:pt x="10818" y="19060"/>
                    <a:pt x="11428" y="18418"/>
                  </a:cubicBezTo>
                  <a:cubicBezTo>
                    <a:pt x="12183" y="17621"/>
                    <a:pt x="12305" y="16859"/>
                    <a:pt x="12710" y="15911"/>
                  </a:cubicBezTo>
                  <a:cubicBezTo>
                    <a:pt x="12938" y="15375"/>
                    <a:pt x="13024" y="15340"/>
                    <a:pt x="13342" y="15340"/>
                  </a:cubicBezTo>
                  <a:cubicBezTo>
                    <a:pt x="13389" y="15340"/>
                    <a:pt x="13441" y="15341"/>
                    <a:pt x="13500" y="15341"/>
                  </a:cubicBezTo>
                  <a:cubicBezTo>
                    <a:pt x="13594" y="15341"/>
                    <a:pt x="13706" y="15339"/>
                    <a:pt x="13839" y="15328"/>
                  </a:cubicBezTo>
                  <a:cubicBezTo>
                    <a:pt x="15407" y="15205"/>
                    <a:pt x="16060" y="13724"/>
                    <a:pt x="15694" y="12345"/>
                  </a:cubicBezTo>
                  <a:cubicBezTo>
                    <a:pt x="15605" y="12008"/>
                    <a:pt x="15284" y="11520"/>
                    <a:pt x="15160" y="11071"/>
                  </a:cubicBezTo>
                  <a:cubicBezTo>
                    <a:pt x="15293" y="11041"/>
                    <a:pt x="15433" y="11027"/>
                    <a:pt x="15575" y="11027"/>
                  </a:cubicBezTo>
                  <a:cubicBezTo>
                    <a:pt x="15800" y="11027"/>
                    <a:pt x="16028" y="11062"/>
                    <a:pt x="16234" y="11124"/>
                  </a:cubicBezTo>
                  <a:cubicBezTo>
                    <a:pt x="16726" y="11272"/>
                    <a:pt x="17236" y="11440"/>
                    <a:pt x="17718" y="11623"/>
                  </a:cubicBezTo>
                  <a:cubicBezTo>
                    <a:pt x="18184" y="11801"/>
                    <a:pt x="18613" y="12057"/>
                    <a:pt x="19106" y="12162"/>
                  </a:cubicBezTo>
                  <a:cubicBezTo>
                    <a:pt x="19390" y="12223"/>
                    <a:pt x="19724" y="12282"/>
                    <a:pt x="20051" y="12282"/>
                  </a:cubicBezTo>
                  <a:cubicBezTo>
                    <a:pt x="20394" y="12282"/>
                    <a:pt x="20728" y="12217"/>
                    <a:pt x="20990" y="12017"/>
                  </a:cubicBezTo>
                  <a:cubicBezTo>
                    <a:pt x="21352" y="11739"/>
                    <a:pt x="21623" y="11187"/>
                    <a:pt x="21563" y="10733"/>
                  </a:cubicBezTo>
                  <a:cubicBezTo>
                    <a:pt x="21434" y="9738"/>
                    <a:pt x="19307" y="9261"/>
                    <a:pt x="20261" y="8030"/>
                  </a:cubicBezTo>
                  <a:cubicBezTo>
                    <a:pt x="20455" y="7780"/>
                    <a:pt x="20639" y="7607"/>
                    <a:pt x="20568" y="7276"/>
                  </a:cubicBezTo>
                  <a:cubicBezTo>
                    <a:pt x="20534" y="7115"/>
                    <a:pt x="20470" y="6973"/>
                    <a:pt x="20408" y="6833"/>
                  </a:cubicBezTo>
                  <a:cubicBezTo>
                    <a:pt x="21069" y="6651"/>
                    <a:pt x="21707" y="6277"/>
                    <a:pt x="22088" y="5791"/>
                  </a:cubicBezTo>
                  <a:cubicBezTo>
                    <a:pt x="22475" y="5295"/>
                    <a:pt x="22759" y="4585"/>
                    <a:pt x="22370" y="3987"/>
                  </a:cubicBezTo>
                  <a:cubicBezTo>
                    <a:pt x="21947" y="3336"/>
                    <a:pt x="21359" y="3623"/>
                    <a:pt x="21589" y="2768"/>
                  </a:cubicBezTo>
                  <a:cubicBezTo>
                    <a:pt x="21721" y="2272"/>
                    <a:pt x="22147" y="2070"/>
                    <a:pt x="22063" y="1417"/>
                  </a:cubicBezTo>
                  <a:cubicBezTo>
                    <a:pt x="21987" y="825"/>
                    <a:pt x="21636" y="410"/>
                    <a:pt x="21057" y="292"/>
                  </a:cubicBezTo>
                  <a:cubicBezTo>
                    <a:pt x="20964" y="273"/>
                    <a:pt x="20872" y="265"/>
                    <a:pt x="20780" y="265"/>
                  </a:cubicBezTo>
                  <a:cubicBezTo>
                    <a:pt x="20004" y="265"/>
                    <a:pt x="19256" y="865"/>
                    <a:pt x="18492" y="865"/>
                  </a:cubicBezTo>
                  <a:cubicBezTo>
                    <a:pt x="18334" y="865"/>
                    <a:pt x="18176" y="839"/>
                    <a:pt x="18017" y="778"/>
                  </a:cubicBezTo>
                  <a:cubicBezTo>
                    <a:pt x="17398" y="540"/>
                    <a:pt x="17126" y="0"/>
                    <a:pt x="165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0" name="Google Shape;370;p32"/>
            <p:cNvSpPr/>
            <p:nvPr/>
          </p:nvSpPr>
          <p:spPr>
            <a:xfrm>
              <a:off x="3682475" y="870450"/>
              <a:ext cx="204600" cy="206100"/>
            </a:xfrm>
            <a:custGeom>
              <a:avLst/>
              <a:gdLst/>
              <a:ahLst/>
              <a:cxnLst/>
              <a:rect l="l" t="t" r="r" b="b"/>
              <a:pathLst>
                <a:path w="8184" h="8244" extrusionOk="0">
                  <a:moveTo>
                    <a:pt x="4575" y="1"/>
                  </a:moveTo>
                  <a:cubicBezTo>
                    <a:pt x="4528" y="1"/>
                    <a:pt x="4477" y="11"/>
                    <a:pt x="4420" y="34"/>
                  </a:cubicBezTo>
                  <a:cubicBezTo>
                    <a:pt x="4314" y="313"/>
                    <a:pt x="4312" y="486"/>
                    <a:pt x="3939" y="510"/>
                  </a:cubicBezTo>
                  <a:cubicBezTo>
                    <a:pt x="3930" y="511"/>
                    <a:pt x="3921" y="511"/>
                    <a:pt x="3912" y="511"/>
                  </a:cubicBezTo>
                  <a:cubicBezTo>
                    <a:pt x="3686" y="511"/>
                    <a:pt x="3481" y="338"/>
                    <a:pt x="3270" y="338"/>
                  </a:cubicBezTo>
                  <a:cubicBezTo>
                    <a:pt x="3246" y="338"/>
                    <a:pt x="3221" y="340"/>
                    <a:pt x="3196" y="346"/>
                  </a:cubicBezTo>
                  <a:cubicBezTo>
                    <a:pt x="2768" y="435"/>
                    <a:pt x="2992" y="937"/>
                    <a:pt x="3172" y="1157"/>
                  </a:cubicBezTo>
                  <a:cubicBezTo>
                    <a:pt x="3301" y="1317"/>
                    <a:pt x="3453" y="1459"/>
                    <a:pt x="3530" y="1664"/>
                  </a:cubicBezTo>
                  <a:cubicBezTo>
                    <a:pt x="3692" y="2098"/>
                    <a:pt x="3410" y="2531"/>
                    <a:pt x="3180" y="2888"/>
                  </a:cubicBezTo>
                  <a:cubicBezTo>
                    <a:pt x="3003" y="3164"/>
                    <a:pt x="2656" y="3369"/>
                    <a:pt x="2332" y="3369"/>
                  </a:cubicBezTo>
                  <a:cubicBezTo>
                    <a:pt x="2296" y="3369"/>
                    <a:pt x="2260" y="3367"/>
                    <a:pt x="2225" y="3361"/>
                  </a:cubicBezTo>
                  <a:cubicBezTo>
                    <a:pt x="1973" y="3323"/>
                    <a:pt x="1598" y="3218"/>
                    <a:pt x="1415" y="3048"/>
                  </a:cubicBezTo>
                  <a:cubicBezTo>
                    <a:pt x="1268" y="2911"/>
                    <a:pt x="1159" y="2691"/>
                    <a:pt x="1041" y="2496"/>
                  </a:cubicBezTo>
                  <a:cubicBezTo>
                    <a:pt x="937" y="2453"/>
                    <a:pt x="762" y="2394"/>
                    <a:pt x="588" y="2394"/>
                  </a:cubicBezTo>
                  <a:cubicBezTo>
                    <a:pt x="294" y="2394"/>
                    <a:pt x="0" y="2562"/>
                    <a:pt x="48" y="3261"/>
                  </a:cubicBezTo>
                  <a:cubicBezTo>
                    <a:pt x="117" y="4296"/>
                    <a:pt x="768" y="4417"/>
                    <a:pt x="1067" y="4417"/>
                  </a:cubicBezTo>
                  <a:cubicBezTo>
                    <a:pt x="1158" y="4417"/>
                    <a:pt x="1217" y="4406"/>
                    <a:pt x="1217" y="4406"/>
                  </a:cubicBezTo>
                  <a:lnTo>
                    <a:pt x="1513" y="5027"/>
                  </a:lnTo>
                  <a:cubicBezTo>
                    <a:pt x="1933" y="6614"/>
                    <a:pt x="3837" y="8244"/>
                    <a:pt x="5366" y="8244"/>
                  </a:cubicBezTo>
                  <a:cubicBezTo>
                    <a:pt x="5824" y="8244"/>
                    <a:pt x="6249" y="8097"/>
                    <a:pt x="6590" y="7759"/>
                  </a:cubicBezTo>
                  <a:cubicBezTo>
                    <a:pt x="7160" y="7191"/>
                    <a:pt x="7289" y="6029"/>
                    <a:pt x="7233" y="4816"/>
                  </a:cubicBezTo>
                  <a:cubicBezTo>
                    <a:pt x="7423" y="4781"/>
                    <a:pt x="7615" y="4740"/>
                    <a:pt x="7790" y="4694"/>
                  </a:cubicBezTo>
                  <a:cubicBezTo>
                    <a:pt x="8183" y="4588"/>
                    <a:pt x="7859" y="4316"/>
                    <a:pt x="7639" y="4133"/>
                  </a:cubicBezTo>
                  <a:cubicBezTo>
                    <a:pt x="7439" y="3966"/>
                    <a:pt x="7275" y="3772"/>
                    <a:pt x="7120" y="3570"/>
                  </a:cubicBezTo>
                  <a:cubicBezTo>
                    <a:pt x="6999" y="2652"/>
                    <a:pt x="6822" y="1742"/>
                    <a:pt x="6591" y="846"/>
                  </a:cubicBezTo>
                  <a:cubicBezTo>
                    <a:pt x="6509" y="635"/>
                    <a:pt x="6408" y="433"/>
                    <a:pt x="6287" y="243"/>
                  </a:cubicBezTo>
                  <a:cubicBezTo>
                    <a:pt x="6199" y="206"/>
                    <a:pt x="6110" y="167"/>
                    <a:pt x="6030" y="167"/>
                  </a:cubicBezTo>
                  <a:cubicBezTo>
                    <a:pt x="5974" y="167"/>
                    <a:pt x="5922" y="187"/>
                    <a:pt x="5879" y="242"/>
                  </a:cubicBezTo>
                  <a:cubicBezTo>
                    <a:pt x="5814" y="324"/>
                    <a:pt x="5889" y="431"/>
                    <a:pt x="5781" y="522"/>
                  </a:cubicBezTo>
                  <a:cubicBezTo>
                    <a:pt x="5714" y="578"/>
                    <a:pt x="5639" y="600"/>
                    <a:pt x="5562" y="600"/>
                  </a:cubicBezTo>
                  <a:cubicBezTo>
                    <a:pt x="5419" y="600"/>
                    <a:pt x="5269" y="521"/>
                    <a:pt x="5153" y="434"/>
                  </a:cubicBezTo>
                  <a:cubicBezTo>
                    <a:pt x="4934" y="269"/>
                    <a:pt x="4812" y="1"/>
                    <a:pt x="4575" y="1"/>
                  </a:cubicBezTo>
                  <a:close/>
                </a:path>
              </a:pathLst>
            </a:custGeom>
            <a:solidFill>
              <a:srgbClr val="DB8D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1" name="Google Shape;371;p32"/>
            <p:cNvSpPr/>
            <p:nvPr/>
          </p:nvSpPr>
          <p:spPr>
            <a:xfrm>
              <a:off x="3638600" y="961350"/>
              <a:ext cx="92475" cy="89700"/>
            </a:xfrm>
            <a:custGeom>
              <a:avLst/>
              <a:gdLst/>
              <a:ahLst/>
              <a:cxnLst/>
              <a:rect l="l" t="t" r="r" b="b"/>
              <a:pathLst>
                <a:path w="3699" h="3588" fill="none" extrusionOk="0">
                  <a:moveTo>
                    <a:pt x="2784" y="313"/>
                  </a:moveTo>
                  <a:cubicBezTo>
                    <a:pt x="3464" y="796"/>
                    <a:pt x="3698" y="1698"/>
                    <a:pt x="3339" y="2450"/>
                  </a:cubicBezTo>
                  <a:cubicBezTo>
                    <a:pt x="2980" y="3203"/>
                    <a:pt x="2131" y="3587"/>
                    <a:pt x="1328" y="3362"/>
                  </a:cubicBezTo>
                  <a:cubicBezTo>
                    <a:pt x="525" y="3137"/>
                    <a:pt x="0" y="2368"/>
                    <a:pt x="84" y="1539"/>
                  </a:cubicBezTo>
                  <a:cubicBezTo>
                    <a:pt x="168" y="709"/>
                    <a:pt x="836" y="60"/>
                    <a:pt x="1669" y="1"/>
                  </a:cubicBezTo>
                </a:path>
              </a:pathLst>
            </a:custGeom>
            <a:noFill/>
            <a:ln w="133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2" name="Google Shape;372;p32"/>
            <p:cNvSpPr/>
            <p:nvPr/>
          </p:nvSpPr>
          <p:spPr>
            <a:xfrm>
              <a:off x="3792000" y="910000"/>
              <a:ext cx="52425" cy="75175"/>
            </a:xfrm>
            <a:custGeom>
              <a:avLst/>
              <a:gdLst/>
              <a:ahLst/>
              <a:cxnLst/>
              <a:rect l="l" t="t" r="r" b="b"/>
              <a:pathLst>
                <a:path w="2097" h="3007" fill="none" extrusionOk="0">
                  <a:moveTo>
                    <a:pt x="2038" y="1433"/>
                  </a:moveTo>
                  <a:cubicBezTo>
                    <a:pt x="2097" y="2242"/>
                    <a:pt x="1700" y="2929"/>
                    <a:pt x="1154" y="2968"/>
                  </a:cubicBezTo>
                  <a:cubicBezTo>
                    <a:pt x="606" y="3007"/>
                    <a:pt x="116" y="2383"/>
                    <a:pt x="59" y="1574"/>
                  </a:cubicBezTo>
                  <a:cubicBezTo>
                    <a:pt x="1" y="765"/>
                    <a:pt x="397" y="79"/>
                    <a:pt x="944" y="39"/>
                  </a:cubicBezTo>
                  <a:cubicBezTo>
                    <a:pt x="1491" y="1"/>
                    <a:pt x="1981" y="624"/>
                    <a:pt x="2038" y="1433"/>
                  </a:cubicBezTo>
                  <a:close/>
                </a:path>
              </a:pathLst>
            </a:custGeom>
            <a:noFill/>
            <a:ln w="81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3" name="Google Shape;373;p32"/>
            <p:cNvSpPr/>
            <p:nvPr/>
          </p:nvSpPr>
          <p:spPr>
            <a:xfrm>
              <a:off x="3856400" y="907925"/>
              <a:ext cx="37350" cy="65050"/>
            </a:xfrm>
            <a:custGeom>
              <a:avLst/>
              <a:gdLst/>
              <a:ahLst/>
              <a:cxnLst/>
              <a:rect l="l" t="t" r="r" b="b"/>
              <a:pathLst>
                <a:path w="1494" h="2602" fill="none" extrusionOk="0">
                  <a:moveTo>
                    <a:pt x="1443" y="1252"/>
                  </a:moveTo>
                  <a:cubicBezTo>
                    <a:pt x="1493" y="1955"/>
                    <a:pt x="1221" y="2547"/>
                    <a:pt x="837" y="2574"/>
                  </a:cubicBezTo>
                  <a:cubicBezTo>
                    <a:pt x="452" y="2601"/>
                    <a:pt x="100" y="2054"/>
                    <a:pt x="50" y="1351"/>
                  </a:cubicBezTo>
                  <a:cubicBezTo>
                    <a:pt x="1" y="648"/>
                    <a:pt x="271" y="56"/>
                    <a:pt x="656" y="28"/>
                  </a:cubicBezTo>
                  <a:cubicBezTo>
                    <a:pt x="1040" y="1"/>
                    <a:pt x="1392" y="549"/>
                    <a:pt x="1443" y="1252"/>
                  </a:cubicBezTo>
                  <a:close/>
                </a:path>
              </a:pathLst>
            </a:custGeom>
            <a:noFill/>
            <a:ln w="63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4" name="Google Shape;374;p32"/>
            <p:cNvSpPr/>
            <p:nvPr/>
          </p:nvSpPr>
          <p:spPr>
            <a:xfrm>
              <a:off x="3846800" y="944750"/>
              <a:ext cx="11075" cy="800"/>
            </a:xfrm>
            <a:custGeom>
              <a:avLst/>
              <a:gdLst/>
              <a:ahLst/>
              <a:cxnLst/>
              <a:rect l="l" t="t" r="r" b="b"/>
              <a:pathLst>
                <a:path w="443" h="32" fill="none" extrusionOk="0">
                  <a:moveTo>
                    <a:pt x="0" y="32"/>
                  </a:moveTo>
                  <a:lnTo>
                    <a:pt x="442" y="0"/>
                  </a:lnTo>
                </a:path>
              </a:pathLst>
            </a:custGeom>
            <a:noFill/>
            <a:ln w="70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3836650" y="1011500"/>
              <a:ext cx="22625" cy="13575"/>
            </a:xfrm>
            <a:custGeom>
              <a:avLst/>
              <a:gdLst/>
              <a:ahLst/>
              <a:cxnLst/>
              <a:rect l="l" t="t" r="r" b="b"/>
              <a:pathLst>
                <a:path w="905" h="543" extrusionOk="0">
                  <a:moveTo>
                    <a:pt x="1" y="1"/>
                  </a:moveTo>
                  <a:lnTo>
                    <a:pt x="205" y="383"/>
                  </a:lnTo>
                  <a:cubicBezTo>
                    <a:pt x="261" y="489"/>
                    <a:pt x="366" y="542"/>
                    <a:pt x="471" y="542"/>
                  </a:cubicBezTo>
                  <a:cubicBezTo>
                    <a:pt x="570" y="542"/>
                    <a:pt x="670" y="495"/>
                    <a:pt x="729" y="398"/>
                  </a:cubicBezTo>
                  <a:lnTo>
                    <a:pt x="904" y="11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76" name="Google Shape;376;p32"/>
          <p:cNvSpPr/>
          <p:nvPr/>
        </p:nvSpPr>
        <p:spPr>
          <a:xfrm>
            <a:off x="8074748" y="382876"/>
            <a:ext cx="549196" cy="616724"/>
          </a:xfrm>
          <a:custGeom>
            <a:avLst/>
            <a:gdLst/>
            <a:ahLst/>
            <a:cxnLst/>
            <a:rect l="l" t="t" r="r" b="b"/>
            <a:pathLst>
              <a:path w="5140" h="5772" extrusionOk="0">
                <a:moveTo>
                  <a:pt x="2720" y="0"/>
                </a:moveTo>
                <a:cubicBezTo>
                  <a:pt x="2612" y="363"/>
                  <a:pt x="2696" y="2507"/>
                  <a:pt x="1" y="3024"/>
                </a:cubicBezTo>
                <a:cubicBezTo>
                  <a:pt x="52" y="3016"/>
                  <a:pt x="102" y="3012"/>
                  <a:pt x="153" y="3012"/>
                </a:cubicBezTo>
                <a:cubicBezTo>
                  <a:pt x="1259" y="3012"/>
                  <a:pt x="2233" y="4883"/>
                  <a:pt x="2508" y="5772"/>
                </a:cubicBezTo>
                <a:cubicBezTo>
                  <a:pt x="3131" y="4798"/>
                  <a:pt x="3841" y="3383"/>
                  <a:pt x="5139" y="3172"/>
                </a:cubicBezTo>
                <a:cubicBezTo>
                  <a:pt x="3739" y="2226"/>
                  <a:pt x="3026" y="1660"/>
                  <a:pt x="272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ECFFBF56-3275-FBBC-1791-4AFA1DF65F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498600"/>
            <a:ext cx="9143999" cy="1200150"/>
          </a:xfrm>
        </p:spPr>
        <p:txBody>
          <a:bodyPr/>
          <a:lstStyle/>
          <a:p>
            <a:pPr algn="ctr" eaLnBrk="1" hangingPunct="1"/>
            <a:r>
              <a:rPr lang="en-US" altLang="en-US" sz="2200" b="1" i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US" altLang="en-US" sz="2200" b="1" i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i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altLang="en-US" sz="2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altLang="en-US" sz="22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en-US" sz="22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i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US" altLang="en-US" sz="2200" b="1" i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i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br>
              <a:rPr lang="en-US" altLang="en-US" sz="2200" b="1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2200" b="1" i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altLang="en-US" sz="2200" b="1" i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i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lang="en-US" altLang="en-US" sz="2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altLang="en-US" sz="22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en-US" sz="22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i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altLang="en-US" sz="2200" b="1" i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i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altLang="en-US" sz="2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altLang="en-US" sz="22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altLang="en-US" sz="22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br>
              <a:rPr lang="en-US" altLang="en-US" sz="22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22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(1)</a:t>
            </a:r>
          </a:p>
        </p:txBody>
      </p:sp>
      <p:sp>
        <p:nvSpPr>
          <p:cNvPr id="8195" name="Text Box 3">
            <a:extLst>
              <a:ext uri="{FF2B5EF4-FFF2-40B4-BE49-F238E27FC236}">
                <a16:creationId xmlns:a16="http://schemas.microsoft.com/office/drawing/2014/main" id="{1B0D363E-5B89-A57E-B231-5E7CB5871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305" y="2800350"/>
            <a:ext cx="845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en-US" sz="24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altLang="en-US" sz="24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altLang="en-US" sz="24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altLang="en-US" sz="24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en-US" sz="24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altLang="en-US" sz="24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altLang="en-US" sz="24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altLang="en-US" sz="24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en-US" sz="24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altLang="en-US" sz="24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ai?</a:t>
            </a:r>
          </a:p>
        </p:txBody>
      </p:sp>
      <p:sp>
        <p:nvSpPr>
          <p:cNvPr id="8197" name="Text Box 5">
            <a:extLst>
              <a:ext uri="{FF2B5EF4-FFF2-40B4-BE49-F238E27FC236}">
                <a16:creationId xmlns:a16="http://schemas.microsoft.com/office/drawing/2014/main" id="{5295F63A-A15A-AC04-A88D-8FB44B7E4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9174"/>
            <a:ext cx="914399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7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700" b="1" u="sng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Hoán</a:t>
            </a:r>
            <a:r>
              <a:rPr lang="en-US" altLang="en-US" sz="2700" b="1" u="sng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u="sng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700" b="1" u="sng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u="sng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700" b="1" u="sng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u="sng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700" b="1" u="sng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1074B22C-0BB3-49B6-3CBA-205AA41D6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01202"/>
            <a:ext cx="9144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2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altLang="en-US" sz="22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altLang="en-US" sz="22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altLang="en-US" sz="22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5126" name="Picture 7" descr="bb_footer">
            <a:extLst>
              <a:ext uri="{FF2B5EF4-FFF2-40B4-BE49-F238E27FC236}">
                <a16:creationId xmlns:a16="http://schemas.microsoft.com/office/drawing/2014/main" id="{B73EE50F-1C02-4661-1ADE-F22F81E12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" y="4429125"/>
            <a:ext cx="723781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/>
      <p:bldP spid="8197" grpId="0"/>
      <p:bldP spid="819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4">
            <a:extLst>
              <a:ext uri="{FF2B5EF4-FFF2-40B4-BE49-F238E27FC236}">
                <a16:creationId xmlns:a16="http://schemas.microsoft.com/office/drawing/2014/main" id="{837970D0-BBCE-3B11-FF4B-77696B4C3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155" y="342900"/>
            <a:ext cx="1790700" cy="369332"/>
          </a:xfrm>
          <a:prstGeom prst="rect">
            <a:avLst/>
          </a:prstGeom>
          <a:solidFill>
            <a:schemeClr val="bg1"/>
          </a:solidFill>
          <a:ln w="76200" cmpd="tri">
            <a:solidFill>
              <a:srgbClr val="0099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Áo nâu</a:t>
            </a:r>
          </a:p>
        </p:txBody>
      </p:sp>
      <p:sp>
        <p:nvSpPr>
          <p:cNvPr id="11269" name="Text Box 5">
            <a:extLst>
              <a:ext uri="{FF2B5EF4-FFF2-40B4-BE49-F238E27FC236}">
                <a16:creationId xmlns:a16="http://schemas.microsoft.com/office/drawing/2014/main" id="{33795998-4B8D-4E1E-0DB2-B1CC07A10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155" y="1485900"/>
            <a:ext cx="1752600" cy="369332"/>
          </a:xfrm>
          <a:prstGeom prst="rect">
            <a:avLst/>
          </a:prstGeom>
          <a:solidFill>
            <a:schemeClr val="bg1"/>
          </a:solidFill>
          <a:ln w="76200" cmpd="tri">
            <a:solidFill>
              <a:srgbClr val="0099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Áo xanh</a:t>
            </a:r>
          </a:p>
        </p:txBody>
      </p:sp>
      <p:sp>
        <p:nvSpPr>
          <p:cNvPr id="11270" name="Line 6">
            <a:extLst>
              <a:ext uri="{FF2B5EF4-FFF2-40B4-BE49-F238E27FC236}">
                <a16:creationId xmlns:a16="http://schemas.microsoft.com/office/drawing/2014/main" id="{01326381-AFB4-23BF-89B9-BE1543E54C5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62796" y="571500"/>
            <a:ext cx="990600" cy="0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en-US" sz="105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271" name="Line 7">
            <a:extLst>
              <a:ext uri="{FF2B5EF4-FFF2-40B4-BE49-F238E27FC236}">
                <a16:creationId xmlns:a16="http://schemas.microsoft.com/office/drawing/2014/main" id="{4D4C4E65-C949-E6FA-205C-CF6BCE59AE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62796" y="1714500"/>
            <a:ext cx="990600" cy="0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en-US" sz="105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272" name="Text Box 8">
            <a:extLst>
              <a:ext uri="{FF2B5EF4-FFF2-40B4-BE49-F238E27FC236}">
                <a16:creationId xmlns:a16="http://schemas.microsoft.com/office/drawing/2014/main" id="{57DE0A4B-B49D-B0EF-C167-E081E4797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6734" y="412150"/>
            <a:ext cx="2437210" cy="369332"/>
          </a:xfrm>
          <a:prstGeom prst="rect">
            <a:avLst/>
          </a:prstGeom>
          <a:solidFill>
            <a:schemeClr val="bg1"/>
          </a:solidFill>
          <a:ln w="76200" cmpd="tri">
            <a:solidFill>
              <a:srgbClr val="0099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 người nông dân</a:t>
            </a:r>
          </a:p>
        </p:txBody>
      </p:sp>
      <p:sp>
        <p:nvSpPr>
          <p:cNvPr id="11273" name="Text Box 9">
            <a:extLst>
              <a:ext uri="{FF2B5EF4-FFF2-40B4-BE49-F238E27FC236}">
                <a16:creationId xmlns:a16="http://schemas.microsoft.com/office/drawing/2014/main" id="{B8BF0545-F2E8-23B0-C594-07D9A1253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6734" y="1498000"/>
            <a:ext cx="2399110" cy="369332"/>
          </a:xfrm>
          <a:prstGeom prst="rect">
            <a:avLst/>
          </a:prstGeom>
          <a:solidFill>
            <a:schemeClr val="bg1"/>
          </a:solidFill>
          <a:ln w="76200" cmpd="tri">
            <a:solidFill>
              <a:srgbClr val="0099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 người công nhân</a:t>
            </a:r>
          </a:p>
        </p:txBody>
      </p:sp>
      <p:sp>
        <p:nvSpPr>
          <p:cNvPr id="11275" name="Text Box 11">
            <a:extLst>
              <a:ext uri="{FF2B5EF4-FFF2-40B4-BE49-F238E27FC236}">
                <a16:creationId xmlns:a16="http://schemas.microsoft.com/office/drawing/2014/main" id="{F144F2C4-AC44-06A2-A2A6-E0E6427BD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5943" y="937216"/>
            <a:ext cx="2173706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100" b="1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altLang="en-US" sz="2100" b="1" dirty="0" err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altLang="en-US" sz="2100" b="1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100" b="1" dirty="0" err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en-US" altLang="en-US" sz="2250" b="1" dirty="0" err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ần</a:t>
            </a:r>
            <a:r>
              <a:rPr lang="en-US" altLang="en-US" sz="2250" b="1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50" b="1" dirty="0" err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gũi</a:t>
            </a:r>
            <a:r>
              <a:rPr lang="en-US" altLang="en-US" sz="2250" b="1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altLang="en-US" sz="2250" b="1" dirty="0" err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US" altLang="en-US" sz="2250" b="1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50" b="1" dirty="0" err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en-US" sz="2250" b="1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50" b="1" dirty="0" err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altLang="en-US" sz="2250" b="1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1276" name="AutoShape 12">
            <a:extLst>
              <a:ext uri="{FF2B5EF4-FFF2-40B4-BE49-F238E27FC236}">
                <a16:creationId xmlns:a16="http://schemas.microsoft.com/office/drawing/2014/main" id="{183B25AC-A0E2-FB25-E6CD-7453B15FFCE2}"/>
              </a:ext>
            </a:extLst>
          </p:cNvPr>
          <p:cNvSpPr>
            <a:spLocks/>
          </p:cNvSpPr>
          <p:nvPr/>
        </p:nvSpPr>
        <p:spPr bwMode="auto">
          <a:xfrm>
            <a:off x="6314943" y="755050"/>
            <a:ext cx="152400" cy="1143000"/>
          </a:xfrm>
          <a:prstGeom prst="rightBrace">
            <a:avLst>
              <a:gd name="adj1" fmla="val 62500"/>
              <a:gd name="adj2" fmla="val 50000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105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277" name="Text Box 13">
            <a:extLst>
              <a:ext uri="{FF2B5EF4-FFF2-40B4-BE49-F238E27FC236}">
                <a16:creationId xmlns:a16="http://schemas.microsoft.com/office/drawing/2014/main" id="{3954281F-1C98-EBC9-0B2F-1820BC1AE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55" y="2286001"/>
            <a:ext cx="1905000" cy="392415"/>
          </a:xfrm>
          <a:prstGeom prst="rect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1950" b="1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 thôn</a:t>
            </a:r>
            <a:endParaRPr lang="en-US" altLang="en-US" sz="195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278" name="Text Box 14">
            <a:extLst>
              <a:ext uri="{FF2B5EF4-FFF2-40B4-BE49-F238E27FC236}">
                <a16:creationId xmlns:a16="http://schemas.microsoft.com/office/drawing/2014/main" id="{E6D2A5A1-976F-15CD-DA8F-E376ADE89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55" y="3028950"/>
            <a:ext cx="1828800" cy="369332"/>
          </a:xfrm>
          <a:prstGeom prst="rect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1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altLang="en-US" sz="1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endParaRPr lang="en-US" alt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279" name="Text Box 15">
            <a:extLst>
              <a:ext uri="{FF2B5EF4-FFF2-40B4-BE49-F238E27FC236}">
                <a16:creationId xmlns:a16="http://schemas.microsoft.com/office/drawing/2014/main" id="{7DB2A5EB-29C0-EA4C-8BEE-DFFD2A3B4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8393" y="2355250"/>
            <a:ext cx="2895600" cy="646331"/>
          </a:xfrm>
          <a:prstGeom prst="rect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1800" b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người sống ở nông thôn</a:t>
            </a:r>
            <a:endParaRPr lang="en-US" altLang="en-US" sz="180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280" name="Text Box 16">
            <a:extLst>
              <a:ext uri="{FF2B5EF4-FFF2-40B4-BE49-F238E27FC236}">
                <a16:creationId xmlns:a16="http://schemas.microsoft.com/office/drawing/2014/main" id="{0FA7881E-CE61-F272-DB77-7982D86D5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543" y="3155350"/>
            <a:ext cx="2819400" cy="646331"/>
          </a:xfrm>
          <a:prstGeom prst="rect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1800" b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người sống ở thị thành </a:t>
            </a:r>
            <a:endParaRPr lang="en-US" altLang="en-US" sz="180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281" name="Line 17">
            <a:extLst>
              <a:ext uri="{FF2B5EF4-FFF2-40B4-BE49-F238E27FC236}">
                <a16:creationId xmlns:a16="http://schemas.microsoft.com/office/drawing/2014/main" id="{26451B1B-7B51-B067-727C-37A93060ED3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42555" y="2514600"/>
            <a:ext cx="990600" cy="0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en-US" sz="105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283" name="Line 19">
            <a:extLst>
              <a:ext uri="{FF2B5EF4-FFF2-40B4-BE49-F238E27FC236}">
                <a16:creationId xmlns:a16="http://schemas.microsoft.com/office/drawing/2014/main" id="{A270C72D-AE03-7E75-91D5-782A78052F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99705" y="3257550"/>
            <a:ext cx="990600" cy="0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en-US" sz="105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284" name="Text Box 20">
            <a:extLst>
              <a:ext uri="{FF2B5EF4-FFF2-40B4-BE49-F238E27FC236}">
                <a16:creationId xmlns:a16="http://schemas.microsoft.com/office/drawing/2014/main" id="{9813FA7E-6794-673A-09C2-91315578F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5943" y="2526700"/>
            <a:ext cx="2457450" cy="151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2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altLang="en-US" sz="22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altLang="en-US" sz="22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altLang="en-US" sz="22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altLang="en-US" sz="22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gũi</a:t>
            </a:r>
            <a:r>
              <a:rPr lang="en-US" altLang="en-US" sz="22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2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 </a:t>
            </a:r>
            <a:r>
              <a:rPr lang="en-US" altLang="en-US" sz="22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altLang="en-US" sz="22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altLang="en-US" sz="22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en-US" sz="22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altLang="en-US" sz="22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altLang="en-US" sz="22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altLang="en-US" sz="22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altLang="en-US" sz="22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altLang="en-US" sz="22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altLang="en-US" sz="2200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285" name="AutoShape 21">
            <a:extLst>
              <a:ext uri="{FF2B5EF4-FFF2-40B4-BE49-F238E27FC236}">
                <a16:creationId xmlns:a16="http://schemas.microsoft.com/office/drawing/2014/main" id="{9E31F4C8-AE33-DE16-3C38-12688F6F152F}"/>
              </a:ext>
            </a:extLst>
          </p:cNvPr>
          <p:cNvSpPr>
            <a:spLocks/>
          </p:cNvSpPr>
          <p:nvPr/>
        </p:nvSpPr>
        <p:spPr bwMode="auto">
          <a:xfrm>
            <a:off x="6524493" y="2469550"/>
            <a:ext cx="152400" cy="1143000"/>
          </a:xfrm>
          <a:prstGeom prst="rightBrace">
            <a:avLst>
              <a:gd name="adj1" fmla="val 62500"/>
              <a:gd name="adj2" fmla="val 50000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105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 Box 18">
            <a:extLst>
              <a:ext uri="{FF2B5EF4-FFF2-40B4-BE49-F238E27FC236}">
                <a16:creationId xmlns:a16="http://schemas.microsoft.com/office/drawing/2014/main" id="{F698E188-11E4-4A0E-71BA-C667BF9F7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06" y="3965972"/>
            <a:ext cx="2255044" cy="73866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2100" b="1" i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 tên sự vật hiện tượng này</a:t>
            </a:r>
          </a:p>
        </p:txBody>
      </p:sp>
      <p:sp>
        <p:nvSpPr>
          <p:cNvPr id="22" name="Line 15">
            <a:extLst>
              <a:ext uri="{FF2B5EF4-FFF2-40B4-BE49-F238E27FC236}">
                <a16:creationId xmlns:a16="http://schemas.microsoft.com/office/drawing/2014/main" id="{C8A28318-DBE0-DB4D-6E4C-B2F7012A854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99705" y="4400550"/>
            <a:ext cx="74295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en-US" sz="105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 Box 19">
            <a:extLst>
              <a:ext uri="{FF2B5EF4-FFF2-40B4-BE49-F238E27FC236}">
                <a16:creationId xmlns:a16="http://schemas.microsoft.com/office/drawing/2014/main" id="{23DB7397-99D8-11F5-CC55-AAD3E2FDF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9805" y="4000500"/>
            <a:ext cx="1943100" cy="73866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2400" b="1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 sự vật hiện tượng khác</a:t>
            </a:r>
            <a:endParaRPr lang="en-US" altLang="en-US" sz="1800" b="1" i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Line 15">
            <a:extLst>
              <a:ext uri="{FF2B5EF4-FFF2-40B4-BE49-F238E27FC236}">
                <a16:creationId xmlns:a16="http://schemas.microsoft.com/office/drawing/2014/main" id="{C440F5C9-C90A-CDA3-F4AF-2632DD73BDE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00055" y="4343400"/>
            <a:ext cx="74295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en-US" sz="105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40F4998A-8C2F-7293-2D9F-A16F319D21A8}"/>
              </a:ext>
            </a:extLst>
          </p:cNvPr>
          <p:cNvSpPr/>
          <p:nvPr/>
        </p:nvSpPr>
        <p:spPr>
          <a:xfrm>
            <a:off x="7086005" y="3943350"/>
            <a:ext cx="800100" cy="6357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34060E-2D3D-E01E-F05A-FB39D6478F3E}"/>
              </a:ext>
            </a:extLst>
          </p:cNvPr>
          <p:cNvSpPr txBox="1"/>
          <p:nvPr/>
        </p:nvSpPr>
        <p:spPr>
          <a:xfrm>
            <a:off x="7943255" y="3943350"/>
            <a:ext cx="120015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BB05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Hoán</a:t>
            </a:r>
            <a:r>
              <a:rPr lang="en-US" sz="2400" b="1" dirty="0">
                <a:solidFill>
                  <a:srgbClr val="BB05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BB05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endParaRPr lang="en-US" sz="2400" b="1" dirty="0">
              <a:solidFill>
                <a:srgbClr val="BB05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0803FC4-4A40-8AD8-E546-00D4A29A7E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5855" y="4057650"/>
            <a:ext cx="1085850" cy="7429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altLang="en-US" sz="1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altLang="en-US" sz="1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altLang="en-US" sz="1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gũi</a:t>
            </a:r>
            <a:endParaRPr lang="en-US" altLang="en-US" sz="1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20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1" dur="2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0" dur="20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  <p:bldP spid="11269" grpId="0" animBg="1"/>
      <p:bldP spid="11272" grpId="0" animBg="1"/>
      <p:bldP spid="11273" grpId="0" animBg="1"/>
      <p:bldP spid="11275" grpId="0"/>
      <p:bldP spid="11276" grpId="0" animBg="1"/>
      <p:bldP spid="11277" grpId="0" animBg="1"/>
      <p:bldP spid="11278" grpId="0" animBg="1"/>
      <p:bldP spid="11279" grpId="0" animBg="1"/>
      <p:bldP spid="11280" grpId="0" animBg="1"/>
      <p:bldP spid="11284" grpId="0"/>
      <p:bldP spid="11285" grpId="0" animBg="1"/>
      <p:bldP spid="21" grpId="0" animBg="1" autoUpdateAnimBg="0"/>
      <p:bldP spid="23" grpId="0" animBg="1" autoUpdateAnimBg="0"/>
      <p:bldP spid="27" grpId="0" animBg="1"/>
      <p:bldP spid="28" grpId="0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C7CC6A8C-9D07-F3A5-C219-7AAA4029C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772" y="167610"/>
            <a:ext cx="838081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defTabSz="83978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3978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978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978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978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2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sz="2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2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2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22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đạt</a:t>
            </a:r>
            <a:r>
              <a:rPr lang="en-US" sz="22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2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2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2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2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2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2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2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>
              <a:defRPr/>
            </a:pPr>
            <a:endParaRPr lang="en-US" sz="2200" b="1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defRPr/>
            </a:pPr>
            <a:r>
              <a:rPr lang="en-US" sz="22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(1)     </a:t>
            </a:r>
            <a:r>
              <a:rPr lang="en-US" altLang="en-US" sz="2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US" altLang="en-US" sz="2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altLang="en-US" sz="2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altLang="en-US" sz="2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en-US" sz="2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US" altLang="en-US" sz="2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lang="en-US" altLang="en-US" sz="22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defRPr/>
            </a:pPr>
            <a:r>
              <a:rPr lang="en-US" altLang="en-US" sz="2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altLang="en-US" sz="2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lang="en-US" altLang="en-US" sz="2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altLang="en-US" sz="2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en-US" sz="2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altLang="en-US" sz="2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altLang="en-US" sz="2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altLang="en-US" sz="2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altLang="en-US" sz="2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altLang="en-US" sz="22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defRPr/>
            </a:pPr>
            <a:r>
              <a:rPr lang="en-US" sz="22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(2</a:t>
            </a:r>
            <a:r>
              <a:rPr lang="en-US" sz="2200" b="1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US" sz="2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 </a:t>
            </a:r>
            <a:r>
              <a:rPr lang="en-US" sz="2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2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2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đoàn</a:t>
            </a:r>
            <a:r>
              <a:rPr lang="en-US" sz="2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2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lang="en-US" sz="2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2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2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”. </a:t>
            </a:r>
          </a:p>
          <a:p>
            <a:pPr>
              <a:defRPr/>
            </a:pPr>
            <a:r>
              <a:rPr lang="en-US" sz="22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2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22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đạt</a:t>
            </a:r>
            <a:r>
              <a:rPr lang="en-US" sz="22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2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22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2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? </a:t>
            </a:r>
            <a:r>
              <a:rPr lang="en-US" sz="22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2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2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291" name="Text Box 3">
            <a:extLst>
              <a:ext uri="{FF2B5EF4-FFF2-40B4-BE49-F238E27FC236}">
                <a16:creationId xmlns:a16="http://schemas.microsoft.com/office/drawing/2014/main" id="{08440F85-DCEB-B4B0-86D7-8DA267E9D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772" y="3148101"/>
            <a:ext cx="792361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39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200" b="1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altLang="en-US" sz="2200" b="1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altLang="en-US" sz="2200" b="1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đạt</a:t>
            </a:r>
            <a:r>
              <a:rPr lang="en-US" altLang="en-US" sz="2200" b="1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(1) hay </a:t>
            </a:r>
            <a:r>
              <a:rPr lang="en-US" altLang="en-US" sz="2200" b="1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altLang="en-US" sz="2200" b="1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en-US" sz="2200" b="1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altLang="en-US" sz="2200" b="1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altLang="en-US" sz="2200" b="1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ngắn</a:t>
            </a:r>
            <a:r>
              <a:rPr lang="en-US" altLang="en-US" sz="2200" b="1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altLang="en-US" sz="2200" b="1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200" b="1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hàm</a:t>
            </a:r>
            <a:r>
              <a:rPr lang="en-US" altLang="en-US" sz="2200" b="1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súc</a:t>
            </a:r>
            <a:r>
              <a:rPr lang="en-US" altLang="en-US" sz="2200" b="1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200" b="1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2200" b="1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altLang="en-US" sz="2200" b="1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altLang="en-US" sz="2200" b="1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altLang="en-US" sz="2200" b="1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altLang="en-US" sz="2200" b="1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200" b="1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altLang="en-US" sz="2200" b="1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172" name="Picture 4" descr="bb_footer">
            <a:extLst>
              <a:ext uri="{FF2B5EF4-FFF2-40B4-BE49-F238E27FC236}">
                <a16:creationId xmlns:a16="http://schemas.microsoft.com/office/drawing/2014/main" id="{28DD66C3-A176-F1BA-11AD-94F916151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" y="4429125"/>
            <a:ext cx="723781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5"/>
          <p:cNvSpPr/>
          <p:nvPr/>
        </p:nvSpPr>
        <p:spPr>
          <a:xfrm>
            <a:off x="5216377" y="700128"/>
            <a:ext cx="3783274" cy="2618257"/>
          </a:xfrm>
          <a:custGeom>
            <a:avLst/>
            <a:gdLst/>
            <a:ahLst/>
            <a:cxnLst/>
            <a:rect l="l" t="t" r="r" b="b"/>
            <a:pathLst>
              <a:path w="31503" h="21802" extrusionOk="0">
                <a:moveTo>
                  <a:pt x="20340" y="0"/>
                </a:moveTo>
                <a:cubicBezTo>
                  <a:pt x="19242" y="0"/>
                  <a:pt x="17881" y="320"/>
                  <a:pt x="16284" y="1298"/>
                </a:cubicBezTo>
                <a:cubicBezTo>
                  <a:pt x="14206" y="2561"/>
                  <a:pt x="12890" y="2886"/>
                  <a:pt x="11634" y="2886"/>
                </a:cubicBezTo>
                <a:cubicBezTo>
                  <a:pt x="10633" y="2886"/>
                  <a:pt x="9670" y="2679"/>
                  <a:pt x="8391" y="2574"/>
                </a:cubicBezTo>
                <a:cubicBezTo>
                  <a:pt x="8274" y="2567"/>
                  <a:pt x="8153" y="2563"/>
                  <a:pt x="8028" y="2563"/>
                </a:cubicBezTo>
                <a:cubicBezTo>
                  <a:pt x="5031" y="2563"/>
                  <a:pt x="1" y="4792"/>
                  <a:pt x="1680" y="11507"/>
                </a:cubicBezTo>
                <a:cubicBezTo>
                  <a:pt x="3129" y="17303"/>
                  <a:pt x="8537" y="21801"/>
                  <a:pt x="14032" y="21801"/>
                </a:cubicBezTo>
                <a:cubicBezTo>
                  <a:pt x="15168" y="21801"/>
                  <a:pt x="16309" y="21609"/>
                  <a:pt x="17418" y="21196"/>
                </a:cubicBezTo>
                <a:cubicBezTo>
                  <a:pt x="23893" y="18833"/>
                  <a:pt x="31502" y="8671"/>
                  <a:pt x="23562" y="1157"/>
                </a:cubicBezTo>
                <a:cubicBezTo>
                  <a:pt x="23562" y="1157"/>
                  <a:pt x="22426" y="0"/>
                  <a:pt x="20340" y="0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0" name="Google Shape;460;p35"/>
          <p:cNvSpPr/>
          <p:nvPr/>
        </p:nvSpPr>
        <p:spPr>
          <a:xfrm rot="1460046">
            <a:off x="94776" y="656972"/>
            <a:ext cx="4052929" cy="3170673"/>
          </a:xfrm>
          <a:custGeom>
            <a:avLst/>
            <a:gdLst/>
            <a:ahLst/>
            <a:cxnLst/>
            <a:rect l="l" t="t" r="r" b="b"/>
            <a:pathLst>
              <a:path w="38777" h="23775" extrusionOk="0">
                <a:moveTo>
                  <a:pt x="19939" y="0"/>
                </a:moveTo>
                <a:cubicBezTo>
                  <a:pt x="13677" y="0"/>
                  <a:pt x="7404" y="2211"/>
                  <a:pt x="4066" y="7680"/>
                </a:cubicBezTo>
                <a:cubicBezTo>
                  <a:pt x="4066" y="7680"/>
                  <a:pt x="1" y="13588"/>
                  <a:pt x="5342" y="19969"/>
                </a:cubicBezTo>
                <a:cubicBezTo>
                  <a:pt x="7638" y="22693"/>
                  <a:pt x="9967" y="23775"/>
                  <a:pt x="12231" y="23775"/>
                </a:cubicBezTo>
                <a:cubicBezTo>
                  <a:pt x="15467" y="23775"/>
                  <a:pt x="18572" y="21567"/>
                  <a:pt x="21269" y="18787"/>
                </a:cubicBezTo>
                <a:cubicBezTo>
                  <a:pt x="22518" y="17500"/>
                  <a:pt x="24250" y="17184"/>
                  <a:pt x="26133" y="17184"/>
                </a:cubicBezTo>
                <a:cubicBezTo>
                  <a:pt x="27951" y="17184"/>
                  <a:pt x="29908" y="17478"/>
                  <a:pt x="31706" y="17478"/>
                </a:cubicBezTo>
                <a:cubicBezTo>
                  <a:pt x="34886" y="17478"/>
                  <a:pt x="37567" y="16558"/>
                  <a:pt x="38095" y="11461"/>
                </a:cubicBezTo>
                <a:cubicBezTo>
                  <a:pt x="38776" y="5014"/>
                  <a:pt x="29370" y="0"/>
                  <a:pt x="19939" y="0"/>
                </a:cubicBezTo>
                <a:close/>
              </a:path>
            </a:pathLst>
          </a:custGeom>
          <a:solidFill>
            <a:srgbClr val="FFFFFF">
              <a:alpha val="3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1" name="Google Shape;461;p35"/>
          <p:cNvSpPr txBox="1">
            <a:spLocks noGrp="1"/>
          </p:cNvSpPr>
          <p:nvPr>
            <p:ph type="title"/>
          </p:nvPr>
        </p:nvSpPr>
        <p:spPr>
          <a:xfrm>
            <a:off x="279068" y="307392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 Kết luận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2" name="Google Shape;462;p35"/>
          <p:cNvSpPr txBox="1">
            <a:spLocks noGrp="1"/>
          </p:cNvSpPr>
          <p:nvPr>
            <p:ph type="title" idx="2"/>
          </p:nvPr>
        </p:nvSpPr>
        <p:spPr>
          <a:xfrm>
            <a:off x="1437944" y="1212203"/>
            <a:ext cx="22578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Khái niệm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3" name="Google Shape;463;p35"/>
          <p:cNvSpPr txBox="1">
            <a:spLocks noGrp="1"/>
          </p:cNvSpPr>
          <p:nvPr>
            <p:ph type="subTitle" idx="1"/>
          </p:nvPr>
        </p:nvSpPr>
        <p:spPr>
          <a:xfrm>
            <a:off x="451945" y="1667102"/>
            <a:ext cx="3573517" cy="15480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Hoán dụ là gọi tên sự vật, hiện tượng này bằng tên sự vật, hiện tượng khác dựa trên mỗi quan hệ tương cận (gần nhau)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4" name="Google Shape;464;p35"/>
          <p:cNvSpPr txBox="1">
            <a:spLocks noGrp="1"/>
          </p:cNvSpPr>
          <p:nvPr>
            <p:ph type="title" idx="3"/>
          </p:nvPr>
        </p:nvSpPr>
        <p:spPr>
          <a:xfrm>
            <a:off x="5588172" y="1285483"/>
            <a:ext cx="22578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Tác dụng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5" name="Google Shape;465;p35"/>
          <p:cNvSpPr txBox="1">
            <a:spLocks noGrp="1"/>
          </p:cNvSpPr>
          <p:nvPr>
            <p:ph type="subTitle" idx="4"/>
          </p:nvPr>
        </p:nvSpPr>
        <p:spPr>
          <a:xfrm>
            <a:off x="5643377" y="1770370"/>
            <a:ext cx="2257800" cy="72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Làm tăng sức gợi hình, gợi cảm cho sự diễn đạt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94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9" grpId="0" animBg="1"/>
      <p:bldP spid="460" grpId="0" animBg="1"/>
      <p:bldP spid="461" grpId="0"/>
      <p:bldP spid="462" grpId="0"/>
      <p:bldP spid="463" grpId="0" build="p"/>
      <p:bldP spid="464" grpId="0"/>
      <p:bldP spid="46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4"/>
          <p:cNvSpPr txBox="1">
            <a:spLocks noGrp="1"/>
          </p:cNvSpPr>
          <p:nvPr>
            <p:ph type="subTitle" idx="1"/>
          </p:nvPr>
        </p:nvSpPr>
        <p:spPr>
          <a:xfrm>
            <a:off x="2819881" y="924712"/>
            <a:ext cx="4661338" cy="9254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Bàn tay ta làm nên tất cả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Có sức người sỏi đá cũng thành cơm</a:t>
            </a:r>
            <a:endParaRPr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0" name="Google Shape;410;p34"/>
          <p:cNvSpPr txBox="1">
            <a:spLocks noGrp="1"/>
          </p:cNvSpPr>
          <p:nvPr>
            <p:ph type="body" idx="2"/>
          </p:nvPr>
        </p:nvSpPr>
        <p:spPr>
          <a:xfrm>
            <a:off x="241975" y="872582"/>
            <a:ext cx="2200697" cy="1223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 algn="ctr" eaLnBrk="1" hangingPunct="1">
              <a:buNone/>
            </a:pP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hoán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mối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altLang="en-US" sz="4000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1" name="Google Shape;411;p34"/>
          <p:cNvSpPr txBox="1">
            <a:spLocks noGrp="1"/>
          </p:cNvSpPr>
          <p:nvPr>
            <p:ph type="title"/>
          </p:nvPr>
        </p:nvSpPr>
        <p:spPr>
          <a:xfrm>
            <a:off x="311700" y="779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kiểu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hoán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b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Ví dụ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Farmer Clipart PNG Images | Vector and PSD Files | Free Download on Pngtre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>
                        <a14:foregroundMark x1="45000" y1="28056" x2="41389" y2="40278"/>
                        <a14:foregroundMark x1="53333" y1="29722" x2="46389" y2="39722"/>
                        <a14:backgroundMark x1="46667" y1="92500" x2="44444" y2="9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495" y="2795002"/>
            <a:ext cx="2441967" cy="244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lanting Peasant Decorative Elements, Decorative Element, Transplanting,  Farmer PNG Transparent Clipart Image and PSD File for Free Download in 2021  | Background patterns, Clip art, Floral backgroun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823" y="3058103"/>
            <a:ext cx="2491420" cy="249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Google Shape;410;p34"/>
          <p:cNvSpPr txBox="1">
            <a:spLocks/>
          </p:cNvSpPr>
          <p:nvPr/>
        </p:nvSpPr>
        <p:spPr>
          <a:xfrm>
            <a:off x="2799831" y="1716415"/>
            <a:ext cx="5735983" cy="698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●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○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■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●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○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■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●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○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Catamaran"/>
              <a:buChar char="■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139700" indent="0">
              <a:buNone/>
              <a:defRPr/>
            </a:pPr>
            <a:r>
              <a:rPr lang="en-US" alt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alt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alt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 </a:t>
            </a:r>
            <a:r>
              <a:rPr lang="en-US" altLang="en-US" sz="2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alt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alt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alt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alt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endParaRPr lang="en-US" altLang="en-US" sz="2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39700" indent="0">
              <a:buNone/>
              <a:defRPr/>
            </a:pPr>
            <a:r>
              <a:rPr lang="en-US" alt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=&gt;  </a:t>
            </a:r>
            <a:r>
              <a:rPr lang="en-US" altLang="en-US" sz="2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Mối</a:t>
            </a:r>
            <a:r>
              <a:rPr lang="en-US" alt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alt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alt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</a:t>
            </a:r>
            <a:r>
              <a:rPr lang="en-US" altLang="en-US" sz="2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alt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alt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altLang="en-US" sz="2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alt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alt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altLang="en-US" sz="2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alt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alt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altLang="en-US" sz="2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alt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alt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alt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alt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altLang="en-US" sz="2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alt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51" name="Google Shape;410;p34"/>
          <p:cNvSpPr txBox="1">
            <a:spLocks/>
          </p:cNvSpPr>
          <p:nvPr/>
        </p:nvSpPr>
        <p:spPr>
          <a:xfrm>
            <a:off x="3037717" y="3183807"/>
            <a:ext cx="3273170" cy="127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●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○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■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●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○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■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●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○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Catamaran"/>
              <a:buChar char="■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139700" indent="0" algn="ctr">
              <a:buFont typeface="Catamaran"/>
              <a:buNone/>
            </a:pP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Hoán dụ</a:t>
            </a:r>
          </a:p>
          <a:p>
            <a:pPr marL="139700" indent="0" algn="ctr">
              <a:buFont typeface="Catamaran"/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Lấy bộ phận để nói về cái toàn thể.</a:t>
            </a:r>
          </a:p>
        </p:txBody>
      </p:sp>
      <p:pic>
        <p:nvPicPr>
          <p:cNvPr id="1030" name="Picture 6" descr="Cartoon Portrait Thinking, Thinking Clipart, Student, Learn PNG Transparent  Clipart Image and PSD File for Free Download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9375" y1="85469" x2="70469" y2="88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2803"/>
            <a:ext cx="2200697" cy="220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own Arrow 1"/>
          <p:cNvSpPr/>
          <p:nvPr/>
        </p:nvSpPr>
        <p:spPr>
          <a:xfrm>
            <a:off x="4413894" y="2884493"/>
            <a:ext cx="769589" cy="356944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4" name="Cloud Callout 53"/>
          <p:cNvSpPr/>
          <p:nvPr/>
        </p:nvSpPr>
        <p:spPr>
          <a:xfrm>
            <a:off x="53304" y="641130"/>
            <a:ext cx="2768918" cy="2313681"/>
          </a:xfrm>
          <a:prstGeom prst="cloudCallou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" grpId="0" build="p"/>
      <p:bldP spid="410" grpId="0" build="p"/>
      <p:bldP spid="411" grpId="0"/>
      <p:bldP spid="50" grpId="0"/>
      <p:bldP spid="51" grpId="0"/>
      <p:bldP spid="2" grpId="0" animBg="1"/>
      <p:bldP spid="5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4"/>
          <p:cNvSpPr txBox="1">
            <a:spLocks noGrp="1"/>
          </p:cNvSpPr>
          <p:nvPr>
            <p:ph type="subTitle" idx="1"/>
          </p:nvPr>
        </p:nvSpPr>
        <p:spPr>
          <a:xfrm>
            <a:off x="2725101" y="819289"/>
            <a:ext cx="4235670" cy="9254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i="1" dirty="0">
                <a:latin typeface="Cambria" panose="02040503050406030204" pitchFamily="18" charset="0"/>
                <a:ea typeface="Cambria" panose="02040503050406030204" pitchFamily="18" charset="0"/>
              </a:rPr>
              <a:t>Áo chàm đưa buổi phân li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i="1" dirty="0">
                <a:latin typeface="Cambria" panose="02040503050406030204" pitchFamily="18" charset="0"/>
                <a:ea typeface="Cambria" panose="02040503050406030204" pitchFamily="18" charset="0"/>
              </a:rPr>
              <a:t>Cầm tay nhau biết nói gì hôm nay.</a:t>
            </a:r>
            <a:endParaRPr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1" name="Google Shape;411;p34"/>
          <p:cNvSpPr txBox="1">
            <a:spLocks noGrp="1"/>
          </p:cNvSpPr>
          <p:nvPr>
            <p:ph type="title"/>
          </p:nvPr>
        </p:nvSpPr>
        <p:spPr>
          <a:xfrm>
            <a:off x="311700" y="3365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. Ví dụ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Google Shape;410;p34"/>
          <p:cNvSpPr txBox="1">
            <a:spLocks/>
          </p:cNvSpPr>
          <p:nvPr/>
        </p:nvSpPr>
        <p:spPr>
          <a:xfrm>
            <a:off x="3310464" y="1533665"/>
            <a:ext cx="2992241" cy="698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●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○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■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●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○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■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●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○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Catamaran"/>
              <a:buChar char="■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139700" indent="0">
              <a:buNone/>
              <a:defRPr/>
            </a:pP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19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chàm</a:t>
            </a: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endParaRPr lang="en-US" altLang="en-US" sz="19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39700" indent="0">
              <a:buNone/>
              <a:defRPr/>
            </a:pP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=&gt;  </a:t>
            </a:r>
            <a:r>
              <a:rPr lang="en-US" altLang="en-US" sz="19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Mối</a:t>
            </a: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</a:t>
            </a:r>
            <a:r>
              <a:rPr lang="en-US" altLang="en-US" sz="19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altLang="en-US" sz="19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altLang="en-US" sz="19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chàm</a:t>
            </a: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9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altLang="en-US" sz="19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51" name="Google Shape;410;p34"/>
          <p:cNvSpPr txBox="1">
            <a:spLocks/>
          </p:cNvSpPr>
          <p:nvPr/>
        </p:nvSpPr>
        <p:spPr>
          <a:xfrm>
            <a:off x="3029317" y="4063328"/>
            <a:ext cx="3475717" cy="1080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●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○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■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●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○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■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●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○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Catamaran"/>
              <a:buChar char="■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139700" indent="0" algn="ctr">
              <a:buFont typeface="Catamaran"/>
              <a:buNone/>
            </a:pP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Hoán dụ</a:t>
            </a:r>
          </a:p>
          <a:p>
            <a:pPr marL="139700" indent="0" algn="ctr">
              <a:buFont typeface="Catamaran"/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Lấy 1 dấu hiệu để gọi sự vật</a:t>
            </a:r>
          </a:p>
        </p:txBody>
      </p:sp>
      <p:pic>
        <p:nvPicPr>
          <p:cNvPr id="2050" name="Picture 2" descr="Cảm nhận 24 câu thơ đầu bài thơ Việt Bắc của Tố Hữu - Theki.v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15" l="60767" r="982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12"/>
          <a:stretch/>
        </p:blipFill>
        <p:spPr bwMode="auto">
          <a:xfrm>
            <a:off x="6562833" y="588581"/>
            <a:ext cx="3266857" cy="464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68000+ Question Boy hd photos free download - Lovepik.com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667" y1="38000" x2="54667" y2="48000"/>
                        <a14:foregroundMark x1="56333" y1="39333" x2="61333" y2="48667"/>
                        <a14:foregroundMark x1="42000" y1="41000" x2="46667" y2="49000"/>
                        <a14:foregroundMark x1="40000" y1="43000" x2="42333" y2="4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78" y="2913338"/>
            <a:ext cx="2298590" cy="229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own Arrow 10"/>
          <p:cNvSpPr/>
          <p:nvPr/>
        </p:nvSpPr>
        <p:spPr>
          <a:xfrm>
            <a:off x="4458142" y="3711732"/>
            <a:ext cx="769589" cy="356944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Cloud Callout 1"/>
          <p:cNvSpPr/>
          <p:nvPr/>
        </p:nvSpPr>
        <p:spPr>
          <a:xfrm>
            <a:off x="53304" y="441434"/>
            <a:ext cx="2858062" cy="2513378"/>
          </a:xfrm>
          <a:prstGeom prst="cloudCallou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Google Shape;410;p34"/>
          <p:cNvSpPr txBox="1">
            <a:spLocks noGrp="1"/>
          </p:cNvSpPr>
          <p:nvPr>
            <p:ph type="body" idx="2"/>
          </p:nvPr>
        </p:nvSpPr>
        <p:spPr>
          <a:xfrm>
            <a:off x="311700" y="819289"/>
            <a:ext cx="2371111" cy="13976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 algn="ctr" eaLnBrk="1" hangingPunct="1">
              <a:buNone/>
            </a:pP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hoán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mối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altLang="en-US" sz="4000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47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" grpId="0" build="p"/>
      <p:bldP spid="50" grpId="0"/>
      <p:bldP spid="51" grpId="0"/>
      <p:bldP spid="11" grpId="0" animBg="1"/>
      <p:bldP spid="2" grpId="0" animBg="1"/>
      <p:bldP spid="1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4"/>
          <p:cNvSpPr txBox="1">
            <a:spLocks noGrp="1"/>
          </p:cNvSpPr>
          <p:nvPr>
            <p:ph type="subTitle" idx="1"/>
          </p:nvPr>
        </p:nvSpPr>
        <p:spPr>
          <a:xfrm>
            <a:off x="2725101" y="819289"/>
            <a:ext cx="4235670" cy="9254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/>
            <a:r>
              <a:rPr lang="en-US" altLang="en-US" sz="2000" b="1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altLang="en-US" sz="2000" b="1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altLang="en-US" sz="2000" b="1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altLang="en-US" sz="2000" b="1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altLang="en-US" sz="2000" b="1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altLang="en-US" sz="2000" b="1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altLang="en-US" sz="2000" b="1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ân</a:t>
            </a:r>
            <a:r>
              <a:rPr lang="en-US" altLang="en-US" sz="2000" b="1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br>
              <a:rPr lang="en-US" altLang="en-US" sz="2000" b="1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2000" b="1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US" altLang="en-US" sz="2000" b="1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mãi</a:t>
            </a:r>
            <a:r>
              <a:rPr lang="en-US" altLang="en-US" sz="2000" b="1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altLang="en-US" sz="2000" b="1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altLang="en-US" sz="2000" b="1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2000" b="1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altLang="en-US" sz="2000" b="1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altLang="en-US" sz="2000" b="1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Minh</a:t>
            </a:r>
            <a:endParaRPr sz="2000" b="1" i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1" name="Google Shape;411;p34"/>
          <p:cNvSpPr txBox="1">
            <a:spLocks noGrp="1"/>
          </p:cNvSpPr>
          <p:nvPr>
            <p:ph type="title"/>
          </p:nvPr>
        </p:nvSpPr>
        <p:spPr>
          <a:xfrm>
            <a:off x="311700" y="3365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. Ví dụ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Google Shape;410;p34"/>
          <p:cNvSpPr txBox="1">
            <a:spLocks/>
          </p:cNvSpPr>
          <p:nvPr/>
        </p:nvSpPr>
        <p:spPr>
          <a:xfrm>
            <a:off x="2941207" y="1533665"/>
            <a:ext cx="5891093" cy="698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●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○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■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●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○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■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●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○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Catamaran"/>
              <a:buChar char="■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139700" indent="0">
              <a:spcBef>
                <a:spcPct val="50000"/>
              </a:spcBef>
              <a:buNone/>
            </a:pPr>
            <a:r>
              <a:rPr lang="en-US" altLang="en-US" sz="2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altLang="en-US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altLang="en-US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2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altLang="en-US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altLang="en-US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altLang="en-US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altLang="en-US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altLang="en-US" sz="2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altLang="en-US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altLang="en-US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altLang="en-US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altLang="en-US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altLang="en-US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139700" indent="0">
              <a:spcBef>
                <a:spcPct val="50000"/>
              </a:spcBef>
              <a:buNone/>
            </a:pPr>
            <a:r>
              <a:rPr lang="en-US" altLang="en-US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=&gt; Quan </a:t>
            </a:r>
            <a:r>
              <a:rPr lang="en-US" altLang="en-US" sz="2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altLang="en-US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2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en-US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altLang="en-US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altLang="en-US" sz="2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en-US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en-US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altLang="en-US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51" name="Google Shape;410;p34"/>
          <p:cNvSpPr txBox="1">
            <a:spLocks/>
          </p:cNvSpPr>
          <p:nvPr/>
        </p:nvSpPr>
        <p:spPr>
          <a:xfrm>
            <a:off x="2725101" y="3579202"/>
            <a:ext cx="4082099" cy="1080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●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○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■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●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○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■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●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tamaran"/>
              <a:buChar char="○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Catamaran"/>
              <a:buChar char="■"/>
              <a:defRPr sz="1400" b="0" i="0" u="none" strike="noStrike" cap="none">
                <a:solidFill>
                  <a:schemeClr val="accent3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139700" indent="0" algn="ctr">
              <a:buFont typeface="Catamaran"/>
              <a:buNone/>
            </a:pP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Hoán dụ</a:t>
            </a:r>
          </a:p>
          <a:p>
            <a:pPr marL="139700" indent="0" algn="ctr">
              <a:buFont typeface="Catamaran"/>
              <a:buNone/>
            </a:pP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endParaRPr lang="vi-V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2" name="Picture 4" descr="68000+ Question Boy hd photos free download - Lovepik.co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667" y1="38000" x2="54667" y2="48000"/>
                        <a14:foregroundMark x1="56333" y1="39333" x2="61333" y2="48667"/>
                        <a14:foregroundMark x1="42000" y1="41000" x2="46667" y2="49000"/>
                        <a14:foregroundMark x1="40000" y1="43000" x2="42333" y2="4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78" y="2913338"/>
            <a:ext cx="2298590" cy="229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own Arrow 10"/>
          <p:cNvSpPr/>
          <p:nvPr/>
        </p:nvSpPr>
        <p:spPr>
          <a:xfrm>
            <a:off x="4458141" y="3196317"/>
            <a:ext cx="769589" cy="356944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53304" y="441434"/>
            <a:ext cx="2858062" cy="2513378"/>
          </a:xfrm>
          <a:prstGeom prst="cloudCallou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Google Shape;410;p34"/>
          <p:cNvSpPr txBox="1">
            <a:spLocks noGrp="1"/>
          </p:cNvSpPr>
          <p:nvPr>
            <p:ph type="body" idx="2"/>
          </p:nvPr>
        </p:nvSpPr>
        <p:spPr>
          <a:xfrm>
            <a:off x="311700" y="819289"/>
            <a:ext cx="2371111" cy="13976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 algn="ctr" eaLnBrk="1" hangingPunct="1">
              <a:buNone/>
            </a:pP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hoán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mối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altLang="en-US" sz="20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altLang="en-US" sz="2000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7C845C-4FF0-9137-0821-ACDAFD53A2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285938" y="2999953"/>
            <a:ext cx="2858062" cy="214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3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" grpId="0" build="p"/>
      <p:bldP spid="50" grpId="0"/>
      <p:bldP spid="51" grpId="0"/>
      <p:bldP spid="11" grpId="0" animBg="1"/>
      <p:bldP spid="2" grpId="0" animBg="1"/>
      <p:bldP spid="14" grpId="0" build="p"/>
    </p:bldLst>
  </p:timing>
</p:sld>
</file>

<file path=ppt/theme/theme1.xml><?xml version="1.0" encoding="utf-8"?>
<a:theme xmlns:a="http://schemas.openxmlformats.org/drawingml/2006/main" name="Event Social Media by Slidesgo">
  <a:themeElements>
    <a:clrScheme name="Simple Light">
      <a:dk1>
        <a:srgbClr val="FFEDC7"/>
      </a:dk1>
      <a:lt1>
        <a:srgbClr val="FFFFFF"/>
      </a:lt1>
      <a:dk2>
        <a:srgbClr val="453A76"/>
      </a:dk2>
      <a:lt2>
        <a:srgbClr val="FFF9ED"/>
      </a:lt2>
      <a:accent1>
        <a:srgbClr val="15A099"/>
      </a:accent1>
      <a:accent2>
        <a:srgbClr val="F35C65"/>
      </a:accent2>
      <a:accent3>
        <a:srgbClr val="453A76"/>
      </a:accent3>
      <a:accent4>
        <a:srgbClr val="F9824C"/>
      </a:accent4>
      <a:accent5>
        <a:srgbClr val="872357"/>
      </a:accent5>
      <a:accent6>
        <a:srgbClr val="F9C885"/>
      </a:accent6>
      <a:hlink>
        <a:srgbClr val="453A7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1132</Words>
  <Application>Microsoft Office PowerPoint</Application>
  <PresentationFormat>On-screen Show (16:9)</PresentationFormat>
  <Paragraphs>107</Paragraphs>
  <Slides>17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Barrio</vt:lpstr>
      <vt:lpstr>Catamaran</vt:lpstr>
      <vt:lpstr>Arial</vt:lpstr>
      <vt:lpstr>Cambria</vt:lpstr>
      <vt:lpstr>Event Social Media by Slidesgo</vt:lpstr>
      <vt:lpstr>THỰC HÀNH TIẾNG VIỆT</vt:lpstr>
      <vt:lpstr>I. HOÁN DỤ</vt:lpstr>
      <vt:lpstr>Áo nâu liền với áo xanh Nông thôn cùng với thị thành đứng lên. (1)</vt:lpstr>
      <vt:lpstr>PowerPoint Presentation</vt:lpstr>
      <vt:lpstr>PowerPoint Presentation</vt:lpstr>
      <vt:lpstr>b. Kết luận</vt:lpstr>
      <vt:lpstr>2. Các kiểu hoán dụ a. Ví dụ</vt:lpstr>
      <vt:lpstr>a. Ví dụ</vt:lpstr>
      <vt:lpstr>a. Ví dụ</vt:lpstr>
      <vt:lpstr>2. Các kiểu hoán dụ a. Ví dụ</vt:lpstr>
      <vt:lpstr>PowerPoint Presentation</vt:lpstr>
      <vt:lpstr>II. LUYỆN TẬP  VẬN DỤNG</vt:lpstr>
      <vt:lpstr>Bài 1 (SGK-99)</vt:lpstr>
      <vt:lpstr>Bài 2 (SGK-100)</vt:lpstr>
      <vt:lpstr>Bài 2 (SGK-100)</vt:lpstr>
      <vt:lpstr>Bài 3 (SGK-100)</vt:lpstr>
      <vt:lpstr>Bài 4 (SGK-100)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THỰC HÀNH TIẾNG VIỆT</dc:title>
  <cp:lastModifiedBy>Admin_01</cp:lastModifiedBy>
  <cp:revision>14</cp:revision>
  <dcterms:modified xsi:type="dcterms:W3CDTF">2023-05-31T09:07:04Z</dcterms:modified>
</cp:coreProperties>
</file>