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15"/>
  </p:notesMasterIdLst>
  <p:sldIdLst>
    <p:sldId id="256" r:id="rId2"/>
    <p:sldId id="261" r:id="rId3"/>
    <p:sldId id="260" r:id="rId4"/>
    <p:sldId id="290" r:id="rId5"/>
    <p:sldId id="295" r:id="rId6"/>
    <p:sldId id="265" r:id="rId7"/>
    <p:sldId id="276" r:id="rId8"/>
    <p:sldId id="291" r:id="rId9"/>
    <p:sldId id="293" r:id="rId10"/>
    <p:sldId id="294" r:id="rId11"/>
    <p:sldId id="296" r:id="rId12"/>
    <p:sldId id="297" r:id="rId13"/>
    <p:sldId id="298" r:id="rId14"/>
  </p:sldIdLst>
  <p:sldSz cx="9144000" cy="5143500" type="screen16x9"/>
  <p:notesSz cx="6858000" cy="9144000"/>
  <p:embeddedFontLst>
    <p:embeddedFont>
      <p:font typeface="Cambria" panose="02040503050406030204" pitchFamily="18" charset="0"/>
      <p:regular r:id="rId16"/>
      <p:bold r:id="rId17"/>
      <p:italic r:id="rId18"/>
      <p:boldItalic r:id="rId19"/>
    </p:embeddedFont>
    <p:embeddedFont>
      <p:font typeface="Montserrat" panose="00000500000000000000" pitchFamily="2" charset="0"/>
      <p:regular r:id="rId20"/>
      <p:bold r:id="rId21"/>
      <p:italic r:id="rId22"/>
      <p:boldItalic r:id="rId23"/>
    </p:embeddedFont>
    <p:embeddedFont>
      <p:font typeface="Montserrat SemiBold" panose="00000700000000000000" pitchFamily="2" charset="0"/>
      <p:regular r:id="rId24"/>
      <p:bold r:id="rId25"/>
      <p:italic r:id="rId26"/>
      <p:boldItalic r:id="rId27"/>
    </p:embeddedFont>
    <p:embeddedFont>
      <p:font typeface="Nunito SemiBold" pitchFamily="2" charset="0"/>
      <p:regular r:id="rId28"/>
      <p:bold r:id="rId29"/>
      <p:italic r:id="rId30"/>
      <p:boldItalic r:id="rId31"/>
    </p:embeddedFont>
    <p:embeddedFont>
      <p:font typeface="Poppins" panose="000005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75A736-CDAA-4A1A-8139-87C018730F1E}">
  <a:tblStyle styleId="{2E75A736-CDAA-4A1A-8139-87C018730F1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aca33d7c17_0_6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aca33d7c17_0_6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ca33d7c17_0_5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ca33d7c17_0_5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ca33d7c17_0_5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ca33d7c17_0_5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168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b26f88efc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b26f88efc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Google Shape;1728;gb26f88efc5_0_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9" name="Google Shape;1729;gb26f88efc5_0_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2650" y="791375"/>
            <a:ext cx="4348200" cy="22131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5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2650" y="3061900"/>
            <a:ext cx="2647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5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6596856" y="0"/>
            <a:ext cx="2553943"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4006900"/>
            <a:ext cx="9157500" cy="11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3000635" y="-672453"/>
            <a:ext cx="812967" cy="1311428"/>
            <a:chOff x="1180550" y="912500"/>
            <a:chExt cx="281625" cy="454300"/>
          </a:xfrm>
        </p:grpSpPr>
        <p:sp>
          <p:nvSpPr>
            <p:cNvPr id="14" name="Google Shape;14;p2"/>
            <p:cNvSpPr/>
            <p:nvPr/>
          </p:nvSpPr>
          <p:spPr>
            <a:xfrm>
              <a:off x="1319275" y="912500"/>
              <a:ext cx="3125" cy="366925"/>
            </a:xfrm>
            <a:custGeom>
              <a:avLst/>
              <a:gdLst/>
              <a:ahLst/>
              <a:cxnLst/>
              <a:rect l="l" t="t" r="r" b="b"/>
              <a:pathLst>
                <a:path w="125" h="14677" extrusionOk="0">
                  <a:moveTo>
                    <a:pt x="83" y="1"/>
                  </a:moveTo>
                  <a:lnTo>
                    <a:pt x="42" y="42"/>
                  </a:lnTo>
                  <a:lnTo>
                    <a:pt x="1" y="83"/>
                  </a:lnTo>
                  <a:lnTo>
                    <a:pt x="1" y="14595"/>
                  </a:lnTo>
                  <a:lnTo>
                    <a:pt x="42" y="14636"/>
                  </a:lnTo>
                  <a:lnTo>
                    <a:pt x="83" y="14677"/>
                  </a:lnTo>
                  <a:lnTo>
                    <a:pt x="124" y="14636"/>
                  </a:lnTo>
                  <a:lnTo>
                    <a:pt x="124" y="14595"/>
                  </a:lnTo>
                  <a:lnTo>
                    <a:pt x="124" y="83"/>
                  </a:lnTo>
                  <a:lnTo>
                    <a:pt x="124" y="42"/>
                  </a:lnTo>
                  <a:lnTo>
                    <a:pt x="83" y="1"/>
                  </a:lnTo>
                  <a:close/>
                </a:path>
              </a:pathLst>
            </a:custGeom>
            <a:solidFill>
              <a:srgbClr val="81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180550" y="1285575"/>
              <a:ext cx="281625" cy="81225"/>
            </a:xfrm>
            <a:custGeom>
              <a:avLst/>
              <a:gdLst/>
              <a:ahLst/>
              <a:cxnLst/>
              <a:rect l="l" t="t" r="r" b="b"/>
              <a:pathLst>
                <a:path w="11265" h="3249" extrusionOk="0">
                  <a:moveTo>
                    <a:pt x="5632" y="1"/>
                  </a:moveTo>
                  <a:lnTo>
                    <a:pt x="4728" y="42"/>
                  </a:lnTo>
                  <a:lnTo>
                    <a:pt x="3947" y="165"/>
                  </a:lnTo>
                  <a:lnTo>
                    <a:pt x="3207" y="329"/>
                  </a:lnTo>
                  <a:lnTo>
                    <a:pt x="2590" y="535"/>
                  </a:lnTo>
                  <a:lnTo>
                    <a:pt x="2097" y="782"/>
                  </a:lnTo>
                  <a:lnTo>
                    <a:pt x="1603" y="1028"/>
                  </a:lnTo>
                  <a:lnTo>
                    <a:pt x="1233" y="1316"/>
                  </a:lnTo>
                  <a:lnTo>
                    <a:pt x="905" y="1645"/>
                  </a:lnTo>
                  <a:lnTo>
                    <a:pt x="658" y="1933"/>
                  </a:lnTo>
                  <a:lnTo>
                    <a:pt x="452" y="2220"/>
                  </a:lnTo>
                  <a:lnTo>
                    <a:pt x="288" y="2508"/>
                  </a:lnTo>
                  <a:lnTo>
                    <a:pt x="165" y="2755"/>
                  </a:lnTo>
                  <a:lnTo>
                    <a:pt x="0" y="3125"/>
                  </a:lnTo>
                  <a:lnTo>
                    <a:pt x="0" y="3248"/>
                  </a:lnTo>
                  <a:lnTo>
                    <a:pt x="11264" y="3248"/>
                  </a:lnTo>
                  <a:lnTo>
                    <a:pt x="11223" y="3125"/>
                  </a:lnTo>
                  <a:lnTo>
                    <a:pt x="11059" y="2755"/>
                  </a:lnTo>
                  <a:lnTo>
                    <a:pt x="10976" y="2508"/>
                  </a:lnTo>
                  <a:lnTo>
                    <a:pt x="10812" y="2220"/>
                  </a:lnTo>
                  <a:lnTo>
                    <a:pt x="10565" y="1933"/>
                  </a:lnTo>
                  <a:lnTo>
                    <a:pt x="10319" y="1645"/>
                  </a:lnTo>
                  <a:lnTo>
                    <a:pt x="9990" y="1316"/>
                  </a:lnTo>
                  <a:lnTo>
                    <a:pt x="9620" y="1028"/>
                  </a:lnTo>
                  <a:lnTo>
                    <a:pt x="9167" y="782"/>
                  </a:lnTo>
                  <a:lnTo>
                    <a:pt x="8633" y="535"/>
                  </a:lnTo>
                  <a:lnTo>
                    <a:pt x="8016" y="329"/>
                  </a:lnTo>
                  <a:lnTo>
                    <a:pt x="7318" y="165"/>
                  </a:lnTo>
                  <a:lnTo>
                    <a:pt x="6495" y="42"/>
                  </a:lnTo>
                  <a:lnTo>
                    <a:pt x="5632" y="1"/>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248375" y="1144775"/>
              <a:ext cx="144925" cy="167550"/>
            </a:xfrm>
            <a:custGeom>
              <a:avLst/>
              <a:gdLst/>
              <a:ahLst/>
              <a:cxnLst/>
              <a:rect l="l" t="t" r="r" b="b"/>
              <a:pathLst>
                <a:path w="5797" h="6702" extrusionOk="0">
                  <a:moveTo>
                    <a:pt x="2919" y="1"/>
                  </a:moveTo>
                  <a:lnTo>
                    <a:pt x="0" y="6701"/>
                  </a:lnTo>
                  <a:lnTo>
                    <a:pt x="5797" y="6701"/>
                  </a:lnTo>
                  <a:lnTo>
                    <a:pt x="2919" y="1"/>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253792" y="3283545"/>
            <a:ext cx="647438" cy="1136705"/>
            <a:chOff x="5755400" y="3340825"/>
            <a:chExt cx="276825" cy="486000"/>
          </a:xfrm>
        </p:grpSpPr>
        <p:sp>
          <p:nvSpPr>
            <p:cNvPr id="18" name="Google Shape;18;p2"/>
            <p:cNvSpPr/>
            <p:nvPr/>
          </p:nvSpPr>
          <p:spPr>
            <a:xfrm>
              <a:off x="5755400" y="3386625"/>
              <a:ext cx="111375" cy="282025"/>
            </a:xfrm>
            <a:custGeom>
              <a:avLst/>
              <a:gdLst/>
              <a:ahLst/>
              <a:cxnLst/>
              <a:rect l="l" t="t" r="r" b="b"/>
              <a:pathLst>
                <a:path w="4455" h="11281" extrusionOk="0">
                  <a:moveTo>
                    <a:pt x="417" y="0"/>
                  </a:moveTo>
                  <a:lnTo>
                    <a:pt x="292" y="625"/>
                  </a:lnTo>
                  <a:lnTo>
                    <a:pt x="209" y="1249"/>
                  </a:lnTo>
                  <a:lnTo>
                    <a:pt x="42" y="2456"/>
                  </a:lnTo>
                  <a:lnTo>
                    <a:pt x="0" y="3622"/>
                  </a:lnTo>
                  <a:lnTo>
                    <a:pt x="42" y="4662"/>
                  </a:lnTo>
                  <a:lnTo>
                    <a:pt x="167" y="5661"/>
                  </a:lnTo>
                  <a:lnTo>
                    <a:pt x="333" y="6619"/>
                  </a:lnTo>
                  <a:lnTo>
                    <a:pt x="583" y="7451"/>
                  </a:lnTo>
                  <a:lnTo>
                    <a:pt x="833" y="8242"/>
                  </a:lnTo>
                  <a:lnTo>
                    <a:pt x="1083" y="8908"/>
                  </a:lnTo>
                  <a:lnTo>
                    <a:pt x="1374" y="9532"/>
                  </a:lnTo>
                  <a:lnTo>
                    <a:pt x="1624" y="10032"/>
                  </a:lnTo>
                  <a:lnTo>
                    <a:pt x="1874" y="10490"/>
                  </a:lnTo>
                  <a:lnTo>
                    <a:pt x="2248" y="11072"/>
                  </a:lnTo>
                  <a:lnTo>
                    <a:pt x="2415" y="11280"/>
                  </a:lnTo>
                  <a:lnTo>
                    <a:pt x="4454" y="10906"/>
                  </a:lnTo>
                  <a:lnTo>
                    <a:pt x="4080" y="10198"/>
                  </a:lnTo>
                  <a:lnTo>
                    <a:pt x="3622" y="9324"/>
                  </a:lnTo>
                  <a:lnTo>
                    <a:pt x="3122" y="8075"/>
                  </a:lnTo>
                  <a:lnTo>
                    <a:pt x="2498" y="6535"/>
                  </a:lnTo>
                  <a:lnTo>
                    <a:pt x="1832" y="4662"/>
                  </a:lnTo>
                  <a:lnTo>
                    <a:pt x="1124" y="2498"/>
                  </a:lnTo>
                  <a:lnTo>
                    <a:pt x="791" y="1291"/>
                  </a:lnTo>
                  <a:lnTo>
                    <a:pt x="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921900" y="3386625"/>
              <a:ext cx="110325" cy="282025"/>
            </a:xfrm>
            <a:custGeom>
              <a:avLst/>
              <a:gdLst/>
              <a:ahLst/>
              <a:cxnLst/>
              <a:rect l="l" t="t" r="r" b="b"/>
              <a:pathLst>
                <a:path w="4413" h="11281" extrusionOk="0">
                  <a:moveTo>
                    <a:pt x="3996" y="0"/>
                  </a:moveTo>
                  <a:lnTo>
                    <a:pt x="3663" y="1291"/>
                  </a:lnTo>
                  <a:lnTo>
                    <a:pt x="3330" y="2498"/>
                  </a:lnTo>
                  <a:lnTo>
                    <a:pt x="2623" y="4662"/>
                  </a:lnTo>
                  <a:lnTo>
                    <a:pt x="1957" y="6535"/>
                  </a:lnTo>
                  <a:lnTo>
                    <a:pt x="1332" y="8075"/>
                  </a:lnTo>
                  <a:lnTo>
                    <a:pt x="791" y="9324"/>
                  </a:lnTo>
                  <a:lnTo>
                    <a:pt x="375" y="10198"/>
                  </a:lnTo>
                  <a:lnTo>
                    <a:pt x="0" y="10906"/>
                  </a:lnTo>
                  <a:lnTo>
                    <a:pt x="2040" y="11280"/>
                  </a:lnTo>
                  <a:lnTo>
                    <a:pt x="2165" y="11072"/>
                  </a:lnTo>
                  <a:lnTo>
                    <a:pt x="2581" y="10490"/>
                  </a:lnTo>
                  <a:lnTo>
                    <a:pt x="2831" y="10032"/>
                  </a:lnTo>
                  <a:lnTo>
                    <a:pt x="3080" y="9532"/>
                  </a:lnTo>
                  <a:lnTo>
                    <a:pt x="3372" y="8908"/>
                  </a:lnTo>
                  <a:lnTo>
                    <a:pt x="3622" y="8242"/>
                  </a:lnTo>
                  <a:lnTo>
                    <a:pt x="3871" y="7451"/>
                  </a:lnTo>
                  <a:lnTo>
                    <a:pt x="4079" y="6619"/>
                  </a:lnTo>
                  <a:lnTo>
                    <a:pt x="4246" y="5661"/>
                  </a:lnTo>
                  <a:lnTo>
                    <a:pt x="4371" y="4662"/>
                  </a:lnTo>
                  <a:lnTo>
                    <a:pt x="4412" y="3622"/>
                  </a:lnTo>
                  <a:lnTo>
                    <a:pt x="4371" y="2456"/>
                  </a:lnTo>
                  <a:lnTo>
                    <a:pt x="4246" y="1249"/>
                  </a:lnTo>
                  <a:lnTo>
                    <a:pt x="4121" y="625"/>
                  </a:lnTo>
                  <a:lnTo>
                    <a:pt x="39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902125" y="3420950"/>
              <a:ext cx="91600" cy="244575"/>
            </a:xfrm>
            <a:custGeom>
              <a:avLst/>
              <a:gdLst/>
              <a:ahLst/>
              <a:cxnLst/>
              <a:rect l="l" t="t" r="r" b="b"/>
              <a:pathLst>
                <a:path w="3664" h="9783" extrusionOk="0">
                  <a:moveTo>
                    <a:pt x="2748" y="1"/>
                  </a:moveTo>
                  <a:lnTo>
                    <a:pt x="2748" y="251"/>
                  </a:lnTo>
                  <a:lnTo>
                    <a:pt x="2706" y="1000"/>
                  </a:lnTo>
                  <a:lnTo>
                    <a:pt x="2623" y="2082"/>
                  </a:lnTo>
                  <a:lnTo>
                    <a:pt x="2415" y="3456"/>
                  </a:lnTo>
                  <a:lnTo>
                    <a:pt x="2290" y="4205"/>
                  </a:lnTo>
                  <a:lnTo>
                    <a:pt x="2082" y="4954"/>
                  </a:lnTo>
                  <a:lnTo>
                    <a:pt x="1874" y="5787"/>
                  </a:lnTo>
                  <a:lnTo>
                    <a:pt x="1624" y="6577"/>
                  </a:lnTo>
                  <a:lnTo>
                    <a:pt x="1291" y="7410"/>
                  </a:lnTo>
                  <a:lnTo>
                    <a:pt x="916" y="8201"/>
                  </a:lnTo>
                  <a:lnTo>
                    <a:pt x="500" y="8950"/>
                  </a:lnTo>
                  <a:lnTo>
                    <a:pt x="0" y="9658"/>
                  </a:lnTo>
                  <a:lnTo>
                    <a:pt x="583" y="9741"/>
                  </a:lnTo>
                  <a:lnTo>
                    <a:pt x="1083" y="9783"/>
                  </a:lnTo>
                  <a:lnTo>
                    <a:pt x="1874" y="9783"/>
                  </a:lnTo>
                  <a:lnTo>
                    <a:pt x="2331" y="9699"/>
                  </a:lnTo>
                  <a:lnTo>
                    <a:pt x="2498" y="9658"/>
                  </a:lnTo>
                  <a:lnTo>
                    <a:pt x="2623" y="9491"/>
                  </a:lnTo>
                  <a:lnTo>
                    <a:pt x="2872" y="9033"/>
                  </a:lnTo>
                  <a:lnTo>
                    <a:pt x="2997" y="8700"/>
                  </a:lnTo>
                  <a:lnTo>
                    <a:pt x="3164" y="8284"/>
                  </a:lnTo>
                  <a:lnTo>
                    <a:pt x="3330" y="7785"/>
                  </a:lnTo>
                  <a:lnTo>
                    <a:pt x="3455" y="7202"/>
                  </a:lnTo>
                  <a:lnTo>
                    <a:pt x="3580" y="6577"/>
                  </a:lnTo>
                  <a:lnTo>
                    <a:pt x="3622" y="5870"/>
                  </a:lnTo>
                  <a:lnTo>
                    <a:pt x="3663" y="5079"/>
                  </a:lnTo>
                  <a:lnTo>
                    <a:pt x="3622" y="4205"/>
                  </a:lnTo>
                  <a:lnTo>
                    <a:pt x="3538" y="3248"/>
                  </a:lnTo>
                  <a:lnTo>
                    <a:pt x="3372" y="2249"/>
                  </a:lnTo>
                  <a:lnTo>
                    <a:pt x="3122" y="1166"/>
                  </a:lnTo>
                  <a:lnTo>
                    <a:pt x="27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805350" y="3351250"/>
              <a:ext cx="79100" cy="317400"/>
            </a:xfrm>
            <a:custGeom>
              <a:avLst/>
              <a:gdLst/>
              <a:ahLst/>
              <a:cxnLst/>
              <a:rect l="l" t="t" r="r" b="b"/>
              <a:pathLst>
                <a:path w="3164" h="12696" extrusionOk="0">
                  <a:moveTo>
                    <a:pt x="1124" y="0"/>
                  </a:moveTo>
                  <a:lnTo>
                    <a:pt x="999" y="333"/>
                  </a:lnTo>
                  <a:lnTo>
                    <a:pt x="750" y="1207"/>
                  </a:lnTo>
                  <a:lnTo>
                    <a:pt x="458" y="2539"/>
                  </a:lnTo>
                  <a:lnTo>
                    <a:pt x="292" y="3330"/>
                  </a:lnTo>
                  <a:lnTo>
                    <a:pt x="167" y="4246"/>
                  </a:lnTo>
                  <a:lnTo>
                    <a:pt x="42" y="5161"/>
                  </a:lnTo>
                  <a:lnTo>
                    <a:pt x="0" y="6202"/>
                  </a:lnTo>
                  <a:lnTo>
                    <a:pt x="0" y="7243"/>
                  </a:lnTo>
                  <a:lnTo>
                    <a:pt x="42" y="8325"/>
                  </a:lnTo>
                  <a:lnTo>
                    <a:pt x="167" y="9407"/>
                  </a:lnTo>
                  <a:lnTo>
                    <a:pt x="375" y="10531"/>
                  </a:lnTo>
                  <a:lnTo>
                    <a:pt x="541" y="11072"/>
                  </a:lnTo>
                  <a:lnTo>
                    <a:pt x="708" y="11613"/>
                  </a:lnTo>
                  <a:lnTo>
                    <a:pt x="916" y="12154"/>
                  </a:lnTo>
                  <a:lnTo>
                    <a:pt x="1124" y="12695"/>
                  </a:lnTo>
                  <a:lnTo>
                    <a:pt x="3164" y="12695"/>
                  </a:lnTo>
                  <a:lnTo>
                    <a:pt x="2831" y="11613"/>
                  </a:lnTo>
                  <a:lnTo>
                    <a:pt x="2498" y="10406"/>
                  </a:lnTo>
                  <a:lnTo>
                    <a:pt x="2123" y="8783"/>
                  </a:lnTo>
                  <a:lnTo>
                    <a:pt x="1749" y="6868"/>
                  </a:lnTo>
                  <a:lnTo>
                    <a:pt x="1582" y="5827"/>
                  </a:lnTo>
                  <a:lnTo>
                    <a:pt x="1457" y="4745"/>
                  </a:lnTo>
                  <a:lnTo>
                    <a:pt x="1291" y="3580"/>
                  </a:lnTo>
                  <a:lnTo>
                    <a:pt x="1207" y="2414"/>
                  </a:lnTo>
                  <a:lnTo>
                    <a:pt x="1166" y="1249"/>
                  </a:lnTo>
                  <a:lnTo>
                    <a:pt x="1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846975" y="3379325"/>
              <a:ext cx="95750" cy="289325"/>
            </a:xfrm>
            <a:custGeom>
              <a:avLst/>
              <a:gdLst/>
              <a:ahLst/>
              <a:cxnLst/>
              <a:rect l="l" t="t" r="r" b="b"/>
              <a:pathLst>
                <a:path w="3830" h="11573" extrusionOk="0">
                  <a:moveTo>
                    <a:pt x="1124" y="1"/>
                  </a:moveTo>
                  <a:lnTo>
                    <a:pt x="1041" y="251"/>
                  </a:lnTo>
                  <a:lnTo>
                    <a:pt x="791" y="1083"/>
                  </a:lnTo>
                  <a:lnTo>
                    <a:pt x="500" y="2290"/>
                  </a:lnTo>
                  <a:lnTo>
                    <a:pt x="375" y="2998"/>
                  </a:lnTo>
                  <a:lnTo>
                    <a:pt x="250" y="3830"/>
                  </a:lnTo>
                  <a:lnTo>
                    <a:pt x="125" y="4704"/>
                  </a:lnTo>
                  <a:lnTo>
                    <a:pt x="42" y="5620"/>
                  </a:lnTo>
                  <a:lnTo>
                    <a:pt x="0" y="6578"/>
                  </a:lnTo>
                  <a:lnTo>
                    <a:pt x="42" y="7577"/>
                  </a:lnTo>
                  <a:lnTo>
                    <a:pt x="84" y="8575"/>
                  </a:lnTo>
                  <a:lnTo>
                    <a:pt x="250" y="9574"/>
                  </a:lnTo>
                  <a:lnTo>
                    <a:pt x="458" y="10573"/>
                  </a:lnTo>
                  <a:lnTo>
                    <a:pt x="791" y="11572"/>
                  </a:lnTo>
                  <a:lnTo>
                    <a:pt x="3830" y="11572"/>
                  </a:lnTo>
                  <a:lnTo>
                    <a:pt x="3663" y="11364"/>
                  </a:lnTo>
                  <a:lnTo>
                    <a:pt x="3330" y="10740"/>
                  </a:lnTo>
                  <a:lnTo>
                    <a:pt x="2872" y="9741"/>
                  </a:lnTo>
                  <a:lnTo>
                    <a:pt x="2581" y="9117"/>
                  </a:lnTo>
                  <a:lnTo>
                    <a:pt x="2331" y="8409"/>
                  </a:lnTo>
                  <a:lnTo>
                    <a:pt x="2040" y="7618"/>
                  </a:lnTo>
                  <a:lnTo>
                    <a:pt x="1790" y="6744"/>
                  </a:lnTo>
                  <a:lnTo>
                    <a:pt x="1582" y="5787"/>
                  </a:lnTo>
                  <a:lnTo>
                    <a:pt x="1374" y="4746"/>
                  </a:lnTo>
                  <a:lnTo>
                    <a:pt x="1207" y="3664"/>
                  </a:lnTo>
                  <a:lnTo>
                    <a:pt x="1124" y="2498"/>
                  </a:lnTo>
                  <a:lnTo>
                    <a:pt x="1083" y="1291"/>
                  </a:lnTo>
                  <a:lnTo>
                    <a:pt x="11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886525" y="3340825"/>
              <a:ext cx="70775" cy="314300"/>
            </a:xfrm>
            <a:custGeom>
              <a:avLst/>
              <a:gdLst/>
              <a:ahLst/>
              <a:cxnLst/>
              <a:rect l="l" t="t" r="r" b="b"/>
              <a:pathLst>
                <a:path w="2831" h="12572" extrusionOk="0">
                  <a:moveTo>
                    <a:pt x="666" y="1"/>
                  </a:moveTo>
                  <a:lnTo>
                    <a:pt x="666" y="1541"/>
                  </a:lnTo>
                  <a:lnTo>
                    <a:pt x="666" y="3164"/>
                  </a:lnTo>
                  <a:lnTo>
                    <a:pt x="624" y="5162"/>
                  </a:lnTo>
                  <a:lnTo>
                    <a:pt x="541" y="7243"/>
                  </a:lnTo>
                  <a:lnTo>
                    <a:pt x="416" y="9325"/>
                  </a:lnTo>
                  <a:lnTo>
                    <a:pt x="333" y="10282"/>
                  </a:lnTo>
                  <a:lnTo>
                    <a:pt x="250" y="11156"/>
                  </a:lnTo>
                  <a:lnTo>
                    <a:pt x="125" y="11947"/>
                  </a:lnTo>
                  <a:lnTo>
                    <a:pt x="0" y="12571"/>
                  </a:lnTo>
                  <a:lnTo>
                    <a:pt x="2414" y="12571"/>
                  </a:lnTo>
                  <a:lnTo>
                    <a:pt x="2456" y="12238"/>
                  </a:lnTo>
                  <a:lnTo>
                    <a:pt x="2622" y="11364"/>
                  </a:lnTo>
                  <a:lnTo>
                    <a:pt x="2747" y="10032"/>
                  </a:lnTo>
                  <a:lnTo>
                    <a:pt x="2831" y="9200"/>
                  </a:lnTo>
                  <a:lnTo>
                    <a:pt x="2831" y="8284"/>
                  </a:lnTo>
                  <a:lnTo>
                    <a:pt x="2831" y="7368"/>
                  </a:lnTo>
                  <a:lnTo>
                    <a:pt x="2747" y="6328"/>
                  </a:lnTo>
                  <a:lnTo>
                    <a:pt x="2622" y="5287"/>
                  </a:lnTo>
                  <a:lnTo>
                    <a:pt x="2414" y="4247"/>
                  </a:lnTo>
                  <a:lnTo>
                    <a:pt x="2123" y="3164"/>
                  </a:lnTo>
                  <a:lnTo>
                    <a:pt x="1748" y="2082"/>
                  </a:lnTo>
                  <a:lnTo>
                    <a:pt x="1499" y="1541"/>
                  </a:lnTo>
                  <a:lnTo>
                    <a:pt x="1249" y="1041"/>
                  </a:lnTo>
                  <a:lnTo>
                    <a:pt x="999" y="500"/>
                  </a:lnTo>
                  <a:lnTo>
                    <a:pt x="6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783500" y="3641575"/>
              <a:ext cx="220625" cy="185250"/>
            </a:xfrm>
            <a:custGeom>
              <a:avLst/>
              <a:gdLst/>
              <a:ahLst/>
              <a:cxnLst/>
              <a:rect l="l" t="t" r="r" b="b"/>
              <a:pathLst>
                <a:path w="8825" h="7410" extrusionOk="0">
                  <a:moveTo>
                    <a:pt x="0" y="0"/>
                  </a:moveTo>
                  <a:lnTo>
                    <a:pt x="0" y="6369"/>
                  </a:lnTo>
                  <a:lnTo>
                    <a:pt x="42" y="6577"/>
                  </a:lnTo>
                  <a:lnTo>
                    <a:pt x="84" y="6785"/>
                  </a:lnTo>
                  <a:lnTo>
                    <a:pt x="208" y="6951"/>
                  </a:lnTo>
                  <a:lnTo>
                    <a:pt x="333" y="7118"/>
                  </a:lnTo>
                  <a:lnTo>
                    <a:pt x="500" y="7243"/>
                  </a:lnTo>
                  <a:lnTo>
                    <a:pt x="666" y="7326"/>
                  </a:lnTo>
                  <a:lnTo>
                    <a:pt x="874" y="7409"/>
                  </a:lnTo>
                  <a:lnTo>
                    <a:pt x="7992" y="7409"/>
                  </a:lnTo>
                  <a:lnTo>
                    <a:pt x="8200" y="7326"/>
                  </a:lnTo>
                  <a:lnTo>
                    <a:pt x="8367" y="7243"/>
                  </a:lnTo>
                  <a:lnTo>
                    <a:pt x="8533" y="7118"/>
                  </a:lnTo>
                  <a:lnTo>
                    <a:pt x="8658" y="6951"/>
                  </a:lnTo>
                  <a:lnTo>
                    <a:pt x="8741" y="6785"/>
                  </a:lnTo>
                  <a:lnTo>
                    <a:pt x="8825" y="6577"/>
                  </a:lnTo>
                  <a:lnTo>
                    <a:pt x="8825" y="6369"/>
                  </a:lnTo>
                  <a:lnTo>
                    <a:pt x="88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783500" y="3641575"/>
              <a:ext cx="220625" cy="18750"/>
            </a:xfrm>
            <a:custGeom>
              <a:avLst/>
              <a:gdLst/>
              <a:ahLst/>
              <a:cxnLst/>
              <a:rect l="l" t="t" r="r" b="b"/>
              <a:pathLst>
                <a:path w="8825" h="750" extrusionOk="0">
                  <a:moveTo>
                    <a:pt x="0" y="0"/>
                  </a:moveTo>
                  <a:lnTo>
                    <a:pt x="0" y="749"/>
                  </a:lnTo>
                  <a:lnTo>
                    <a:pt x="8825" y="749"/>
                  </a:lnTo>
                  <a:lnTo>
                    <a:pt x="8825" y="0"/>
                  </a:lnTo>
                  <a:close/>
                </a:path>
              </a:pathLst>
            </a:custGeom>
            <a:solidFill>
              <a:srgbClr val="B97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32_1_1">
    <p:spTree>
      <p:nvGrpSpPr>
        <p:cNvPr id="1" name="Shape 941"/>
        <p:cNvGrpSpPr/>
        <p:nvPr/>
      </p:nvGrpSpPr>
      <p:grpSpPr>
        <a:xfrm>
          <a:off x="0" y="0"/>
          <a:ext cx="0" cy="0"/>
          <a:chOff x="0" y="0"/>
          <a:chExt cx="0" cy="0"/>
        </a:xfrm>
      </p:grpSpPr>
      <p:sp>
        <p:nvSpPr>
          <p:cNvPr id="942" name="Google Shape;942;p39"/>
          <p:cNvSpPr/>
          <p:nvPr/>
        </p:nvSpPr>
        <p:spPr>
          <a:xfrm>
            <a:off x="0" y="4006900"/>
            <a:ext cx="9157500" cy="11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 name="Google Shape;943;p39"/>
          <p:cNvGrpSpPr/>
          <p:nvPr/>
        </p:nvGrpSpPr>
        <p:grpSpPr>
          <a:xfrm>
            <a:off x="8488787" y="2765504"/>
            <a:ext cx="2500831" cy="1615491"/>
            <a:chOff x="5298575" y="3826800"/>
            <a:chExt cx="1190475" cy="769025"/>
          </a:xfrm>
        </p:grpSpPr>
        <p:sp>
          <p:nvSpPr>
            <p:cNvPr id="944" name="Google Shape;944;p39"/>
            <p:cNvSpPr/>
            <p:nvPr/>
          </p:nvSpPr>
          <p:spPr>
            <a:xfrm>
              <a:off x="5342275" y="4439700"/>
              <a:ext cx="136350" cy="156125"/>
            </a:xfrm>
            <a:custGeom>
              <a:avLst/>
              <a:gdLst/>
              <a:ahLst/>
              <a:cxnLst/>
              <a:rect l="l" t="t" r="r" b="b"/>
              <a:pathLst>
                <a:path w="5454" h="6245" extrusionOk="0">
                  <a:moveTo>
                    <a:pt x="334" y="1"/>
                  </a:moveTo>
                  <a:lnTo>
                    <a:pt x="1" y="6244"/>
                  </a:lnTo>
                  <a:lnTo>
                    <a:pt x="1915" y="6244"/>
                  </a:lnTo>
                  <a:lnTo>
                    <a:pt x="5453" y="1"/>
                  </a:lnTo>
                  <a:close/>
                </a:path>
              </a:pathLst>
            </a:custGeom>
            <a:solidFill>
              <a:srgbClr val="2C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6310050" y="4439700"/>
              <a:ext cx="135300" cy="156125"/>
            </a:xfrm>
            <a:custGeom>
              <a:avLst/>
              <a:gdLst/>
              <a:ahLst/>
              <a:cxnLst/>
              <a:rect l="l" t="t" r="r" b="b"/>
              <a:pathLst>
                <a:path w="5412" h="6245" extrusionOk="0">
                  <a:moveTo>
                    <a:pt x="0" y="1"/>
                  </a:moveTo>
                  <a:lnTo>
                    <a:pt x="3497" y="6244"/>
                  </a:lnTo>
                  <a:lnTo>
                    <a:pt x="5411" y="6244"/>
                  </a:lnTo>
                  <a:lnTo>
                    <a:pt x="5120" y="1"/>
                  </a:lnTo>
                  <a:close/>
                </a:path>
              </a:pathLst>
            </a:custGeom>
            <a:solidFill>
              <a:srgbClr val="2C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5298575" y="3826800"/>
              <a:ext cx="1190475" cy="655600"/>
            </a:xfrm>
            <a:custGeom>
              <a:avLst/>
              <a:gdLst/>
              <a:ahLst/>
              <a:cxnLst/>
              <a:rect l="l" t="t" r="r" b="b"/>
              <a:pathLst>
                <a:path w="47619" h="26224" extrusionOk="0">
                  <a:moveTo>
                    <a:pt x="0" y="0"/>
                  </a:moveTo>
                  <a:lnTo>
                    <a:pt x="0" y="26223"/>
                  </a:lnTo>
                  <a:lnTo>
                    <a:pt x="47618" y="26223"/>
                  </a:lnTo>
                  <a:lnTo>
                    <a:pt x="47618" y="0"/>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5346450" y="3866325"/>
              <a:ext cx="530725" cy="163400"/>
            </a:xfrm>
            <a:custGeom>
              <a:avLst/>
              <a:gdLst/>
              <a:ahLst/>
              <a:cxnLst/>
              <a:rect l="l" t="t" r="r" b="b"/>
              <a:pathLst>
                <a:path w="21229" h="6536" extrusionOk="0">
                  <a:moveTo>
                    <a:pt x="0" y="1"/>
                  </a:moveTo>
                  <a:lnTo>
                    <a:pt x="0" y="6536"/>
                  </a:lnTo>
                  <a:lnTo>
                    <a:pt x="21228" y="6536"/>
                  </a:lnTo>
                  <a:lnTo>
                    <a:pt x="21228" y="1"/>
                  </a:lnTo>
                  <a:close/>
                </a:path>
              </a:pathLst>
            </a:custGeom>
            <a:solidFill>
              <a:srgbClr val="4E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a:off x="5346450" y="4056775"/>
              <a:ext cx="530725" cy="164425"/>
            </a:xfrm>
            <a:custGeom>
              <a:avLst/>
              <a:gdLst/>
              <a:ahLst/>
              <a:cxnLst/>
              <a:rect l="l" t="t" r="r" b="b"/>
              <a:pathLst>
                <a:path w="21229" h="6577" extrusionOk="0">
                  <a:moveTo>
                    <a:pt x="0" y="0"/>
                  </a:moveTo>
                  <a:lnTo>
                    <a:pt x="0" y="6577"/>
                  </a:lnTo>
                  <a:lnTo>
                    <a:pt x="21228" y="6577"/>
                  </a:lnTo>
                  <a:lnTo>
                    <a:pt x="21228" y="0"/>
                  </a:lnTo>
                  <a:close/>
                </a:path>
              </a:pathLst>
            </a:custGeom>
            <a:solidFill>
              <a:srgbClr val="4E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a:off x="5346450" y="4248225"/>
              <a:ext cx="530725" cy="164450"/>
            </a:xfrm>
            <a:custGeom>
              <a:avLst/>
              <a:gdLst/>
              <a:ahLst/>
              <a:cxnLst/>
              <a:rect l="l" t="t" r="r" b="b"/>
              <a:pathLst>
                <a:path w="21229" h="6578" extrusionOk="0">
                  <a:moveTo>
                    <a:pt x="0" y="1"/>
                  </a:moveTo>
                  <a:lnTo>
                    <a:pt x="0" y="6578"/>
                  </a:lnTo>
                  <a:lnTo>
                    <a:pt x="21228" y="6578"/>
                  </a:lnTo>
                  <a:lnTo>
                    <a:pt x="21228" y="1"/>
                  </a:lnTo>
                  <a:close/>
                </a:path>
              </a:pathLst>
            </a:custGeom>
            <a:solidFill>
              <a:srgbClr val="4E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a:off x="5910450" y="3866325"/>
              <a:ext cx="530725" cy="163400"/>
            </a:xfrm>
            <a:custGeom>
              <a:avLst/>
              <a:gdLst/>
              <a:ahLst/>
              <a:cxnLst/>
              <a:rect l="l" t="t" r="r" b="b"/>
              <a:pathLst>
                <a:path w="21229" h="6536" extrusionOk="0">
                  <a:moveTo>
                    <a:pt x="0" y="1"/>
                  </a:moveTo>
                  <a:lnTo>
                    <a:pt x="0" y="6536"/>
                  </a:lnTo>
                  <a:lnTo>
                    <a:pt x="21229" y="6536"/>
                  </a:lnTo>
                  <a:lnTo>
                    <a:pt x="21229" y="1"/>
                  </a:lnTo>
                  <a:close/>
                </a:path>
              </a:pathLst>
            </a:custGeom>
            <a:solidFill>
              <a:srgbClr val="4E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p:cNvSpPr/>
            <p:nvPr/>
          </p:nvSpPr>
          <p:spPr>
            <a:xfrm>
              <a:off x="5910450" y="4056775"/>
              <a:ext cx="530725" cy="164425"/>
            </a:xfrm>
            <a:custGeom>
              <a:avLst/>
              <a:gdLst/>
              <a:ahLst/>
              <a:cxnLst/>
              <a:rect l="l" t="t" r="r" b="b"/>
              <a:pathLst>
                <a:path w="21229" h="6577" extrusionOk="0">
                  <a:moveTo>
                    <a:pt x="0" y="0"/>
                  </a:moveTo>
                  <a:lnTo>
                    <a:pt x="0" y="6577"/>
                  </a:lnTo>
                  <a:lnTo>
                    <a:pt x="21229" y="6577"/>
                  </a:lnTo>
                  <a:lnTo>
                    <a:pt x="21229" y="0"/>
                  </a:lnTo>
                  <a:close/>
                </a:path>
              </a:pathLst>
            </a:custGeom>
            <a:solidFill>
              <a:srgbClr val="4E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p:cNvSpPr/>
            <p:nvPr/>
          </p:nvSpPr>
          <p:spPr>
            <a:xfrm>
              <a:off x="5910450" y="4248225"/>
              <a:ext cx="530725" cy="164450"/>
            </a:xfrm>
            <a:custGeom>
              <a:avLst/>
              <a:gdLst/>
              <a:ahLst/>
              <a:cxnLst/>
              <a:rect l="l" t="t" r="r" b="b"/>
              <a:pathLst>
                <a:path w="21229" h="6578" extrusionOk="0">
                  <a:moveTo>
                    <a:pt x="0" y="1"/>
                  </a:moveTo>
                  <a:lnTo>
                    <a:pt x="0" y="6578"/>
                  </a:lnTo>
                  <a:lnTo>
                    <a:pt x="21229" y="6578"/>
                  </a:lnTo>
                  <a:lnTo>
                    <a:pt x="21229" y="1"/>
                  </a:lnTo>
                  <a:close/>
                </a:path>
              </a:pathLst>
            </a:custGeom>
            <a:solidFill>
              <a:srgbClr val="4E7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p:nvPr/>
          </p:nvSpPr>
          <p:spPr>
            <a:xfrm>
              <a:off x="5592025" y="3920450"/>
              <a:ext cx="55175" cy="55175"/>
            </a:xfrm>
            <a:custGeom>
              <a:avLst/>
              <a:gdLst/>
              <a:ahLst/>
              <a:cxnLst/>
              <a:rect l="l" t="t" r="r" b="b"/>
              <a:pathLst>
                <a:path w="2207" h="2207" fill="none" extrusionOk="0">
                  <a:moveTo>
                    <a:pt x="2206" y="1083"/>
                  </a:moveTo>
                  <a:lnTo>
                    <a:pt x="2206" y="1083"/>
                  </a:lnTo>
                  <a:lnTo>
                    <a:pt x="2165" y="875"/>
                  </a:lnTo>
                  <a:lnTo>
                    <a:pt x="2123" y="666"/>
                  </a:lnTo>
                  <a:lnTo>
                    <a:pt x="1998" y="500"/>
                  </a:lnTo>
                  <a:lnTo>
                    <a:pt x="1874" y="333"/>
                  </a:lnTo>
                  <a:lnTo>
                    <a:pt x="1707" y="209"/>
                  </a:lnTo>
                  <a:lnTo>
                    <a:pt x="1541" y="84"/>
                  </a:lnTo>
                  <a:lnTo>
                    <a:pt x="1332" y="42"/>
                  </a:lnTo>
                  <a:lnTo>
                    <a:pt x="1124" y="0"/>
                  </a:lnTo>
                  <a:lnTo>
                    <a:pt x="1124" y="0"/>
                  </a:lnTo>
                  <a:lnTo>
                    <a:pt x="875" y="42"/>
                  </a:lnTo>
                  <a:lnTo>
                    <a:pt x="666" y="84"/>
                  </a:lnTo>
                  <a:lnTo>
                    <a:pt x="500" y="209"/>
                  </a:lnTo>
                  <a:lnTo>
                    <a:pt x="333" y="333"/>
                  </a:lnTo>
                  <a:lnTo>
                    <a:pt x="209" y="500"/>
                  </a:lnTo>
                  <a:lnTo>
                    <a:pt x="84" y="666"/>
                  </a:lnTo>
                  <a:lnTo>
                    <a:pt x="42" y="875"/>
                  </a:lnTo>
                  <a:lnTo>
                    <a:pt x="0" y="1083"/>
                  </a:lnTo>
                  <a:lnTo>
                    <a:pt x="0" y="1083"/>
                  </a:lnTo>
                  <a:lnTo>
                    <a:pt x="42" y="1332"/>
                  </a:lnTo>
                  <a:lnTo>
                    <a:pt x="84" y="1541"/>
                  </a:lnTo>
                  <a:lnTo>
                    <a:pt x="209" y="1707"/>
                  </a:lnTo>
                  <a:lnTo>
                    <a:pt x="333" y="1874"/>
                  </a:lnTo>
                  <a:lnTo>
                    <a:pt x="500" y="1998"/>
                  </a:lnTo>
                  <a:lnTo>
                    <a:pt x="666" y="2123"/>
                  </a:lnTo>
                  <a:lnTo>
                    <a:pt x="875" y="2165"/>
                  </a:lnTo>
                  <a:lnTo>
                    <a:pt x="1124" y="2206"/>
                  </a:lnTo>
                  <a:lnTo>
                    <a:pt x="1124" y="2206"/>
                  </a:lnTo>
                  <a:lnTo>
                    <a:pt x="1332" y="2165"/>
                  </a:lnTo>
                  <a:lnTo>
                    <a:pt x="1541" y="2123"/>
                  </a:lnTo>
                  <a:lnTo>
                    <a:pt x="1707" y="1998"/>
                  </a:lnTo>
                  <a:lnTo>
                    <a:pt x="1874" y="1874"/>
                  </a:lnTo>
                  <a:lnTo>
                    <a:pt x="1998" y="1707"/>
                  </a:lnTo>
                  <a:lnTo>
                    <a:pt x="2123" y="1541"/>
                  </a:lnTo>
                  <a:lnTo>
                    <a:pt x="2165" y="1332"/>
                  </a:lnTo>
                  <a:lnTo>
                    <a:pt x="2206" y="1083"/>
                  </a:lnTo>
                  <a:lnTo>
                    <a:pt x="2206" y="1083"/>
                  </a:lnTo>
                  <a:close/>
                </a:path>
              </a:pathLst>
            </a:custGeom>
            <a:noFill/>
            <a:ln w="3125" cap="rnd" cmpd="sng">
              <a:solidFill>
                <a:srgbClr val="2545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9"/>
            <p:cNvSpPr/>
            <p:nvPr/>
          </p:nvSpPr>
          <p:spPr>
            <a:xfrm>
              <a:off x="5592025" y="4303400"/>
              <a:ext cx="55175" cy="54125"/>
            </a:xfrm>
            <a:custGeom>
              <a:avLst/>
              <a:gdLst/>
              <a:ahLst/>
              <a:cxnLst/>
              <a:rect l="l" t="t" r="r" b="b"/>
              <a:pathLst>
                <a:path w="2207" h="2165" fill="none" extrusionOk="0">
                  <a:moveTo>
                    <a:pt x="2206" y="1082"/>
                  </a:moveTo>
                  <a:lnTo>
                    <a:pt x="2206" y="1082"/>
                  </a:lnTo>
                  <a:lnTo>
                    <a:pt x="2165" y="874"/>
                  </a:lnTo>
                  <a:lnTo>
                    <a:pt x="2123" y="666"/>
                  </a:lnTo>
                  <a:lnTo>
                    <a:pt x="1998" y="458"/>
                  </a:lnTo>
                  <a:lnTo>
                    <a:pt x="1874" y="291"/>
                  </a:lnTo>
                  <a:lnTo>
                    <a:pt x="1707" y="167"/>
                  </a:lnTo>
                  <a:lnTo>
                    <a:pt x="1541" y="83"/>
                  </a:lnTo>
                  <a:lnTo>
                    <a:pt x="1332" y="0"/>
                  </a:lnTo>
                  <a:lnTo>
                    <a:pt x="1124" y="0"/>
                  </a:lnTo>
                  <a:lnTo>
                    <a:pt x="1124" y="0"/>
                  </a:lnTo>
                  <a:lnTo>
                    <a:pt x="875" y="0"/>
                  </a:lnTo>
                  <a:lnTo>
                    <a:pt x="666" y="83"/>
                  </a:lnTo>
                  <a:lnTo>
                    <a:pt x="500" y="167"/>
                  </a:lnTo>
                  <a:lnTo>
                    <a:pt x="333" y="291"/>
                  </a:lnTo>
                  <a:lnTo>
                    <a:pt x="209" y="458"/>
                  </a:lnTo>
                  <a:lnTo>
                    <a:pt x="84" y="666"/>
                  </a:lnTo>
                  <a:lnTo>
                    <a:pt x="42" y="874"/>
                  </a:lnTo>
                  <a:lnTo>
                    <a:pt x="0" y="1082"/>
                  </a:lnTo>
                  <a:lnTo>
                    <a:pt x="0" y="1082"/>
                  </a:lnTo>
                  <a:lnTo>
                    <a:pt x="42" y="1290"/>
                  </a:lnTo>
                  <a:lnTo>
                    <a:pt x="84" y="1499"/>
                  </a:lnTo>
                  <a:lnTo>
                    <a:pt x="209" y="1707"/>
                  </a:lnTo>
                  <a:lnTo>
                    <a:pt x="333" y="1873"/>
                  </a:lnTo>
                  <a:lnTo>
                    <a:pt x="500" y="1998"/>
                  </a:lnTo>
                  <a:lnTo>
                    <a:pt x="666" y="2081"/>
                  </a:lnTo>
                  <a:lnTo>
                    <a:pt x="875" y="2165"/>
                  </a:lnTo>
                  <a:lnTo>
                    <a:pt x="1124" y="2165"/>
                  </a:lnTo>
                  <a:lnTo>
                    <a:pt x="1124" y="2165"/>
                  </a:lnTo>
                  <a:lnTo>
                    <a:pt x="1332" y="2165"/>
                  </a:lnTo>
                  <a:lnTo>
                    <a:pt x="1541" y="2081"/>
                  </a:lnTo>
                  <a:lnTo>
                    <a:pt x="1707" y="1998"/>
                  </a:lnTo>
                  <a:lnTo>
                    <a:pt x="1874" y="1873"/>
                  </a:lnTo>
                  <a:lnTo>
                    <a:pt x="1998" y="1707"/>
                  </a:lnTo>
                  <a:lnTo>
                    <a:pt x="2123" y="1499"/>
                  </a:lnTo>
                  <a:lnTo>
                    <a:pt x="2165" y="1290"/>
                  </a:lnTo>
                  <a:lnTo>
                    <a:pt x="2206" y="1082"/>
                  </a:lnTo>
                  <a:lnTo>
                    <a:pt x="2206" y="1082"/>
                  </a:lnTo>
                  <a:close/>
                </a:path>
              </a:pathLst>
            </a:custGeom>
            <a:noFill/>
            <a:ln w="3125" cap="rnd" cmpd="sng">
              <a:solidFill>
                <a:srgbClr val="2545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9"/>
            <p:cNvSpPr/>
            <p:nvPr/>
          </p:nvSpPr>
          <p:spPr>
            <a:xfrm>
              <a:off x="5592025" y="4111925"/>
              <a:ext cx="55175" cy="55175"/>
            </a:xfrm>
            <a:custGeom>
              <a:avLst/>
              <a:gdLst/>
              <a:ahLst/>
              <a:cxnLst/>
              <a:rect l="l" t="t" r="r" b="b"/>
              <a:pathLst>
                <a:path w="2207" h="2207" fill="none" extrusionOk="0">
                  <a:moveTo>
                    <a:pt x="2206" y="1082"/>
                  </a:moveTo>
                  <a:lnTo>
                    <a:pt x="2206" y="1082"/>
                  </a:lnTo>
                  <a:lnTo>
                    <a:pt x="2165" y="874"/>
                  </a:lnTo>
                  <a:lnTo>
                    <a:pt x="2123" y="666"/>
                  </a:lnTo>
                  <a:lnTo>
                    <a:pt x="1998" y="458"/>
                  </a:lnTo>
                  <a:lnTo>
                    <a:pt x="1874" y="333"/>
                  </a:lnTo>
                  <a:lnTo>
                    <a:pt x="1707" y="167"/>
                  </a:lnTo>
                  <a:lnTo>
                    <a:pt x="1541" y="83"/>
                  </a:lnTo>
                  <a:lnTo>
                    <a:pt x="1332" y="0"/>
                  </a:lnTo>
                  <a:lnTo>
                    <a:pt x="1124" y="0"/>
                  </a:lnTo>
                  <a:lnTo>
                    <a:pt x="1124" y="0"/>
                  </a:lnTo>
                  <a:lnTo>
                    <a:pt x="875" y="0"/>
                  </a:lnTo>
                  <a:lnTo>
                    <a:pt x="666" y="83"/>
                  </a:lnTo>
                  <a:lnTo>
                    <a:pt x="500" y="167"/>
                  </a:lnTo>
                  <a:lnTo>
                    <a:pt x="333" y="333"/>
                  </a:lnTo>
                  <a:lnTo>
                    <a:pt x="209" y="458"/>
                  </a:lnTo>
                  <a:lnTo>
                    <a:pt x="84" y="666"/>
                  </a:lnTo>
                  <a:lnTo>
                    <a:pt x="42" y="874"/>
                  </a:lnTo>
                  <a:lnTo>
                    <a:pt x="0" y="1082"/>
                  </a:lnTo>
                  <a:lnTo>
                    <a:pt x="0" y="1082"/>
                  </a:lnTo>
                  <a:lnTo>
                    <a:pt x="42" y="1291"/>
                  </a:lnTo>
                  <a:lnTo>
                    <a:pt x="84" y="1499"/>
                  </a:lnTo>
                  <a:lnTo>
                    <a:pt x="209" y="1707"/>
                  </a:lnTo>
                  <a:lnTo>
                    <a:pt x="333" y="1873"/>
                  </a:lnTo>
                  <a:lnTo>
                    <a:pt x="500" y="1998"/>
                  </a:lnTo>
                  <a:lnTo>
                    <a:pt x="666" y="2081"/>
                  </a:lnTo>
                  <a:lnTo>
                    <a:pt x="875" y="2165"/>
                  </a:lnTo>
                  <a:lnTo>
                    <a:pt x="1124" y="2206"/>
                  </a:lnTo>
                  <a:lnTo>
                    <a:pt x="1124" y="2206"/>
                  </a:lnTo>
                  <a:lnTo>
                    <a:pt x="1332" y="2165"/>
                  </a:lnTo>
                  <a:lnTo>
                    <a:pt x="1541" y="2081"/>
                  </a:lnTo>
                  <a:lnTo>
                    <a:pt x="1707" y="1998"/>
                  </a:lnTo>
                  <a:lnTo>
                    <a:pt x="1874" y="1873"/>
                  </a:lnTo>
                  <a:lnTo>
                    <a:pt x="1998" y="1707"/>
                  </a:lnTo>
                  <a:lnTo>
                    <a:pt x="2123" y="1499"/>
                  </a:lnTo>
                  <a:lnTo>
                    <a:pt x="2165" y="1291"/>
                  </a:lnTo>
                  <a:lnTo>
                    <a:pt x="2206" y="1082"/>
                  </a:lnTo>
                  <a:lnTo>
                    <a:pt x="2206" y="1082"/>
                  </a:lnTo>
                  <a:close/>
                </a:path>
              </a:pathLst>
            </a:custGeom>
            <a:noFill/>
            <a:ln w="3125" cap="rnd" cmpd="sng">
              <a:solidFill>
                <a:srgbClr val="2545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9"/>
            <p:cNvSpPr/>
            <p:nvPr/>
          </p:nvSpPr>
          <p:spPr>
            <a:xfrm>
              <a:off x="6148750" y="3920450"/>
              <a:ext cx="55175" cy="55175"/>
            </a:xfrm>
            <a:custGeom>
              <a:avLst/>
              <a:gdLst/>
              <a:ahLst/>
              <a:cxnLst/>
              <a:rect l="l" t="t" r="r" b="b"/>
              <a:pathLst>
                <a:path w="2207" h="2207" fill="none" extrusionOk="0">
                  <a:moveTo>
                    <a:pt x="2206" y="1083"/>
                  </a:moveTo>
                  <a:lnTo>
                    <a:pt x="2206" y="1083"/>
                  </a:lnTo>
                  <a:lnTo>
                    <a:pt x="2165" y="875"/>
                  </a:lnTo>
                  <a:lnTo>
                    <a:pt x="2123" y="666"/>
                  </a:lnTo>
                  <a:lnTo>
                    <a:pt x="1998" y="500"/>
                  </a:lnTo>
                  <a:lnTo>
                    <a:pt x="1873" y="333"/>
                  </a:lnTo>
                  <a:lnTo>
                    <a:pt x="1707" y="209"/>
                  </a:lnTo>
                  <a:lnTo>
                    <a:pt x="1540" y="84"/>
                  </a:lnTo>
                  <a:lnTo>
                    <a:pt x="1332" y="42"/>
                  </a:lnTo>
                  <a:lnTo>
                    <a:pt x="1083" y="0"/>
                  </a:lnTo>
                  <a:lnTo>
                    <a:pt x="1083" y="0"/>
                  </a:lnTo>
                  <a:lnTo>
                    <a:pt x="874" y="42"/>
                  </a:lnTo>
                  <a:lnTo>
                    <a:pt x="666" y="84"/>
                  </a:lnTo>
                  <a:lnTo>
                    <a:pt x="500" y="209"/>
                  </a:lnTo>
                  <a:lnTo>
                    <a:pt x="333" y="333"/>
                  </a:lnTo>
                  <a:lnTo>
                    <a:pt x="167" y="500"/>
                  </a:lnTo>
                  <a:lnTo>
                    <a:pt x="84" y="666"/>
                  </a:lnTo>
                  <a:lnTo>
                    <a:pt x="0" y="875"/>
                  </a:lnTo>
                  <a:lnTo>
                    <a:pt x="0" y="1083"/>
                  </a:lnTo>
                  <a:lnTo>
                    <a:pt x="0" y="1083"/>
                  </a:lnTo>
                  <a:lnTo>
                    <a:pt x="0" y="1332"/>
                  </a:lnTo>
                  <a:lnTo>
                    <a:pt x="84" y="1541"/>
                  </a:lnTo>
                  <a:lnTo>
                    <a:pt x="167" y="1707"/>
                  </a:lnTo>
                  <a:lnTo>
                    <a:pt x="333" y="1874"/>
                  </a:lnTo>
                  <a:lnTo>
                    <a:pt x="500" y="1998"/>
                  </a:lnTo>
                  <a:lnTo>
                    <a:pt x="666" y="2123"/>
                  </a:lnTo>
                  <a:lnTo>
                    <a:pt x="874" y="2165"/>
                  </a:lnTo>
                  <a:lnTo>
                    <a:pt x="1083" y="2206"/>
                  </a:lnTo>
                  <a:lnTo>
                    <a:pt x="1083" y="2206"/>
                  </a:lnTo>
                  <a:lnTo>
                    <a:pt x="1332" y="2165"/>
                  </a:lnTo>
                  <a:lnTo>
                    <a:pt x="1540" y="2123"/>
                  </a:lnTo>
                  <a:lnTo>
                    <a:pt x="1707" y="1998"/>
                  </a:lnTo>
                  <a:lnTo>
                    <a:pt x="1873" y="1874"/>
                  </a:lnTo>
                  <a:lnTo>
                    <a:pt x="1998" y="1707"/>
                  </a:lnTo>
                  <a:lnTo>
                    <a:pt x="2123" y="1541"/>
                  </a:lnTo>
                  <a:lnTo>
                    <a:pt x="2165" y="1332"/>
                  </a:lnTo>
                  <a:lnTo>
                    <a:pt x="2206" y="1083"/>
                  </a:lnTo>
                  <a:lnTo>
                    <a:pt x="2206" y="1083"/>
                  </a:lnTo>
                  <a:close/>
                </a:path>
              </a:pathLst>
            </a:custGeom>
            <a:noFill/>
            <a:ln w="3125" cap="rnd" cmpd="sng">
              <a:solidFill>
                <a:srgbClr val="2545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p:cNvSpPr/>
            <p:nvPr/>
          </p:nvSpPr>
          <p:spPr>
            <a:xfrm>
              <a:off x="6148750" y="4303400"/>
              <a:ext cx="55175" cy="54125"/>
            </a:xfrm>
            <a:custGeom>
              <a:avLst/>
              <a:gdLst/>
              <a:ahLst/>
              <a:cxnLst/>
              <a:rect l="l" t="t" r="r" b="b"/>
              <a:pathLst>
                <a:path w="2207" h="2165" fill="none" extrusionOk="0">
                  <a:moveTo>
                    <a:pt x="2206" y="1082"/>
                  </a:moveTo>
                  <a:lnTo>
                    <a:pt x="2206" y="1082"/>
                  </a:lnTo>
                  <a:lnTo>
                    <a:pt x="2165" y="874"/>
                  </a:lnTo>
                  <a:lnTo>
                    <a:pt x="2123" y="666"/>
                  </a:lnTo>
                  <a:lnTo>
                    <a:pt x="1998" y="458"/>
                  </a:lnTo>
                  <a:lnTo>
                    <a:pt x="1873" y="291"/>
                  </a:lnTo>
                  <a:lnTo>
                    <a:pt x="1707" y="167"/>
                  </a:lnTo>
                  <a:lnTo>
                    <a:pt x="1540" y="83"/>
                  </a:lnTo>
                  <a:lnTo>
                    <a:pt x="1332" y="0"/>
                  </a:lnTo>
                  <a:lnTo>
                    <a:pt x="1083" y="0"/>
                  </a:lnTo>
                  <a:lnTo>
                    <a:pt x="1083" y="0"/>
                  </a:lnTo>
                  <a:lnTo>
                    <a:pt x="874" y="0"/>
                  </a:lnTo>
                  <a:lnTo>
                    <a:pt x="666" y="83"/>
                  </a:lnTo>
                  <a:lnTo>
                    <a:pt x="500" y="167"/>
                  </a:lnTo>
                  <a:lnTo>
                    <a:pt x="333" y="291"/>
                  </a:lnTo>
                  <a:lnTo>
                    <a:pt x="167" y="458"/>
                  </a:lnTo>
                  <a:lnTo>
                    <a:pt x="84" y="666"/>
                  </a:lnTo>
                  <a:lnTo>
                    <a:pt x="0" y="874"/>
                  </a:lnTo>
                  <a:lnTo>
                    <a:pt x="0" y="1082"/>
                  </a:lnTo>
                  <a:lnTo>
                    <a:pt x="0" y="1082"/>
                  </a:lnTo>
                  <a:lnTo>
                    <a:pt x="0" y="1290"/>
                  </a:lnTo>
                  <a:lnTo>
                    <a:pt x="84" y="1499"/>
                  </a:lnTo>
                  <a:lnTo>
                    <a:pt x="167" y="1707"/>
                  </a:lnTo>
                  <a:lnTo>
                    <a:pt x="333" y="1873"/>
                  </a:lnTo>
                  <a:lnTo>
                    <a:pt x="500" y="1998"/>
                  </a:lnTo>
                  <a:lnTo>
                    <a:pt x="666" y="2081"/>
                  </a:lnTo>
                  <a:lnTo>
                    <a:pt x="874" y="2165"/>
                  </a:lnTo>
                  <a:lnTo>
                    <a:pt x="1083" y="2165"/>
                  </a:lnTo>
                  <a:lnTo>
                    <a:pt x="1083" y="2165"/>
                  </a:lnTo>
                  <a:lnTo>
                    <a:pt x="1332" y="2165"/>
                  </a:lnTo>
                  <a:lnTo>
                    <a:pt x="1540" y="2081"/>
                  </a:lnTo>
                  <a:lnTo>
                    <a:pt x="1707" y="1998"/>
                  </a:lnTo>
                  <a:lnTo>
                    <a:pt x="1873" y="1873"/>
                  </a:lnTo>
                  <a:lnTo>
                    <a:pt x="1998" y="1707"/>
                  </a:lnTo>
                  <a:lnTo>
                    <a:pt x="2123" y="1499"/>
                  </a:lnTo>
                  <a:lnTo>
                    <a:pt x="2165" y="1290"/>
                  </a:lnTo>
                  <a:lnTo>
                    <a:pt x="2206" y="1082"/>
                  </a:lnTo>
                  <a:lnTo>
                    <a:pt x="2206" y="1082"/>
                  </a:lnTo>
                  <a:close/>
                </a:path>
              </a:pathLst>
            </a:custGeom>
            <a:noFill/>
            <a:ln w="3125" cap="rnd" cmpd="sng">
              <a:solidFill>
                <a:srgbClr val="2545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9"/>
            <p:cNvSpPr/>
            <p:nvPr/>
          </p:nvSpPr>
          <p:spPr>
            <a:xfrm>
              <a:off x="6148750" y="4111925"/>
              <a:ext cx="55175" cy="55175"/>
            </a:xfrm>
            <a:custGeom>
              <a:avLst/>
              <a:gdLst/>
              <a:ahLst/>
              <a:cxnLst/>
              <a:rect l="l" t="t" r="r" b="b"/>
              <a:pathLst>
                <a:path w="2207" h="2207" fill="none" extrusionOk="0">
                  <a:moveTo>
                    <a:pt x="2206" y="1082"/>
                  </a:moveTo>
                  <a:lnTo>
                    <a:pt x="2206" y="1082"/>
                  </a:lnTo>
                  <a:lnTo>
                    <a:pt x="2165" y="874"/>
                  </a:lnTo>
                  <a:lnTo>
                    <a:pt x="2123" y="666"/>
                  </a:lnTo>
                  <a:lnTo>
                    <a:pt x="1998" y="458"/>
                  </a:lnTo>
                  <a:lnTo>
                    <a:pt x="1873" y="333"/>
                  </a:lnTo>
                  <a:lnTo>
                    <a:pt x="1707" y="167"/>
                  </a:lnTo>
                  <a:lnTo>
                    <a:pt x="1540" y="83"/>
                  </a:lnTo>
                  <a:lnTo>
                    <a:pt x="1332" y="0"/>
                  </a:lnTo>
                  <a:lnTo>
                    <a:pt x="1083" y="0"/>
                  </a:lnTo>
                  <a:lnTo>
                    <a:pt x="1083" y="0"/>
                  </a:lnTo>
                  <a:lnTo>
                    <a:pt x="874" y="0"/>
                  </a:lnTo>
                  <a:lnTo>
                    <a:pt x="666" y="83"/>
                  </a:lnTo>
                  <a:lnTo>
                    <a:pt x="500" y="167"/>
                  </a:lnTo>
                  <a:lnTo>
                    <a:pt x="333" y="333"/>
                  </a:lnTo>
                  <a:lnTo>
                    <a:pt x="167" y="458"/>
                  </a:lnTo>
                  <a:lnTo>
                    <a:pt x="84" y="666"/>
                  </a:lnTo>
                  <a:lnTo>
                    <a:pt x="0" y="874"/>
                  </a:lnTo>
                  <a:lnTo>
                    <a:pt x="0" y="1082"/>
                  </a:lnTo>
                  <a:lnTo>
                    <a:pt x="0" y="1082"/>
                  </a:lnTo>
                  <a:lnTo>
                    <a:pt x="0" y="1291"/>
                  </a:lnTo>
                  <a:lnTo>
                    <a:pt x="84" y="1499"/>
                  </a:lnTo>
                  <a:lnTo>
                    <a:pt x="167" y="1707"/>
                  </a:lnTo>
                  <a:lnTo>
                    <a:pt x="333" y="1873"/>
                  </a:lnTo>
                  <a:lnTo>
                    <a:pt x="500" y="1998"/>
                  </a:lnTo>
                  <a:lnTo>
                    <a:pt x="666" y="2081"/>
                  </a:lnTo>
                  <a:lnTo>
                    <a:pt x="874" y="2165"/>
                  </a:lnTo>
                  <a:lnTo>
                    <a:pt x="1083" y="2206"/>
                  </a:lnTo>
                  <a:lnTo>
                    <a:pt x="1083" y="2206"/>
                  </a:lnTo>
                  <a:lnTo>
                    <a:pt x="1332" y="2165"/>
                  </a:lnTo>
                  <a:lnTo>
                    <a:pt x="1540" y="2081"/>
                  </a:lnTo>
                  <a:lnTo>
                    <a:pt x="1707" y="1998"/>
                  </a:lnTo>
                  <a:lnTo>
                    <a:pt x="1873" y="1873"/>
                  </a:lnTo>
                  <a:lnTo>
                    <a:pt x="1998" y="1707"/>
                  </a:lnTo>
                  <a:lnTo>
                    <a:pt x="2123" y="1499"/>
                  </a:lnTo>
                  <a:lnTo>
                    <a:pt x="2165" y="1291"/>
                  </a:lnTo>
                  <a:lnTo>
                    <a:pt x="2206" y="1082"/>
                  </a:lnTo>
                  <a:lnTo>
                    <a:pt x="2206" y="1082"/>
                  </a:lnTo>
                  <a:close/>
                </a:path>
              </a:pathLst>
            </a:custGeom>
            <a:noFill/>
            <a:ln w="3125" cap="rnd" cmpd="sng">
              <a:solidFill>
                <a:srgbClr val="2545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 name="Google Shape;959;p39"/>
          <p:cNvGrpSpPr/>
          <p:nvPr/>
        </p:nvGrpSpPr>
        <p:grpSpPr>
          <a:xfrm>
            <a:off x="-465807" y="1885710"/>
            <a:ext cx="1093465" cy="2552045"/>
            <a:chOff x="5041550" y="1428200"/>
            <a:chExt cx="567150" cy="1323675"/>
          </a:xfrm>
        </p:grpSpPr>
        <p:sp>
          <p:nvSpPr>
            <p:cNvPr id="960" name="Google Shape;960;p39"/>
            <p:cNvSpPr/>
            <p:nvPr/>
          </p:nvSpPr>
          <p:spPr>
            <a:xfrm>
              <a:off x="5099825" y="1428200"/>
              <a:ext cx="198775" cy="622325"/>
            </a:xfrm>
            <a:custGeom>
              <a:avLst/>
              <a:gdLst/>
              <a:ahLst/>
              <a:cxnLst/>
              <a:rect l="l" t="t" r="r" b="b"/>
              <a:pathLst>
                <a:path w="7951" h="24893" extrusionOk="0">
                  <a:moveTo>
                    <a:pt x="6494" y="1"/>
                  </a:moveTo>
                  <a:lnTo>
                    <a:pt x="6119" y="84"/>
                  </a:lnTo>
                  <a:lnTo>
                    <a:pt x="5661" y="292"/>
                  </a:lnTo>
                  <a:lnTo>
                    <a:pt x="5203" y="625"/>
                  </a:lnTo>
                  <a:lnTo>
                    <a:pt x="4704" y="1083"/>
                  </a:lnTo>
                  <a:lnTo>
                    <a:pt x="4454" y="1333"/>
                  </a:lnTo>
                  <a:lnTo>
                    <a:pt x="4204" y="1666"/>
                  </a:lnTo>
                  <a:lnTo>
                    <a:pt x="3705" y="2415"/>
                  </a:lnTo>
                  <a:lnTo>
                    <a:pt x="3205" y="3372"/>
                  </a:lnTo>
                  <a:lnTo>
                    <a:pt x="2747" y="4413"/>
                  </a:lnTo>
                  <a:lnTo>
                    <a:pt x="2290" y="5579"/>
                  </a:lnTo>
                  <a:lnTo>
                    <a:pt x="1873" y="6827"/>
                  </a:lnTo>
                  <a:lnTo>
                    <a:pt x="1499" y="8118"/>
                  </a:lnTo>
                  <a:lnTo>
                    <a:pt x="1124" y="9491"/>
                  </a:lnTo>
                  <a:lnTo>
                    <a:pt x="833" y="10865"/>
                  </a:lnTo>
                  <a:lnTo>
                    <a:pt x="541" y="12280"/>
                  </a:lnTo>
                  <a:lnTo>
                    <a:pt x="333" y="13654"/>
                  </a:lnTo>
                  <a:lnTo>
                    <a:pt x="167" y="14986"/>
                  </a:lnTo>
                  <a:lnTo>
                    <a:pt x="42" y="16276"/>
                  </a:lnTo>
                  <a:lnTo>
                    <a:pt x="0" y="17441"/>
                  </a:lnTo>
                  <a:lnTo>
                    <a:pt x="0" y="18565"/>
                  </a:lnTo>
                  <a:lnTo>
                    <a:pt x="83" y="19523"/>
                  </a:lnTo>
                  <a:lnTo>
                    <a:pt x="250" y="20397"/>
                  </a:lnTo>
                  <a:lnTo>
                    <a:pt x="416" y="21146"/>
                  </a:lnTo>
                  <a:lnTo>
                    <a:pt x="666" y="21812"/>
                  </a:lnTo>
                  <a:lnTo>
                    <a:pt x="916" y="22395"/>
                  </a:lnTo>
                  <a:lnTo>
                    <a:pt x="1207" y="22894"/>
                  </a:lnTo>
                  <a:lnTo>
                    <a:pt x="1499" y="23352"/>
                  </a:lnTo>
                  <a:lnTo>
                    <a:pt x="1832" y="23727"/>
                  </a:lnTo>
                  <a:lnTo>
                    <a:pt x="2123" y="24018"/>
                  </a:lnTo>
                  <a:lnTo>
                    <a:pt x="2456" y="24268"/>
                  </a:lnTo>
                  <a:lnTo>
                    <a:pt x="2747" y="24476"/>
                  </a:lnTo>
                  <a:lnTo>
                    <a:pt x="3247" y="24726"/>
                  </a:lnTo>
                  <a:lnTo>
                    <a:pt x="3580" y="24850"/>
                  </a:lnTo>
                  <a:lnTo>
                    <a:pt x="3705" y="24892"/>
                  </a:lnTo>
                  <a:lnTo>
                    <a:pt x="3996" y="24892"/>
                  </a:lnTo>
                  <a:lnTo>
                    <a:pt x="4329" y="24850"/>
                  </a:lnTo>
                  <a:lnTo>
                    <a:pt x="4787" y="24726"/>
                  </a:lnTo>
                  <a:lnTo>
                    <a:pt x="5286" y="24517"/>
                  </a:lnTo>
                  <a:lnTo>
                    <a:pt x="5578" y="24351"/>
                  </a:lnTo>
                  <a:lnTo>
                    <a:pt x="5869" y="24143"/>
                  </a:lnTo>
                  <a:lnTo>
                    <a:pt x="6202" y="23893"/>
                  </a:lnTo>
                  <a:lnTo>
                    <a:pt x="6494" y="23643"/>
                  </a:lnTo>
                  <a:lnTo>
                    <a:pt x="6827" y="23310"/>
                  </a:lnTo>
                  <a:lnTo>
                    <a:pt x="7118" y="22894"/>
                  </a:lnTo>
                  <a:lnTo>
                    <a:pt x="7284" y="22686"/>
                  </a:lnTo>
                  <a:lnTo>
                    <a:pt x="7409" y="22436"/>
                  </a:lnTo>
                  <a:lnTo>
                    <a:pt x="7493" y="22103"/>
                  </a:lnTo>
                  <a:lnTo>
                    <a:pt x="7576" y="21770"/>
                  </a:lnTo>
                  <a:lnTo>
                    <a:pt x="7659" y="20979"/>
                  </a:lnTo>
                  <a:lnTo>
                    <a:pt x="7701" y="20064"/>
                  </a:lnTo>
                  <a:lnTo>
                    <a:pt x="7701" y="19065"/>
                  </a:lnTo>
                  <a:lnTo>
                    <a:pt x="7617" y="17983"/>
                  </a:lnTo>
                  <a:lnTo>
                    <a:pt x="7451" y="15610"/>
                  </a:lnTo>
                  <a:lnTo>
                    <a:pt x="7243" y="13112"/>
                  </a:lnTo>
                  <a:lnTo>
                    <a:pt x="7160" y="11864"/>
                  </a:lnTo>
                  <a:lnTo>
                    <a:pt x="7076" y="10615"/>
                  </a:lnTo>
                  <a:lnTo>
                    <a:pt x="7076" y="9408"/>
                  </a:lnTo>
                  <a:lnTo>
                    <a:pt x="7118" y="8242"/>
                  </a:lnTo>
                  <a:lnTo>
                    <a:pt x="7243" y="7160"/>
                  </a:lnTo>
                  <a:lnTo>
                    <a:pt x="7326" y="6619"/>
                  </a:lnTo>
                  <a:lnTo>
                    <a:pt x="7451" y="6161"/>
                  </a:lnTo>
                  <a:lnTo>
                    <a:pt x="7659" y="5204"/>
                  </a:lnTo>
                  <a:lnTo>
                    <a:pt x="7826" y="4371"/>
                  </a:lnTo>
                  <a:lnTo>
                    <a:pt x="7909" y="3539"/>
                  </a:lnTo>
                  <a:lnTo>
                    <a:pt x="7950" y="2831"/>
                  </a:lnTo>
                  <a:lnTo>
                    <a:pt x="7950" y="2165"/>
                  </a:lnTo>
                  <a:lnTo>
                    <a:pt x="7867" y="1583"/>
                  </a:lnTo>
                  <a:lnTo>
                    <a:pt x="7742" y="1083"/>
                  </a:lnTo>
                  <a:lnTo>
                    <a:pt x="7576" y="667"/>
                  </a:lnTo>
                  <a:lnTo>
                    <a:pt x="7368" y="376"/>
                  </a:lnTo>
                  <a:lnTo>
                    <a:pt x="7243" y="251"/>
                  </a:lnTo>
                  <a:lnTo>
                    <a:pt x="7118" y="126"/>
                  </a:lnTo>
                  <a:lnTo>
                    <a:pt x="6993" y="84"/>
                  </a:lnTo>
                  <a:lnTo>
                    <a:pt x="6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9"/>
            <p:cNvSpPr/>
            <p:nvPr/>
          </p:nvSpPr>
          <p:spPr>
            <a:xfrm>
              <a:off x="5191400" y="1828850"/>
              <a:ext cx="209175" cy="506800"/>
            </a:xfrm>
            <a:custGeom>
              <a:avLst/>
              <a:gdLst/>
              <a:ahLst/>
              <a:cxnLst/>
              <a:rect l="l" t="t" r="r" b="b"/>
              <a:pathLst>
                <a:path w="8367" h="20272" extrusionOk="0">
                  <a:moveTo>
                    <a:pt x="7368" y="0"/>
                  </a:moveTo>
                  <a:lnTo>
                    <a:pt x="7076" y="42"/>
                  </a:lnTo>
                  <a:lnTo>
                    <a:pt x="6702" y="167"/>
                  </a:lnTo>
                  <a:lnTo>
                    <a:pt x="6285" y="375"/>
                  </a:lnTo>
                  <a:lnTo>
                    <a:pt x="5827" y="666"/>
                  </a:lnTo>
                  <a:lnTo>
                    <a:pt x="5578" y="874"/>
                  </a:lnTo>
                  <a:lnTo>
                    <a:pt x="5328" y="1124"/>
                  </a:lnTo>
                  <a:lnTo>
                    <a:pt x="4829" y="1707"/>
                  </a:lnTo>
                  <a:lnTo>
                    <a:pt x="4329" y="2414"/>
                  </a:lnTo>
                  <a:lnTo>
                    <a:pt x="3830" y="3247"/>
                  </a:lnTo>
                  <a:lnTo>
                    <a:pt x="3330" y="4163"/>
                  </a:lnTo>
                  <a:lnTo>
                    <a:pt x="2831" y="5120"/>
                  </a:lnTo>
                  <a:lnTo>
                    <a:pt x="2373" y="6161"/>
                  </a:lnTo>
                  <a:lnTo>
                    <a:pt x="1956" y="7243"/>
                  </a:lnTo>
                  <a:lnTo>
                    <a:pt x="1540" y="8367"/>
                  </a:lnTo>
                  <a:lnTo>
                    <a:pt x="1166" y="9490"/>
                  </a:lnTo>
                  <a:lnTo>
                    <a:pt x="833" y="10614"/>
                  </a:lnTo>
                  <a:lnTo>
                    <a:pt x="541" y="11697"/>
                  </a:lnTo>
                  <a:lnTo>
                    <a:pt x="291" y="12737"/>
                  </a:lnTo>
                  <a:lnTo>
                    <a:pt x="125" y="13694"/>
                  </a:lnTo>
                  <a:lnTo>
                    <a:pt x="42" y="14610"/>
                  </a:lnTo>
                  <a:lnTo>
                    <a:pt x="0" y="15443"/>
                  </a:lnTo>
                  <a:lnTo>
                    <a:pt x="0" y="16150"/>
                  </a:lnTo>
                  <a:lnTo>
                    <a:pt x="83" y="16816"/>
                  </a:lnTo>
                  <a:lnTo>
                    <a:pt x="208" y="17399"/>
                  </a:lnTo>
                  <a:lnTo>
                    <a:pt x="375" y="17898"/>
                  </a:lnTo>
                  <a:lnTo>
                    <a:pt x="541" y="18356"/>
                  </a:lnTo>
                  <a:lnTo>
                    <a:pt x="749" y="18731"/>
                  </a:lnTo>
                  <a:lnTo>
                    <a:pt x="957" y="19064"/>
                  </a:lnTo>
                  <a:lnTo>
                    <a:pt x="1207" y="19355"/>
                  </a:lnTo>
                  <a:lnTo>
                    <a:pt x="1415" y="19605"/>
                  </a:lnTo>
                  <a:lnTo>
                    <a:pt x="1623" y="19813"/>
                  </a:lnTo>
                  <a:lnTo>
                    <a:pt x="2040" y="20063"/>
                  </a:lnTo>
                  <a:lnTo>
                    <a:pt x="2289" y="20229"/>
                  </a:lnTo>
                  <a:lnTo>
                    <a:pt x="2414" y="20271"/>
                  </a:lnTo>
                  <a:lnTo>
                    <a:pt x="2914" y="20271"/>
                  </a:lnTo>
                  <a:lnTo>
                    <a:pt x="3288" y="20229"/>
                  </a:lnTo>
                  <a:lnTo>
                    <a:pt x="3746" y="20105"/>
                  </a:lnTo>
                  <a:lnTo>
                    <a:pt x="4287" y="19896"/>
                  </a:lnTo>
                  <a:lnTo>
                    <a:pt x="4537" y="19730"/>
                  </a:lnTo>
                  <a:lnTo>
                    <a:pt x="4829" y="19522"/>
                  </a:lnTo>
                  <a:lnTo>
                    <a:pt x="5120" y="19272"/>
                  </a:lnTo>
                  <a:lnTo>
                    <a:pt x="5453" y="18981"/>
                  </a:lnTo>
                  <a:lnTo>
                    <a:pt x="5578" y="18814"/>
                  </a:lnTo>
                  <a:lnTo>
                    <a:pt x="5703" y="18606"/>
                  </a:lnTo>
                  <a:lnTo>
                    <a:pt x="5827" y="18356"/>
                  </a:lnTo>
                  <a:lnTo>
                    <a:pt x="5911" y="18107"/>
                  </a:lnTo>
                  <a:lnTo>
                    <a:pt x="6077" y="17482"/>
                  </a:lnTo>
                  <a:lnTo>
                    <a:pt x="6202" y="16733"/>
                  </a:lnTo>
                  <a:lnTo>
                    <a:pt x="6327" y="15901"/>
                  </a:lnTo>
                  <a:lnTo>
                    <a:pt x="6369" y="14985"/>
                  </a:lnTo>
                  <a:lnTo>
                    <a:pt x="6493" y="12987"/>
                  </a:lnTo>
                  <a:lnTo>
                    <a:pt x="6577" y="10906"/>
                  </a:lnTo>
                  <a:lnTo>
                    <a:pt x="6660" y="9865"/>
                  </a:lnTo>
                  <a:lnTo>
                    <a:pt x="6743" y="8824"/>
                  </a:lnTo>
                  <a:lnTo>
                    <a:pt x="6868" y="7825"/>
                  </a:lnTo>
                  <a:lnTo>
                    <a:pt x="7035" y="6868"/>
                  </a:lnTo>
                  <a:lnTo>
                    <a:pt x="7243" y="5994"/>
                  </a:lnTo>
                  <a:lnTo>
                    <a:pt x="7534" y="5162"/>
                  </a:lnTo>
                  <a:lnTo>
                    <a:pt x="7784" y="4454"/>
                  </a:lnTo>
                  <a:lnTo>
                    <a:pt x="7992" y="3746"/>
                  </a:lnTo>
                  <a:lnTo>
                    <a:pt x="8158" y="3080"/>
                  </a:lnTo>
                  <a:lnTo>
                    <a:pt x="8283" y="2498"/>
                  </a:lnTo>
                  <a:lnTo>
                    <a:pt x="8367" y="1957"/>
                  </a:lnTo>
                  <a:lnTo>
                    <a:pt x="8367" y="1457"/>
                  </a:lnTo>
                  <a:lnTo>
                    <a:pt x="8325" y="1041"/>
                  </a:lnTo>
                  <a:lnTo>
                    <a:pt x="8242" y="666"/>
                  </a:lnTo>
                  <a:lnTo>
                    <a:pt x="8075" y="375"/>
                  </a:lnTo>
                  <a:lnTo>
                    <a:pt x="7909" y="167"/>
                  </a:lnTo>
                  <a:lnTo>
                    <a:pt x="7659" y="42"/>
                  </a:lnTo>
                  <a:lnTo>
                    <a:pt x="73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9"/>
            <p:cNvSpPr/>
            <p:nvPr/>
          </p:nvSpPr>
          <p:spPr>
            <a:xfrm>
              <a:off x="5398475" y="1468800"/>
              <a:ext cx="137375" cy="469325"/>
            </a:xfrm>
            <a:custGeom>
              <a:avLst/>
              <a:gdLst/>
              <a:ahLst/>
              <a:cxnLst/>
              <a:rect l="l" t="t" r="r" b="b"/>
              <a:pathLst>
                <a:path w="5495" h="18773" extrusionOk="0">
                  <a:moveTo>
                    <a:pt x="874" y="0"/>
                  </a:moveTo>
                  <a:lnTo>
                    <a:pt x="750" y="84"/>
                  </a:lnTo>
                  <a:lnTo>
                    <a:pt x="583" y="125"/>
                  </a:lnTo>
                  <a:lnTo>
                    <a:pt x="458" y="250"/>
                  </a:lnTo>
                  <a:lnTo>
                    <a:pt x="375" y="375"/>
                  </a:lnTo>
                  <a:lnTo>
                    <a:pt x="250" y="541"/>
                  </a:lnTo>
                  <a:lnTo>
                    <a:pt x="125" y="916"/>
                  </a:lnTo>
                  <a:lnTo>
                    <a:pt x="0" y="1415"/>
                  </a:lnTo>
                  <a:lnTo>
                    <a:pt x="0" y="2040"/>
                  </a:lnTo>
                  <a:lnTo>
                    <a:pt x="42" y="2747"/>
                  </a:lnTo>
                  <a:lnTo>
                    <a:pt x="208" y="3538"/>
                  </a:lnTo>
                  <a:lnTo>
                    <a:pt x="458" y="4412"/>
                  </a:lnTo>
                  <a:lnTo>
                    <a:pt x="708" y="5287"/>
                  </a:lnTo>
                  <a:lnTo>
                    <a:pt x="916" y="6077"/>
                  </a:lnTo>
                  <a:lnTo>
                    <a:pt x="1083" y="6827"/>
                  </a:lnTo>
                  <a:lnTo>
                    <a:pt x="1166" y="7493"/>
                  </a:lnTo>
                  <a:lnTo>
                    <a:pt x="1207" y="8117"/>
                  </a:lnTo>
                  <a:lnTo>
                    <a:pt x="1249" y="8700"/>
                  </a:lnTo>
                  <a:lnTo>
                    <a:pt x="1207" y="9282"/>
                  </a:lnTo>
                  <a:lnTo>
                    <a:pt x="1166" y="9824"/>
                  </a:lnTo>
                  <a:lnTo>
                    <a:pt x="1041" y="10864"/>
                  </a:lnTo>
                  <a:lnTo>
                    <a:pt x="833" y="11905"/>
                  </a:lnTo>
                  <a:lnTo>
                    <a:pt x="625" y="13070"/>
                  </a:lnTo>
                  <a:lnTo>
                    <a:pt x="458" y="14444"/>
                  </a:lnTo>
                  <a:lnTo>
                    <a:pt x="458" y="15110"/>
                  </a:lnTo>
                  <a:lnTo>
                    <a:pt x="458" y="15734"/>
                  </a:lnTo>
                  <a:lnTo>
                    <a:pt x="541" y="16275"/>
                  </a:lnTo>
                  <a:lnTo>
                    <a:pt x="666" y="16733"/>
                  </a:lnTo>
                  <a:lnTo>
                    <a:pt x="791" y="17149"/>
                  </a:lnTo>
                  <a:lnTo>
                    <a:pt x="958" y="17524"/>
                  </a:lnTo>
                  <a:lnTo>
                    <a:pt x="1166" y="17815"/>
                  </a:lnTo>
                  <a:lnTo>
                    <a:pt x="1332" y="18065"/>
                  </a:lnTo>
                  <a:lnTo>
                    <a:pt x="1540" y="18273"/>
                  </a:lnTo>
                  <a:lnTo>
                    <a:pt x="1749" y="18440"/>
                  </a:lnTo>
                  <a:lnTo>
                    <a:pt x="2123" y="18648"/>
                  </a:lnTo>
                  <a:lnTo>
                    <a:pt x="2373" y="18731"/>
                  </a:lnTo>
                  <a:lnTo>
                    <a:pt x="2456" y="18773"/>
                  </a:lnTo>
                  <a:lnTo>
                    <a:pt x="2872" y="18731"/>
                  </a:lnTo>
                  <a:lnTo>
                    <a:pt x="3247" y="18648"/>
                  </a:lnTo>
                  <a:lnTo>
                    <a:pt x="3622" y="18523"/>
                  </a:lnTo>
                  <a:lnTo>
                    <a:pt x="3913" y="18315"/>
                  </a:lnTo>
                  <a:lnTo>
                    <a:pt x="4204" y="18065"/>
                  </a:lnTo>
                  <a:lnTo>
                    <a:pt x="4454" y="17815"/>
                  </a:lnTo>
                  <a:lnTo>
                    <a:pt x="4662" y="17482"/>
                  </a:lnTo>
                  <a:lnTo>
                    <a:pt x="4870" y="17108"/>
                  </a:lnTo>
                  <a:lnTo>
                    <a:pt x="5037" y="16691"/>
                  </a:lnTo>
                  <a:lnTo>
                    <a:pt x="5162" y="16234"/>
                  </a:lnTo>
                  <a:lnTo>
                    <a:pt x="5287" y="15776"/>
                  </a:lnTo>
                  <a:lnTo>
                    <a:pt x="5370" y="15276"/>
                  </a:lnTo>
                  <a:lnTo>
                    <a:pt x="5411" y="14735"/>
                  </a:lnTo>
                  <a:lnTo>
                    <a:pt x="5453" y="14152"/>
                  </a:lnTo>
                  <a:lnTo>
                    <a:pt x="5495" y="12987"/>
                  </a:lnTo>
                  <a:lnTo>
                    <a:pt x="5411" y="11780"/>
                  </a:lnTo>
                  <a:lnTo>
                    <a:pt x="5287" y="10490"/>
                  </a:lnTo>
                  <a:lnTo>
                    <a:pt x="5120" y="9199"/>
                  </a:lnTo>
                  <a:lnTo>
                    <a:pt x="4870" y="7909"/>
                  </a:lnTo>
                  <a:lnTo>
                    <a:pt x="4579" y="6660"/>
                  </a:lnTo>
                  <a:lnTo>
                    <a:pt x="4288" y="5453"/>
                  </a:lnTo>
                  <a:lnTo>
                    <a:pt x="3955" y="4329"/>
                  </a:lnTo>
                  <a:lnTo>
                    <a:pt x="3622" y="3330"/>
                  </a:lnTo>
                  <a:lnTo>
                    <a:pt x="3247" y="2414"/>
                  </a:lnTo>
                  <a:lnTo>
                    <a:pt x="2872" y="1665"/>
                  </a:lnTo>
                  <a:lnTo>
                    <a:pt x="2498" y="1082"/>
                  </a:lnTo>
                  <a:lnTo>
                    <a:pt x="2082" y="583"/>
                  </a:lnTo>
                  <a:lnTo>
                    <a:pt x="1707" y="292"/>
                  </a:lnTo>
                  <a:lnTo>
                    <a:pt x="1540" y="167"/>
                  </a:lnTo>
                  <a:lnTo>
                    <a:pt x="1374" y="84"/>
                  </a:lnTo>
                  <a:lnTo>
                    <a:pt x="1207" y="42"/>
                  </a:lnTo>
                  <a:lnTo>
                    <a:pt x="10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9"/>
            <p:cNvSpPr/>
            <p:nvPr/>
          </p:nvSpPr>
          <p:spPr>
            <a:xfrm>
              <a:off x="5352675" y="1885025"/>
              <a:ext cx="256025" cy="463100"/>
            </a:xfrm>
            <a:custGeom>
              <a:avLst/>
              <a:gdLst/>
              <a:ahLst/>
              <a:cxnLst/>
              <a:rect l="l" t="t" r="r" b="b"/>
              <a:pathLst>
                <a:path w="10241" h="18524" extrusionOk="0">
                  <a:moveTo>
                    <a:pt x="8950" y="1"/>
                  </a:moveTo>
                  <a:lnTo>
                    <a:pt x="8784" y="42"/>
                  </a:lnTo>
                  <a:lnTo>
                    <a:pt x="8617" y="84"/>
                  </a:lnTo>
                  <a:lnTo>
                    <a:pt x="8451" y="167"/>
                  </a:lnTo>
                  <a:lnTo>
                    <a:pt x="8284" y="292"/>
                  </a:lnTo>
                  <a:lnTo>
                    <a:pt x="8076" y="459"/>
                  </a:lnTo>
                  <a:lnTo>
                    <a:pt x="7743" y="875"/>
                  </a:lnTo>
                  <a:lnTo>
                    <a:pt x="7410" y="1416"/>
                  </a:lnTo>
                  <a:lnTo>
                    <a:pt x="7077" y="2082"/>
                  </a:lnTo>
                  <a:lnTo>
                    <a:pt x="6786" y="2915"/>
                  </a:lnTo>
                  <a:lnTo>
                    <a:pt x="6536" y="3830"/>
                  </a:lnTo>
                  <a:lnTo>
                    <a:pt x="6328" y="4788"/>
                  </a:lnTo>
                  <a:lnTo>
                    <a:pt x="6078" y="5620"/>
                  </a:lnTo>
                  <a:lnTo>
                    <a:pt x="5828" y="6411"/>
                  </a:lnTo>
                  <a:lnTo>
                    <a:pt x="5537" y="7077"/>
                  </a:lnTo>
                  <a:lnTo>
                    <a:pt x="5246" y="7660"/>
                  </a:lnTo>
                  <a:lnTo>
                    <a:pt x="4954" y="8242"/>
                  </a:lnTo>
                  <a:lnTo>
                    <a:pt x="4663" y="8742"/>
                  </a:lnTo>
                  <a:lnTo>
                    <a:pt x="4330" y="9200"/>
                  </a:lnTo>
                  <a:lnTo>
                    <a:pt x="3622" y="10074"/>
                  </a:lnTo>
                  <a:lnTo>
                    <a:pt x="2873" y="10948"/>
                  </a:lnTo>
                  <a:lnTo>
                    <a:pt x="2082" y="11905"/>
                  </a:lnTo>
                  <a:lnTo>
                    <a:pt x="1666" y="12446"/>
                  </a:lnTo>
                  <a:lnTo>
                    <a:pt x="1208" y="13071"/>
                  </a:lnTo>
                  <a:lnTo>
                    <a:pt x="833" y="13695"/>
                  </a:lnTo>
                  <a:lnTo>
                    <a:pt x="500" y="14278"/>
                  </a:lnTo>
                  <a:lnTo>
                    <a:pt x="292" y="14777"/>
                  </a:lnTo>
                  <a:lnTo>
                    <a:pt x="126" y="15277"/>
                  </a:lnTo>
                  <a:lnTo>
                    <a:pt x="42" y="15735"/>
                  </a:lnTo>
                  <a:lnTo>
                    <a:pt x="1" y="16151"/>
                  </a:lnTo>
                  <a:lnTo>
                    <a:pt x="1" y="16526"/>
                  </a:lnTo>
                  <a:lnTo>
                    <a:pt x="84" y="16859"/>
                  </a:lnTo>
                  <a:lnTo>
                    <a:pt x="126" y="17150"/>
                  </a:lnTo>
                  <a:lnTo>
                    <a:pt x="251" y="17400"/>
                  </a:lnTo>
                  <a:lnTo>
                    <a:pt x="459" y="17816"/>
                  </a:lnTo>
                  <a:lnTo>
                    <a:pt x="625" y="18066"/>
                  </a:lnTo>
                  <a:lnTo>
                    <a:pt x="708" y="18149"/>
                  </a:lnTo>
                  <a:lnTo>
                    <a:pt x="1125" y="18315"/>
                  </a:lnTo>
                  <a:lnTo>
                    <a:pt x="1499" y="18440"/>
                  </a:lnTo>
                  <a:lnTo>
                    <a:pt x="1916" y="18524"/>
                  </a:lnTo>
                  <a:lnTo>
                    <a:pt x="2290" y="18482"/>
                  </a:lnTo>
                  <a:lnTo>
                    <a:pt x="2665" y="18440"/>
                  </a:lnTo>
                  <a:lnTo>
                    <a:pt x="3081" y="18274"/>
                  </a:lnTo>
                  <a:lnTo>
                    <a:pt x="3456" y="18107"/>
                  </a:lnTo>
                  <a:lnTo>
                    <a:pt x="3830" y="17858"/>
                  </a:lnTo>
                  <a:lnTo>
                    <a:pt x="4205" y="17566"/>
                  </a:lnTo>
                  <a:lnTo>
                    <a:pt x="4538" y="17233"/>
                  </a:lnTo>
                  <a:lnTo>
                    <a:pt x="4913" y="16859"/>
                  </a:lnTo>
                  <a:lnTo>
                    <a:pt x="5246" y="16442"/>
                  </a:lnTo>
                  <a:lnTo>
                    <a:pt x="5620" y="15984"/>
                  </a:lnTo>
                  <a:lnTo>
                    <a:pt x="5953" y="15485"/>
                  </a:lnTo>
                  <a:lnTo>
                    <a:pt x="6577" y="14444"/>
                  </a:lnTo>
                  <a:lnTo>
                    <a:pt x="7160" y="13279"/>
                  </a:lnTo>
                  <a:lnTo>
                    <a:pt x="7743" y="12030"/>
                  </a:lnTo>
                  <a:lnTo>
                    <a:pt x="8242" y="10740"/>
                  </a:lnTo>
                  <a:lnTo>
                    <a:pt x="8742" y="9450"/>
                  </a:lnTo>
                  <a:lnTo>
                    <a:pt x="9158" y="8159"/>
                  </a:lnTo>
                  <a:lnTo>
                    <a:pt x="9491" y="6869"/>
                  </a:lnTo>
                  <a:lnTo>
                    <a:pt x="9783" y="5662"/>
                  </a:lnTo>
                  <a:lnTo>
                    <a:pt x="10032" y="4538"/>
                  </a:lnTo>
                  <a:lnTo>
                    <a:pt x="10157" y="3497"/>
                  </a:lnTo>
                  <a:lnTo>
                    <a:pt x="10240" y="2623"/>
                  </a:lnTo>
                  <a:lnTo>
                    <a:pt x="10199" y="1874"/>
                  </a:lnTo>
                  <a:lnTo>
                    <a:pt x="10074" y="1208"/>
                  </a:lnTo>
                  <a:lnTo>
                    <a:pt x="9907" y="708"/>
                  </a:lnTo>
                  <a:lnTo>
                    <a:pt x="9824" y="500"/>
                  </a:lnTo>
                  <a:lnTo>
                    <a:pt x="9699" y="334"/>
                  </a:lnTo>
                  <a:lnTo>
                    <a:pt x="9574" y="209"/>
                  </a:lnTo>
                  <a:lnTo>
                    <a:pt x="9408" y="126"/>
                  </a:lnTo>
                  <a:lnTo>
                    <a:pt x="9283" y="42"/>
                  </a:lnTo>
                  <a:lnTo>
                    <a:pt x="91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9"/>
            <p:cNvSpPr/>
            <p:nvPr/>
          </p:nvSpPr>
          <p:spPr>
            <a:xfrm>
              <a:off x="5041550" y="1896475"/>
              <a:ext cx="158200" cy="286200"/>
            </a:xfrm>
            <a:custGeom>
              <a:avLst/>
              <a:gdLst/>
              <a:ahLst/>
              <a:cxnLst/>
              <a:rect l="l" t="t" r="r" b="b"/>
              <a:pathLst>
                <a:path w="6328" h="11448" extrusionOk="0">
                  <a:moveTo>
                    <a:pt x="708" y="1"/>
                  </a:moveTo>
                  <a:lnTo>
                    <a:pt x="500" y="42"/>
                  </a:lnTo>
                  <a:lnTo>
                    <a:pt x="333" y="209"/>
                  </a:lnTo>
                  <a:lnTo>
                    <a:pt x="208" y="417"/>
                  </a:lnTo>
                  <a:lnTo>
                    <a:pt x="83" y="750"/>
                  </a:lnTo>
                  <a:lnTo>
                    <a:pt x="42" y="1125"/>
                  </a:lnTo>
                  <a:lnTo>
                    <a:pt x="0" y="1624"/>
                  </a:lnTo>
                  <a:lnTo>
                    <a:pt x="42" y="2165"/>
                  </a:lnTo>
                  <a:lnTo>
                    <a:pt x="125" y="2790"/>
                  </a:lnTo>
                  <a:lnTo>
                    <a:pt x="250" y="3497"/>
                  </a:lnTo>
                  <a:lnTo>
                    <a:pt x="458" y="4246"/>
                  </a:lnTo>
                  <a:lnTo>
                    <a:pt x="666" y="5037"/>
                  </a:lnTo>
                  <a:lnTo>
                    <a:pt x="916" y="5828"/>
                  </a:lnTo>
                  <a:lnTo>
                    <a:pt x="1207" y="6661"/>
                  </a:lnTo>
                  <a:lnTo>
                    <a:pt x="1540" y="7451"/>
                  </a:lnTo>
                  <a:lnTo>
                    <a:pt x="1873" y="8201"/>
                  </a:lnTo>
                  <a:lnTo>
                    <a:pt x="2248" y="8908"/>
                  </a:lnTo>
                  <a:lnTo>
                    <a:pt x="2664" y="9574"/>
                  </a:lnTo>
                  <a:lnTo>
                    <a:pt x="3080" y="10157"/>
                  </a:lnTo>
                  <a:lnTo>
                    <a:pt x="3497" y="10656"/>
                  </a:lnTo>
                  <a:lnTo>
                    <a:pt x="3955" y="11031"/>
                  </a:lnTo>
                  <a:lnTo>
                    <a:pt x="4204" y="11198"/>
                  </a:lnTo>
                  <a:lnTo>
                    <a:pt x="4412" y="11322"/>
                  </a:lnTo>
                  <a:lnTo>
                    <a:pt x="4662" y="11406"/>
                  </a:lnTo>
                  <a:lnTo>
                    <a:pt x="4912" y="11447"/>
                  </a:lnTo>
                  <a:lnTo>
                    <a:pt x="5162" y="11447"/>
                  </a:lnTo>
                  <a:lnTo>
                    <a:pt x="5370" y="11406"/>
                  </a:lnTo>
                  <a:lnTo>
                    <a:pt x="5619" y="11322"/>
                  </a:lnTo>
                  <a:lnTo>
                    <a:pt x="5869" y="11198"/>
                  </a:lnTo>
                  <a:lnTo>
                    <a:pt x="6036" y="11031"/>
                  </a:lnTo>
                  <a:lnTo>
                    <a:pt x="6161" y="10781"/>
                  </a:lnTo>
                  <a:lnTo>
                    <a:pt x="6285" y="10448"/>
                  </a:lnTo>
                  <a:lnTo>
                    <a:pt x="6327" y="10240"/>
                  </a:lnTo>
                  <a:lnTo>
                    <a:pt x="6327" y="9990"/>
                  </a:lnTo>
                  <a:lnTo>
                    <a:pt x="6285" y="9741"/>
                  </a:lnTo>
                  <a:lnTo>
                    <a:pt x="6244" y="9449"/>
                  </a:lnTo>
                  <a:lnTo>
                    <a:pt x="6161" y="9158"/>
                  </a:lnTo>
                  <a:lnTo>
                    <a:pt x="5994" y="8825"/>
                  </a:lnTo>
                  <a:lnTo>
                    <a:pt x="5828" y="8450"/>
                  </a:lnTo>
                  <a:lnTo>
                    <a:pt x="5578" y="8076"/>
                  </a:lnTo>
                  <a:lnTo>
                    <a:pt x="5037" y="7368"/>
                  </a:lnTo>
                  <a:lnTo>
                    <a:pt x="4537" y="6785"/>
                  </a:lnTo>
                  <a:lnTo>
                    <a:pt x="4079" y="6244"/>
                  </a:lnTo>
                  <a:lnTo>
                    <a:pt x="3663" y="5662"/>
                  </a:lnTo>
                  <a:lnTo>
                    <a:pt x="3247" y="5079"/>
                  </a:lnTo>
                  <a:lnTo>
                    <a:pt x="2914" y="4371"/>
                  </a:lnTo>
                  <a:lnTo>
                    <a:pt x="2747" y="3955"/>
                  </a:lnTo>
                  <a:lnTo>
                    <a:pt x="2581" y="3497"/>
                  </a:lnTo>
                  <a:lnTo>
                    <a:pt x="2414" y="2956"/>
                  </a:lnTo>
                  <a:lnTo>
                    <a:pt x="2290" y="2373"/>
                  </a:lnTo>
                  <a:lnTo>
                    <a:pt x="2123" y="1791"/>
                  </a:lnTo>
                  <a:lnTo>
                    <a:pt x="1957" y="1291"/>
                  </a:lnTo>
                  <a:lnTo>
                    <a:pt x="1748" y="875"/>
                  </a:lnTo>
                  <a:lnTo>
                    <a:pt x="1540" y="542"/>
                  </a:lnTo>
                  <a:lnTo>
                    <a:pt x="1332" y="292"/>
                  </a:lnTo>
                  <a:lnTo>
                    <a:pt x="1124" y="84"/>
                  </a:lnTo>
                  <a:lnTo>
                    <a:pt x="8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9"/>
            <p:cNvSpPr/>
            <p:nvPr/>
          </p:nvSpPr>
          <p:spPr>
            <a:xfrm>
              <a:off x="5304825" y="1618650"/>
              <a:ext cx="162350" cy="565050"/>
            </a:xfrm>
            <a:custGeom>
              <a:avLst/>
              <a:gdLst/>
              <a:ahLst/>
              <a:cxnLst/>
              <a:rect l="l" t="t" r="r" b="b"/>
              <a:pathLst>
                <a:path w="6494" h="22602" extrusionOk="0">
                  <a:moveTo>
                    <a:pt x="3580" y="0"/>
                  </a:moveTo>
                  <a:lnTo>
                    <a:pt x="3413" y="83"/>
                  </a:lnTo>
                  <a:lnTo>
                    <a:pt x="3247" y="167"/>
                  </a:lnTo>
                  <a:lnTo>
                    <a:pt x="3080" y="291"/>
                  </a:lnTo>
                  <a:lnTo>
                    <a:pt x="2955" y="416"/>
                  </a:lnTo>
                  <a:lnTo>
                    <a:pt x="2831" y="583"/>
                  </a:lnTo>
                  <a:lnTo>
                    <a:pt x="2664" y="999"/>
                  </a:lnTo>
                  <a:lnTo>
                    <a:pt x="2498" y="1499"/>
                  </a:lnTo>
                  <a:lnTo>
                    <a:pt x="2414" y="2040"/>
                  </a:lnTo>
                  <a:lnTo>
                    <a:pt x="2331" y="2706"/>
                  </a:lnTo>
                  <a:lnTo>
                    <a:pt x="2289" y="4121"/>
                  </a:lnTo>
                  <a:lnTo>
                    <a:pt x="2248" y="5703"/>
                  </a:lnTo>
                  <a:lnTo>
                    <a:pt x="2206" y="7368"/>
                  </a:lnTo>
                  <a:lnTo>
                    <a:pt x="2165" y="8158"/>
                  </a:lnTo>
                  <a:lnTo>
                    <a:pt x="2123" y="8991"/>
                  </a:lnTo>
                  <a:lnTo>
                    <a:pt x="2040" y="9740"/>
                  </a:lnTo>
                  <a:lnTo>
                    <a:pt x="1915" y="10489"/>
                  </a:lnTo>
                  <a:lnTo>
                    <a:pt x="1623" y="11946"/>
                  </a:lnTo>
                  <a:lnTo>
                    <a:pt x="1290" y="13278"/>
                  </a:lnTo>
                  <a:lnTo>
                    <a:pt x="916" y="14610"/>
                  </a:lnTo>
                  <a:lnTo>
                    <a:pt x="583" y="15817"/>
                  </a:lnTo>
                  <a:lnTo>
                    <a:pt x="250" y="17066"/>
                  </a:lnTo>
                  <a:lnTo>
                    <a:pt x="167" y="17649"/>
                  </a:lnTo>
                  <a:lnTo>
                    <a:pt x="83" y="18231"/>
                  </a:lnTo>
                  <a:lnTo>
                    <a:pt x="0" y="18814"/>
                  </a:lnTo>
                  <a:lnTo>
                    <a:pt x="0" y="19439"/>
                  </a:lnTo>
                  <a:lnTo>
                    <a:pt x="0" y="19980"/>
                  </a:lnTo>
                  <a:lnTo>
                    <a:pt x="83" y="20479"/>
                  </a:lnTo>
                  <a:lnTo>
                    <a:pt x="208" y="20895"/>
                  </a:lnTo>
                  <a:lnTo>
                    <a:pt x="375" y="21228"/>
                  </a:lnTo>
                  <a:lnTo>
                    <a:pt x="583" y="21561"/>
                  </a:lnTo>
                  <a:lnTo>
                    <a:pt x="791" y="21811"/>
                  </a:lnTo>
                  <a:lnTo>
                    <a:pt x="1041" y="22019"/>
                  </a:lnTo>
                  <a:lnTo>
                    <a:pt x="1249" y="22186"/>
                  </a:lnTo>
                  <a:lnTo>
                    <a:pt x="1499" y="22311"/>
                  </a:lnTo>
                  <a:lnTo>
                    <a:pt x="1748" y="22394"/>
                  </a:lnTo>
                  <a:lnTo>
                    <a:pt x="2123" y="22519"/>
                  </a:lnTo>
                  <a:lnTo>
                    <a:pt x="2414" y="22560"/>
                  </a:lnTo>
                  <a:lnTo>
                    <a:pt x="2539" y="22560"/>
                  </a:lnTo>
                  <a:lnTo>
                    <a:pt x="2872" y="22602"/>
                  </a:lnTo>
                  <a:lnTo>
                    <a:pt x="3455" y="22602"/>
                  </a:lnTo>
                  <a:lnTo>
                    <a:pt x="3705" y="22560"/>
                  </a:lnTo>
                  <a:lnTo>
                    <a:pt x="3954" y="22477"/>
                  </a:lnTo>
                  <a:lnTo>
                    <a:pt x="4163" y="22394"/>
                  </a:lnTo>
                  <a:lnTo>
                    <a:pt x="4371" y="22269"/>
                  </a:lnTo>
                  <a:lnTo>
                    <a:pt x="4579" y="22144"/>
                  </a:lnTo>
                  <a:lnTo>
                    <a:pt x="4912" y="21811"/>
                  </a:lnTo>
                  <a:lnTo>
                    <a:pt x="5203" y="21436"/>
                  </a:lnTo>
                  <a:lnTo>
                    <a:pt x="5453" y="20979"/>
                  </a:lnTo>
                  <a:lnTo>
                    <a:pt x="5661" y="20438"/>
                  </a:lnTo>
                  <a:lnTo>
                    <a:pt x="5828" y="19896"/>
                  </a:lnTo>
                  <a:lnTo>
                    <a:pt x="5952" y="19272"/>
                  </a:lnTo>
                  <a:lnTo>
                    <a:pt x="6036" y="18648"/>
                  </a:lnTo>
                  <a:lnTo>
                    <a:pt x="6119" y="17982"/>
                  </a:lnTo>
                  <a:lnTo>
                    <a:pt x="6202" y="16650"/>
                  </a:lnTo>
                  <a:lnTo>
                    <a:pt x="6285" y="15318"/>
                  </a:lnTo>
                  <a:lnTo>
                    <a:pt x="6369" y="13694"/>
                  </a:lnTo>
                  <a:lnTo>
                    <a:pt x="6452" y="11572"/>
                  </a:lnTo>
                  <a:lnTo>
                    <a:pt x="6494" y="9116"/>
                  </a:lnTo>
                  <a:lnTo>
                    <a:pt x="6452" y="7867"/>
                  </a:lnTo>
                  <a:lnTo>
                    <a:pt x="6410" y="6618"/>
                  </a:lnTo>
                  <a:lnTo>
                    <a:pt x="6327" y="5411"/>
                  </a:lnTo>
                  <a:lnTo>
                    <a:pt x="6202" y="4246"/>
                  </a:lnTo>
                  <a:lnTo>
                    <a:pt x="6036" y="3205"/>
                  </a:lnTo>
                  <a:lnTo>
                    <a:pt x="5786" y="2248"/>
                  </a:lnTo>
                  <a:lnTo>
                    <a:pt x="5661" y="1790"/>
                  </a:lnTo>
                  <a:lnTo>
                    <a:pt x="5495" y="1415"/>
                  </a:lnTo>
                  <a:lnTo>
                    <a:pt x="5328" y="1082"/>
                  </a:lnTo>
                  <a:lnTo>
                    <a:pt x="5162" y="749"/>
                  </a:lnTo>
                  <a:lnTo>
                    <a:pt x="4953" y="500"/>
                  </a:lnTo>
                  <a:lnTo>
                    <a:pt x="4704" y="291"/>
                  </a:lnTo>
                  <a:lnTo>
                    <a:pt x="4454" y="125"/>
                  </a:lnTo>
                  <a:lnTo>
                    <a:pt x="4204" y="42"/>
                  </a:lnTo>
                  <a:lnTo>
                    <a:pt x="39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9"/>
            <p:cNvSpPr/>
            <p:nvPr/>
          </p:nvSpPr>
          <p:spPr>
            <a:xfrm>
              <a:off x="5171625" y="1921450"/>
              <a:ext cx="309075" cy="522400"/>
            </a:xfrm>
            <a:custGeom>
              <a:avLst/>
              <a:gdLst/>
              <a:ahLst/>
              <a:cxnLst/>
              <a:rect l="l" t="t" r="r" b="b"/>
              <a:pathLst>
                <a:path w="12363" h="20896" fill="none" extrusionOk="0">
                  <a:moveTo>
                    <a:pt x="12363" y="417"/>
                  </a:moveTo>
                  <a:lnTo>
                    <a:pt x="12363" y="417"/>
                  </a:lnTo>
                  <a:lnTo>
                    <a:pt x="12279" y="1083"/>
                  </a:lnTo>
                  <a:lnTo>
                    <a:pt x="12113" y="2914"/>
                  </a:lnTo>
                  <a:lnTo>
                    <a:pt x="11946" y="4163"/>
                  </a:lnTo>
                  <a:lnTo>
                    <a:pt x="11697" y="5578"/>
                  </a:lnTo>
                  <a:lnTo>
                    <a:pt x="11447" y="7160"/>
                  </a:lnTo>
                  <a:lnTo>
                    <a:pt x="11156" y="8783"/>
                  </a:lnTo>
                  <a:lnTo>
                    <a:pt x="10781" y="10490"/>
                  </a:lnTo>
                  <a:lnTo>
                    <a:pt x="10323" y="12238"/>
                  </a:lnTo>
                  <a:lnTo>
                    <a:pt x="9824" y="13945"/>
                  </a:lnTo>
                  <a:lnTo>
                    <a:pt x="9241" y="15610"/>
                  </a:lnTo>
                  <a:lnTo>
                    <a:pt x="8949" y="16401"/>
                  </a:lnTo>
                  <a:lnTo>
                    <a:pt x="8616" y="17150"/>
                  </a:lnTo>
                  <a:lnTo>
                    <a:pt x="8242" y="17899"/>
                  </a:lnTo>
                  <a:lnTo>
                    <a:pt x="7867" y="18607"/>
                  </a:lnTo>
                  <a:lnTo>
                    <a:pt x="7493" y="19231"/>
                  </a:lnTo>
                  <a:lnTo>
                    <a:pt x="7076" y="19855"/>
                  </a:lnTo>
                  <a:lnTo>
                    <a:pt x="6660" y="20396"/>
                  </a:lnTo>
                  <a:lnTo>
                    <a:pt x="6202" y="20896"/>
                  </a:lnTo>
                  <a:lnTo>
                    <a:pt x="6202" y="20896"/>
                  </a:lnTo>
                  <a:lnTo>
                    <a:pt x="5536" y="20147"/>
                  </a:lnTo>
                  <a:lnTo>
                    <a:pt x="4954" y="19356"/>
                  </a:lnTo>
                  <a:lnTo>
                    <a:pt x="4371" y="18565"/>
                  </a:lnTo>
                  <a:lnTo>
                    <a:pt x="3871" y="17774"/>
                  </a:lnTo>
                  <a:lnTo>
                    <a:pt x="3372" y="16942"/>
                  </a:lnTo>
                  <a:lnTo>
                    <a:pt x="2956" y="16068"/>
                  </a:lnTo>
                  <a:lnTo>
                    <a:pt x="2539" y="15193"/>
                  </a:lnTo>
                  <a:lnTo>
                    <a:pt x="2206" y="14361"/>
                  </a:lnTo>
                  <a:lnTo>
                    <a:pt x="1873" y="13487"/>
                  </a:lnTo>
                  <a:lnTo>
                    <a:pt x="1582" y="12613"/>
                  </a:lnTo>
                  <a:lnTo>
                    <a:pt x="1332" y="11739"/>
                  </a:lnTo>
                  <a:lnTo>
                    <a:pt x="1082" y="10865"/>
                  </a:lnTo>
                  <a:lnTo>
                    <a:pt x="708" y="9158"/>
                  </a:lnTo>
                  <a:lnTo>
                    <a:pt x="416" y="7535"/>
                  </a:lnTo>
                  <a:lnTo>
                    <a:pt x="250" y="5995"/>
                  </a:lnTo>
                  <a:lnTo>
                    <a:pt x="83" y="4579"/>
                  </a:lnTo>
                  <a:lnTo>
                    <a:pt x="42" y="3289"/>
                  </a:lnTo>
                  <a:lnTo>
                    <a:pt x="0" y="2165"/>
                  </a:lnTo>
                  <a:lnTo>
                    <a:pt x="42" y="583"/>
                  </a:lnTo>
                  <a:lnTo>
                    <a:pt x="83" y="1"/>
                  </a:lnTo>
                </a:path>
              </a:pathLst>
            </a:custGeom>
            <a:noFill/>
            <a:ln w="3125" cap="rnd" cmpd="sng">
              <a:solidFill>
                <a:srgbClr val="2545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9"/>
            <p:cNvSpPr/>
            <p:nvPr/>
          </p:nvSpPr>
          <p:spPr>
            <a:xfrm>
              <a:off x="5191400" y="1921450"/>
              <a:ext cx="111350" cy="389225"/>
            </a:xfrm>
            <a:custGeom>
              <a:avLst/>
              <a:gdLst/>
              <a:ahLst/>
              <a:cxnLst/>
              <a:rect l="l" t="t" r="r" b="b"/>
              <a:pathLst>
                <a:path w="4454" h="15569" extrusionOk="0">
                  <a:moveTo>
                    <a:pt x="1873" y="1"/>
                  </a:moveTo>
                  <a:lnTo>
                    <a:pt x="1582" y="42"/>
                  </a:lnTo>
                  <a:lnTo>
                    <a:pt x="1374" y="126"/>
                  </a:lnTo>
                  <a:lnTo>
                    <a:pt x="1207" y="209"/>
                  </a:lnTo>
                  <a:lnTo>
                    <a:pt x="1041" y="375"/>
                  </a:lnTo>
                  <a:lnTo>
                    <a:pt x="916" y="542"/>
                  </a:lnTo>
                  <a:lnTo>
                    <a:pt x="791" y="750"/>
                  </a:lnTo>
                  <a:lnTo>
                    <a:pt x="666" y="1000"/>
                  </a:lnTo>
                  <a:lnTo>
                    <a:pt x="458" y="1541"/>
                  </a:lnTo>
                  <a:lnTo>
                    <a:pt x="333" y="2207"/>
                  </a:lnTo>
                  <a:lnTo>
                    <a:pt x="208" y="2956"/>
                  </a:lnTo>
                  <a:lnTo>
                    <a:pt x="83" y="3747"/>
                  </a:lnTo>
                  <a:lnTo>
                    <a:pt x="42" y="4579"/>
                  </a:lnTo>
                  <a:lnTo>
                    <a:pt x="0" y="6286"/>
                  </a:lnTo>
                  <a:lnTo>
                    <a:pt x="0" y="7951"/>
                  </a:lnTo>
                  <a:lnTo>
                    <a:pt x="83" y="9449"/>
                  </a:lnTo>
                  <a:lnTo>
                    <a:pt x="125" y="10573"/>
                  </a:lnTo>
                  <a:lnTo>
                    <a:pt x="167" y="11489"/>
                  </a:lnTo>
                  <a:lnTo>
                    <a:pt x="250" y="12405"/>
                  </a:lnTo>
                  <a:lnTo>
                    <a:pt x="375" y="13279"/>
                  </a:lnTo>
                  <a:lnTo>
                    <a:pt x="458" y="13695"/>
                  </a:lnTo>
                  <a:lnTo>
                    <a:pt x="541" y="14111"/>
                  </a:lnTo>
                  <a:lnTo>
                    <a:pt x="708" y="14444"/>
                  </a:lnTo>
                  <a:lnTo>
                    <a:pt x="874" y="14777"/>
                  </a:lnTo>
                  <a:lnTo>
                    <a:pt x="1041" y="15027"/>
                  </a:lnTo>
                  <a:lnTo>
                    <a:pt x="1290" y="15277"/>
                  </a:lnTo>
                  <a:lnTo>
                    <a:pt x="1582" y="15443"/>
                  </a:lnTo>
                  <a:lnTo>
                    <a:pt x="1915" y="15526"/>
                  </a:lnTo>
                  <a:lnTo>
                    <a:pt x="2289" y="15568"/>
                  </a:lnTo>
                  <a:lnTo>
                    <a:pt x="2706" y="15526"/>
                  </a:lnTo>
                  <a:lnTo>
                    <a:pt x="2955" y="15485"/>
                  </a:lnTo>
                  <a:lnTo>
                    <a:pt x="3247" y="15443"/>
                  </a:lnTo>
                  <a:lnTo>
                    <a:pt x="3580" y="15277"/>
                  </a:lnTo>
                  <a:lnTo>
                    <a:pt x="3746" y="15152"/>
                  </a:lnTo>
                  <a:lnTo>
                    <a:pt x="3913" y="15027"/>
                  </a:lnTo>
                  <a:lnTo>
                    <a:pt x="4038" y="14860"/>
                  </a:lnTo>
                  <a:lnTo>
                    <a:pt x="4163" y="14652"/>
                  </a:lnTo>
                  <a:lnTo>
                    <a:pt x="4287" y="14403"/>
                  </a:lnTo>
                  <a:lnTo>
                    <a:pt x="4371" y="14111"/>
                  </a:lnTo>
                  <a:lnTo>
                    <a:pt x="4454" y="13778"/>
                  </a:lnTo>
                  <a:lnTo>
                    <a:pt x="4454" y="13404"/>
                  </a:lnTo>
                  <a:lnTo>
                    <a:pt x="4454" y="12987"/>
                  </a:lnTo>
                  <a:lnTo>
                    <a:pt x="4412" y="12571"/>
                  </a:lnTo>
                  <a:lnTo>
                    <a:pt x="4246" y="11739"/>
                  </a:lnTo>
                  <a:lnTo>
                    <a:pt x="4079" y="10906"/>
                  </a:lnTo>
                  <a:lnTo>
                    <a:pt x="3830" y="10074"/>
                  </a:lnTo>
                  <a:lnTo>
                    <a:pt x="3580" y="9158"/>
                  </a:lnTo>
                  <a:lnTo>
                    <a:pt x="3330" y="8242"/>
                  </a:lnTo>
                  <a:lnTo>
                    <a:pt x="3122" y="7243"/>
                  </a:lnTo>
                  <a:lnTo>
                    <a:pt x="2997" y="6203"/>
                  </a:lnTo>
                  <a:lnTo>
                    <a:pt x="2914" y="5079"/>
                  </a:lnTo>
                  <a:lnTo>
                    <a:pt x="2914" y="3955"/>
                  </a:lnTo>
                  <a:lnTo>
                    <a:pt x="2914" y="2873"/>
                  </a:lnTo>
                  <a:lnTo>
                    <a:pt x="2831" y="1874"/>
                  </a:lnTo>
                  <a:lnTo>
                    <a:pt x="2789" y="1416"/>
                  </a:lnTo>
                  <a:lnTo>
                    <a:pt x="2747" y="1041"/>
                  </a:lnTo>
                  <a:lnTo>
                    <a:pt x="2622" y="708"/>
                  </a:lnTo>
                  <a:lnTo>
                    <a:pt x="2498" y="417"/>
                  </a:lnTo>
                  <a:lnTo>
                    <a:pt x="2331" y="209"/>
                  </a:lnTo>
                  <a:lnTo>
                    <a:pt x="2123" y="84"/>
                  </a:lnTo>
                  <a:lnTo>
                    <a:pt x="18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9"/>
            <p:cNvSpPr/>
            <p:nvPr/>
          </p:nvSpPr>
          <p:spPr>
            <a:xfrm>
              <a:off x="5258000" y="2120200"/>
              <a:ext cx="128000" cy="323650"/>
            </a:xfrm>
            <a:custGeom>
              <a:avLst/>
              <a:gdLst/>
              <a:ahLst/>
              <a:cxnLst/>
              <a:rect l="l" t="t" r="r" b="b"/>
              <a:pathLst>
                <a:path w="5120" h="12946" fill="none" extrusionOk="0">
                  <a:moveTo>
                    <a:pt x="0" y="6453"/>
                  </a:moveTo>
                  <a:lnTo>
                    <a:pt x="0" y="6453"/>
                  </a:lnTo>
                  <a:lnTo>
                    <a:pt x="125" y="7035"/>
                  </a:lnTo>
                  <a:lnTo>
                    <a:pt x="291" y="7701"/>
                  </a:lnTo>
                  <a:lnTo>
                    <a:pt x="583" y="8534"/>
                  </a:lnTo>
                  <a:lnTo>
                    <a:pt x="957" y="9533"/>
                  </a:lnTo>
                  <a:lnTo>
                    <a:pt x="1415" y="10615"/>
                  </a:lnTo>
                  <a:lnTo>
                    <a:pt x="2040" y="11780"/>
                  </a:lnTo>
                  <a:lnTo>
                    <a:pt x="2373" y="12363"/>
                  </a:lnTo>
                  <a:lnTo>
                    <a:pt x="2747" y="12946"/>
                  </a:lnTo>
                  <a:lnTo>
                    <a:pt x="2747" y="12946"/>
                  </a:lnTo>
                  <a:lnTo>
                    <a:pt x="3039" y="11864"/>
                  </a:lnTo>
                  <a:lnTo>
                    <a:pt x="3288" y="10782"/>
                  </a:lnTo>
                  <a:lnTo>
                    <a:pt x="3788" y="8575"/>
                  </a:lnTo>
                  <a:lnTo>
                    <a:pt x="4162" y="6369"/>
                  </a:lnTo>
                  <a:lnTo>
                    <a:pt x="4495" y="4371"/>
                  </a:lnTo>
                  <a:lnTo>
                    <a:pt x="4787" y="2623"/>
                  </a:lnTo>
                  <a:lnTo>
                    <a:pt x="4953" y="1250"/>
                  </a:lnTo>
                  <a:lnTo>
                    <a:pt x="5120" y="1"/>
                  </a:lnTo>
                </a:path>
              </a:pathLst>
            </a:custGeom>
            <a:noFill/>
            <a:ln w="3125" cap="rnd" cmpd="sng">
              <a:solidFill>
                <a:srgbClr val="3C68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9"/>
            <p:cNvSpPr/>
            <p:nvPr/>
          </p:nvSpPr>
          <p:spPr>
            <a:xfrm>
              <a:off x="5188275" y="2383475"/>
              <a:ext cx="279950" cy="368400"/>
            </a:xfrm>
            <a:custGeom>
              <a:avLst/>
              <a:gdLst/>
              <a:ahLst/>
              <a:cxnLst/>
              <a:rect l="l" t="t" r="r" b="b"/>
              <a:pathLst>
                <a:path w="11198" h="14736" extrusionOk="0">
                  <a:moveTo>
                    <a:pt x="0" y="1"/>
                  </a:moveTo>
                  <a:lnTo>
                    <a:pt x="2331" y="14736"/>
                  </a:lnTo>
                  <a:lnTo>
                    <a:pt x="8866" y="14736"/>
                  </a:lnTo>
                  <a:lnTo>
                    <a:pt x="11197" y="1"/>
                  </a:lnTo>
                  <a:close/>
                </a:path>
              </a:pathLst>
            </a:custGeom>
            <a:solidFill>
              <a:srgbClr val="B97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hasCustomPrompt="1"/>
          </p:nvPr>
        </p:nvSpPr>
        <p:spPr>
          <a:xfrm>
            <a:off x="784950" y="654900"/>
            <a:ext cx="970800" cy="970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6900"/>
              <a:buNone/>
              <a:defRPr sz="4600" b="1">
                <a:solidFill>
                  <a:schemeClr val="accent3"/>
                </a:solidFill>
              </a:defRPr>
            </a:lvl1pPr>
            <a:lvl2pPr lvl="1" rtl="0">
              <a:spcBef>
                <a:spcPts val="0"/>
              </a:spcBef>
              <a:spcAft>
                <a:spcPts val="0"/>
              </a:spcAft>
              <a:buSzPts val="6900"/>
              <a:buNone/>
              <a:defRPr sz="6900"/>
            </a:lvl2pPr>
            <a:lvl3pPr lvl="2" rtl="0">
              <a:spcBef>
                <a:spcPts val="0"/>
              </a:spcBef>
              <a:spcAft>
                <a:spcPts val="0"/>
              </a:spcAft>
              <a:buSzPts val="6900"/>
              <a:buNone/>
              <a:defRPr sz="6900"/>
            </a:lvl3pPr>
            <a:lvl4pPr lvl="3" rtl="0">
              <a:spcBef>
                <a:spcPts val="0"/>
              </a:spcBef>
              <a:spcAft>
                <a:spcPts val="0"/>
              </a:spcAft>
              <a:buSzPts val="6900"/>
              <a:buNone/>
              <a:defRPr sz="6900"/>
            </a:lvl4pPr>
            <a:lvl5pPr lvl="4" rtl="0">
              <a:spcBef>
                <a:spcPts val="0"/>
              </a:spcBef>
              <a:spcAft>
                <a:spcPts val="0"/>
              </a:spcAft>
              <a:buSzPts val="6900"/>
              <a:buNone/>
              <a:defRPr sz="6900"/>
            </a:lvl5pPr>
            <a:lvl6pPr lvl="5" rtl="0">
              <a:spcBef>
                <a:spcPts val="0"/>
              </a:spcBef>
              <a:spcAft>
                <a:spcPts val="0"/>
              </a:spcAft>
              <a:buSzPts val="6900"/>
              <a:buNone/>
              <a:defRPr sz="6900"/>
            </a:lvl6pPr>
            <a:lvl7pPr lvl="6" rtl="0">
              <a:spcBef>
                <a:spcPts val="0"/>
              </a:spcBef>
              <a:spcAft>
                <a:spcPts val="0"/>
              </a:spcAft>
              <a:buSzPts val="6900"/>
              <a:buNone/>
              <a:defRPr sz="6900"/>
            </a:lvl7pPr>
            <a:lvl8pPr lvl="7" rtl="0">
              <a:spcBef>
                <a:spcPts val="0"/>
              </a:spcBef>
              <a:spcAft>
                <a:spcPts val="0"/>
              </a:spcAft>
              <a:buSzPts val="6900"/>
              <a:buNone/>
              <a:defRPr sz="6900"/>
            </a:lvl8pPr>
            <a:lvl9pPr lvl="8" rtl="0">
              <a:spcBef>
                <a:spcPts val="0"/>
              </a:spcBef>
              <a:spcAft>
                <a:spcPts val="0"/>
              </a:spcAft>
              <a:buSzPts val="6900"/>
              <a:buNone/>
              <a:defRPr sz="6900"/>
            </a:lvl9pPr>
          </a:lstStyle>
          <a:p>
            <a:r>
              <a:t>xx%</a:t>
            </a:r>
          </a:p>
        </p:txBody>
      </p:sp>
      <p:sp>
        <p:nvSpPr>
          <p:cNvPr id="28" name="Google Shape;28;p3"/>
          <p:cNvSpPr txBox="1">
            <a:spLocks noGrp="1"/>
          </p:cNvSpPr>
          <p:nvPr>
            <p:ph type="title" idx="2"/>
          </p:nvPr>
        </p:nvSpPr>
        <p:spPr>
          <a:xfrm>
            <a:off x="712650" y="1665225"/>
            <a:ext cx="4530300" cy="1635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600" b="1">
                <a:solidFill>
                  <a:schemeClr val="dk1"/>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3"/>
          <p:cNvSpPr txBox="1">
            <a:spLocks noGrp="1"/>
          </p:cNvSpPr>
          <p:nvPr>
            <p:ph type="subTitle" idx="1"/>
          </p:nvPr>
        </p:nvSpPr>
        <p:spPr>
          <a:xfrm>
            <a:off x="712643" y="3239063"/>
            <a:ext cx="2762400" cy="71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500"/>
            </a:lvl1pPr>
            <a:lvl2pPr lvl="1" rtl="0">
              <a:spcBef>
                <a:spcPts val="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30" name="Google Shape;30;p3"/>
          <p:cNvSpPr/>
          <p:nvPr/>
        </p:nvSpPr>
        <p:spPr>
          <a:xfrm>
            <a:off x="5071200" y="0"/>
            <a:ext cx="40794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3"/>
          <p:cNvGrpSpPr/>
          <p:nvPr/>
        </p:nvGrpSpPr>
        <p:grpSpPr>
          <a:xfrm>
            <a:off x="7796478" y="875877"/>
            <a:ext cx="2126610" cy="736113"/>
            <a:chOff x="6082150" y="1677950"/>
            <a:chExt cx="787750" cy="272675"/>
          </a:xfrm>
        </p:grpSpPr>
        <p:sp>
          <p:nvSpPr>
            <p:cNvPr id="32" name="Google Shape;32;p3"/>
            <p:cNvSpPr/>
            <p:nvPr/>
          </p:nvSpPr>
          <p:spPr>
            <a:xfrm>
              <a:off x="6082150" y="1677950"/>
              <a:ext cx="787750" cy="272675"/>
            </a:xfrm>
            <a:custGeom>
              <a:avLst/>
              <a:gdLst/>
              <a:ahLst/>
              <a:cxnLst/>
              <a:rect l="l" t="t" r="r" b="b"/>
              <a:pathLst>
                <a:path w="31510" h="10907" extrusionOk="0">
                  <a:moveTo>
                    <a:pt x="42" y="1"/>
                  </a:moveTo>
                  <a:lnTo>
                    <a:pt x="0" y="10865"/>
                  </a:lnTo>
                  <a:lnTo>
                    <a:pt x="31510" y="10906"/>
                  </a:lnTo>
                  <a:lnTo>
                    <a:pt x="31510" y="42"/>
                  </a:lnTo>
                  <a:lnTo>
                    <a:pt x="42" y="1"/>
                  </a:lnTo>
                  <a:close/>
                </a:path>
              </a:pathLst>
            </a:custGeom>
            <a:solidFill>
              <a:srgbClr val="FCE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6092550" y="1686275"/>
              <a:ext cx="768000" cy="256025"/>
            </a:xfrm>
            <a:custGeom>
              <a:avLst/>
              <a:gdLst/>
              <a:ahLst/>
              <a:cxnLst/>
              <a:rect l="l" t="t" r="r" b="b"/>
              <a:pathLst>
                <a:path w="30720" h="10241" extrusionOk="0">
                  <a:moveTo>
                    <a:pt x="1" y="1"/>
                  </a:moveTo>
                  <a:lnTo>
                    <a:pt x="1" y="10199"/>
                  </a:lnTo>
                  <a:lnTo>
                    <a:pt x="30719" y="10240"/>
                  </a:lnTo>
                  <a:lnTo>
                    <a:pt x="30719" y="42"/>
                  </a:lnTo>
                  <a:lnTo>
                    <a:pt x="1" y="1"/>
                  </a:lnTo>
                  <a:close/>
                </a:path>
              </a:pathLst>
            </a:custGeom>
            <a:solidFill>
              <a:srgbClr val="EB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6092550" y="1687325"/>
              <a:ext cx="768000" cy="253925"/>
            </a:xfrm>
            <a:custGeom>
              <a:avLst/>
              <a:gdLst/>
              <a:ahLst/>
              <a:cxnLst/>
              <a:rect l="l" t="t" r="r" b="b"/>
              <a:pathLst>
                <a:path w="30720" h="10157" extrusionOk="0">
                  <a:moveTo>
                    <a:pt x="25933" y="0"/>
                  </a:moveTo>
                  <a:lnTo>
                    <a:pt x="25391" y="500"/>
                  </a:lnTo>
                  <a:lnTo>
                    <a:pt x="24809" y="999"/>
                  </a:lnTo>
                  <a:lnTo>
                    <a:pt x="24184" y="1499"/>
                  </a:lnTo>
                  <a:lnTo>
                    <a:pt x="23518" y="1957"/>
                  </a:lnTo>
                  <a:lnTo>
                    <a:pt x="22811" y="2415"/>
                  </a:lnTo>
                  <a:lnTo>
                    <a:pt x="22020" y="2831"/>
                  </a:lnTo>
                  <a:lnTo>
                    <a:pt x="21187" y="3205"/>
                  </a:lnTo>
                  <a:lnTo>
                    <a:pt x="20313" y="3538"/>
                  </a:lnTo>
                  <a:lnTo>
                    <a:pt x="19356" y="3830"/>
                  </a:lnTo>
                  <a:lnTo>
                    <a:pt x="18357" y="4079"/>
                  </a:lnTo>
                  <a:lnTo>
                    <a:pt x="17275" y="4246"/>
                  </a:lnTo>
                  <a:lnTo>
                    <a:pt x="16109" y="4329"/>
                  </a:lnTo>
                  <a:lnTo>
                    <a:pt x="14860" y="4371"/>
                  </a:lnTo>
                  <a:lnTo>
                    <a:pt x="13570" y="4288"/>
                  </a:lnTo>
                  <a:lnTo>
                    <a:pt x="12197" y="4163"/>
                  </a:lnTo>
                  <a:lnTo>
                    <a:pt x="10740" y="3913"/>
                  </a:lnTo>
                  <a:lnTo>
                    <a:pt x="9699" y="3746"/>
                  </a:lnTo>
                  <a:lnTo>
                    <a:pt x="8658" y="3622"/>
                  </a:lnTo>
                  <a:lnTo>
                    <a:pt x="7743" y="3580"/>
                  </a:lnTo>
                  <a:lnTo>
                    <a:pt x="6827" y="3580"/>
                  </a:lnTo>
                  <a:lnTo>
                    <a:pt x="5995" y="3622"/>
                  </a:lnTo>
                  <a:lnTo>
                    <a:pt x="5204" y="3705"/>
                  </a:lnTo>
                  <a:lnTo>
                    <a:pt x="4496" y="3830"/>
                  </a:lnTo>
                  <a:lnTo>
                    <a:pt x="3788" y="3955"/>
                  </a:lnTo>
                  <a:lnTo>
                    <a:pt x="3164" y="4163"/>
                  </a:lnTo>
                  <a:lnTo>
                    <a:pt x="2581" y="4371"/>
                  </a:lnTo>
                  <a:lnTo>
                    <a:pt x="2040" y="4621"/>
                  </a:lnTo>
                  <a:lnTo>
                    <a:pt x="1541" y="4870"/>
                  </a:lnTo>
                  <a:lnTo>
                    <a:pt x="1083" y="5120"/>
                  </a:lnTo>
                  <a:lnTo>
                    <a:pt x="667" y="5411"/>
                  </a:lnTo>
                  <a:lnTo>
                    <a:pt x="1" y="5953"/>
                  </a:lnTo>
                  <a:lnTo>
                    <a:pt x="1" y="10157"/>
                  </a:lnTo>
                  <a:lnTo>
                    <a:pt x="5662" y="10157"/>
                  </a:lnTo>
                  <a:lnTo>
                    <a:pt x="6119" y="9824"/>
                  </a:lnTo>
                  <a:lnTo>
                    <a:pt x="6661" y="9449"/>
                  </a:lnTo>
                  <a:lnTo>
                    <a:pt x="7243" y="9074"/>
                  </a:lnTo>
                  <a:lnTo>
                    <a:pt x="7868" y="8741"/>
                  </a:lnTo>
                  <a:lnTo>
                    <a:pt x="8575" y="8367"/>
                  </a:lnTo>
                  <a:lnTo>
                    <a:pt x="9324" y="8034"/>
                  </a:lnTo>
                  <a:lnTo>
                    <a:pt x="10157" y="7701"/>
                  </a:lnTo>
                  <a:lnTo>
                    <a:pt x="11031" y="7368"/>
                  </a:lnTo>
                  <a:lnTo>
                    <a:pt x="11988" y="7076"/>
                  </a:lnTo>
                  <a:lnTo>
                    <a:pt x="13029" y="6827"/>
                  </a:lnTo>
                  <a:lnTo>
                    <a:pt x="14111" y="6577"/>
                  </a:lnTo>
                  <a:lnTo>
                    <a:pt x="15235" y="6410"/>
                  </a:lnTo>
                  <a:lnTo>
                    <a:pt x="16484" y="6244"/>
                  </a:lnTo>
                  <a:lnTo>
                    <a:pt x="17774" y="6119"/>
                  </a:lnTo>
                  <a:lnTo>
                    <a:pt x="19148" y="6036"/>
                  </a:lnTo>
                  <a:lnTo>
                    <a:pt x="20605" y="5994"/>
                  </a:lnTo>
                  <a:lnTo>
                    <a:pt x="21562" y="5994"/>
                  </a:lnTo>
                  <a:lnTo>
                    <a:pt x="22478" y="5953"/>
                  </a:lnTo>
                  <a:lnTo>
                    <a:pt x="23352" y="5911"/>
                  </a:lnTo>
                  <a:lnTo>
                    <a:pt x="24184" y="5786"/>
                  </a:lnTo>
                  <a:lnTo>
                    <a:pt x="24975" y="5703"/>
                  </a:lnTo>
                  <a:lnTo>
                    <a:pt x="25683" y="5578"/>
                  </a:lnTo>
                  <a:lnTo>
                    <a:pt x="26349" y="5411"/>
                  </a:lnTo>
                  <a:lnTo>
                    <a:pt x="27015" y="5245"/>
                  </a:lnTo>
                  <a:lnTo>
                    <a:pt x="27597" y="5078"/>
                  </a:lnTo>
                  <a:lnTo>
                    <a:pt x="28139" y="4870"/>
                  </a:lnTo>
                  <a:lnTo>
                    <a:pt x="28680" y="4662"/>
                  </a:lnTo>
                  <a:lnTo>
                    <a:pt x="29138" y="4454"/>
                  </a:lnTo>
                  <a:lnTo>
                    <a:pt x="29595" y="4204"/>
                  </a:lnTo>
                  <a:lnTo>
                    <a:pt x="30012" y="3955"/>
                  </a:lnTo>
                  <a:lnTo>
                    <a:pt x="30719" y="3455"/>
                  </a:lnTo>
                  <a:lnTo>
                    <a:pt x="30719" y="0"/>
                  </a:lnTo>
                  <a:close/>
                </a:path>
              </a:pathLst>
            </a:custGeom>
            <a:solidFill>
              <a:srgbClr val="B97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3"/>
          <p:cNvSpPr/>
          <p:nvPr/>
        </p:nvSpPr>
        <p:spPr>
          <a:xfrm>
            <a:off x="0" y="4006900"/>
            <a:ext cx="9157500" cy="11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3"/>
          <p:cNvGrpSpPr/>
          <p:nvPr/>
        </p:nvGrpSpPr>
        <p:grpSpPr>
          <a:xfrm>
            <a:off x="4571989" y="1498840"/>
            <a:ext cx="3638050" cy="2886833"/>
            <a:chOff x="803150" y="3619725"/>
            <a:chExt cx="1416300" cy="1123850"/>
          </a:xfrm>
        </p:grpSpPr>
        <p:sp>
          <p:nvSpPr>
            <p:cNvPr id="37" name="Google Shape;37;p3"/>
            <p:cNvSpPr/>
            <p:nvPr/>
          </p:nvSpPr>
          <p:spPr>
            <a:xfrm>
              <a:off x="1168425" y="3619725"/>
              <a:ext cx="411050" cy="542175"/>
            </a:xfrm>
            <a:custGeom>
              <a:avLst/>
              <a:gdLst/>
              <a:ahLst/>
              <a:cxnLst/>
              <a:rect l="l" t="t" r="r" b="b"/>
              <a:pathLst>
                <a:path w="16442" h="21687" extrusionOk="0">
                  <a:moveTo>
                    <a:pt x="5370" y="0"/>
                  </a:moveTo>
                  <a:lnTo>
                    <a:pt x="5161" y="208"/>
                  </a:lnTo>
                  <a:lnTo>
                    <a:pt x="4537" y="791"/>
                  </a:lnTo>
                  <a:lnTo>
                    <a:pt x="4121" y="1249"/>
                  </a:lnTo>
                  <a:lnTo>
                    <a:pt x="3663" y="1790"/>
                  </a:lnTo>
                  <a:lnTo>
                    <a:pt x="3163" y="2414"/>
                  </a:lnTo>
                  <a:lnTo>
                    <a:pt x="2664" y="3164"/>
                  </a:lnTo>
                  <a:lnTo>
                    <a:pt x="2164" y="3954"/>
                  </a:lnTo>
                  <a:lnTo>
                    <a:pt x="1707" y="4828"/>
                  </a:lnTo>
                  <a:lnTo>
                    <a:pt x="1249" y="5786"/>
                  </a:lnTo>
                  <a:lnTo>
                    <a:pt x="833" y="6785"/>
                  </a:lnTo>
                  <a:lnTo>
                    <a:pt x="458" y="7867"/>
                  </a:lnTo>
                  <a:lnTo>
                    <a:pt x="333" y="8450"/>
                  </a:lnTo>
                  <a:lnTo>
                    <a:pt x="208" y="9032"/>
                  </a:lnTo>
                  <a:lnTo>
                    <a:pt x="125" y="9615"/>
                  </a:lnTo>
                  <a:lnTo>
                    <a:pt x="42" y="10240"/>
                  </a:lnTo>
                  <a:lnTo>
                    <a:pt x="0" y="10864"/>
                  </a:lnTo>
                  <a:lnTo>
                    <a:pt x="0" y="11488"/>
                  </a:lnTo>
                  <a:lnTo>
                    <a:pt x="42" y="12779"/>
                  </a:lnTo>
                  <a:lnTo>
                    <a:pt x="167" y="13944"/>
                  </a:lnTo>
                  <a:lnTo>
                    <a:pt x="333" y="15026"/>
                  </a:lnTo>
                  <a:lnTo>
                    <a:pt x="583" y="16025"/>
                  </a:lnTo>
                  <a:lnTo>
                    <a:pt x="874" y="16941"/>
                  </a:lnTo>
                  <a:lnTo>
                    <a:pt x="1207" y="17774"/>
                  </a:lnTo>
                  <a:lnTo>
                    <a:pt x="1582" y="18523"/>
                  </a:lnTo>
                  <a:lnTo>
                    <a:pt x="1915" y="19189"/>
                  </a:lnTo>
                  <a:lnTo>
                    <a:pt x="2289" y="19771"/>
                  </a:lnTo>
                  <a:lnTo>
                    <a:pt x="2664" y="20271"/>
                  </a:lnTo>
                  <a:lnTo>
                    <a:pt x="2997" y="20729"/>
                  </a:lnTo>
                  <a:lnTo>
                    <a:pt x="3288" y="21062"/>
                  </a:lnTo>
                  <a:lnTo>
                    <a:pt x="3705" y="21520"/>
                  </a:lnTo>
                  <a:lnTo>
                    <a:pt x="3871" y="21686"/>
                  </a:lnTo>
                  <a:lnTo>
                    <a:pt x="12529" y="21686"/>
                  </a:lnTo>
                  <a:lnTo>
                    <a:pt x="12695" y="21520"/>
                  </a:lnTo>
                  <a:lnTo>
                    <a:pt x="13153" y="21062"/>
                  </a:lnTo>
                  <a:lnTo>
                    <a:pt x="13445" y="20729"/>
                  </a:lnTo>
                  <a:lnTo>
                    <a:pt x="13778" y="20271"/>
                  </a:lnTo>
                  <a:lnTo>
                    <a:pt x="14111" y="19771"/>
                  </a:lnTo>
                  <a:lnTo>
                    <a:pt x="14485" y="19189"/>
                  </a:lnTo>
                  <a:lnTo>
                    <a:pt x="14860" y="18523"/>
                  </a:lnTo>
                  <a:lnTo>
                    <a:pt x="15193" y="17774"/>
                  </a:lnTo>
                  <a:lnTo>
                    <a:pt x="15526" y="16941"/>
                  </a:lnTo>
                  <a:lnTo>
                    <a:pt x="15817" y="16025"/>
                  </a:lnTo>
                  <a:lnTo>
                    <a:pt x="16067" y="15026"/>
                  </a:lnTo>
                  <a:lnTo>
                    <a:pt x="16275" y="13944"/>
                  </a:lnTo>
                  <a:lnTo>
                    <a:pt x="16400" y="12779"/>
                  </a:lnTo>
                  <a:lnTo>
                    <a:pt x="16442" y="11488"/>
                  </a:lnTo>
                  <a:lnTo>
                    <a:pt x="16400" y="10864"/>
                  </a:lnTo>
                  <a:lnTo>
                    <a:pt x="16358" y="10240"/>
                  </a:lnTo>
                  <a:lnTo>
                    <a:pt x="16317" y="9615"/>
                  </a:lnTo>
                  <a:lnTo>
                    <a:pt x="16192" y="9032"/>
                  </a:lnTo>
                  <a:lnTo>
                    <a:pt x="16067" y="8450"/>
                  </a:lnTo>
                  <a:lnTo>
                    <a:pt x="15942" y="7867"/>
                  </a:lnTo>
                  <a:lnTo>
                    <a:pt x="15609" y="6785"/>
                  </a:lnTo>
                  <a:lnTo>
                    <a:pt x="15193" y="5786"/>
                  </a:lnTo>
                  <a:lnTo>
                    <a:pt x="14735" y="4828"/>
                  </a:lnTo>
                  <a:lnTo>
                    <a:pt x="14235" y="3954"/>
                  </a:lnTo>
                  <a:lnTo>
                    <a:pt x="13736" y="3164"/>
                  </a:lnTo>
                  <a:lnTo>
                    <a:pt x="13237" y="2414"/>
                  </a:lnTo>
                  <a:lnTo>
                    <a:pt x="12737" y="1790"/>
                  </a:lnTo>
                  <a:lnTo>
                    <a:pt x="12279" y="1249"/>
                  </a:lnTo>
                  <a:lnTo>
                    <a:pt x="11863" y="791"/>
                  </a:lnTo>
                  <a:lnTo>
                    <a:pt x="11280" y="208"/>
                  </a:lnTo>
                  <a:lnTo>
                    <a:pt x="110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058125" y="3903800"/>
              <a:ext cx="161325" cy="839775"/>
            </a:xfrm>
            <a:custGeom>
              <a:avLst/>
              <a:gdLst/>
              <a:ahLst/>
              <a:cxnLst/>
              <a:rect l="l" t="t" r="r" b="b"/>
              <a:pathLst>
                <a:path w="6453" h="33591" extrusionOk="0">
                  <a:moveTo>
                    <a:pt x="2124" y="0"/>
                  </a:moveTo>
                  <a:lnTo>
                    <a:pt x="1999" y="333"/>
                  </a:lnTo>
                  <a:lnTo>
                    <a:pt x="1791" y="1291"/>
                  </a:lnTo>
                  <a:lnTo>
                    <a:pt x="1416" y="2831"/>
                  </a:lnTo>
                  <a:lnTo>
                    <a:pt x="1041" y="4912"/>
                  </a:lnTo>
                  <a:lnTo>
                    <a:pt x="833" y="6161"/>
                  </a:lnTo>
                  <a:lnTo>
                    <a:pt x="667" y="7493"/>
                  </a:lnTo>
                  <a:lnTo>
                    <a:pt x="459" y="8991"/>
                  </a:lnTo>
                  <a:lnTo>
                    <a:pt x="334" y="10573"/>
                  </a:lnTo>
                  <a:lnTo>
                    <a:pt x="167" y="12238"/>
                  </a:lnTo>
                  <a:lnTo>
                    <a:pt x="84" y="14028"/>
                  </a:lnTo>
                  <a:lnTo>
                    <a:pt x="1" y="15901"/>
                  </a:lnTo>
                  <a:lnTo>
                    <a:pt x="1" y="17857"/>
                  </a:lnTo>
                  <a:lnTo>
                    <a:pt x="1" y="19813"/>
                  </a:lnTo>
                  <a:lnTo>
                    <a:pt x="42" y="21603"/>
                  </a:lnTo>
                  <a:lnTo>
                    <a:pt x="126" y="23268"/>
                  </a:lnTo>
                  <a:lnTo>
                    <a:pt x="209" y="24850"/>
                  </a:lnTo>
                  <a:lnTo>
                    <a:pt x="334" y="26265"/>
                  </a:lnTo>
                  <a:lnTo>
                    <a:pt x="459" y="27556"/>
                  </a:lnTo>
                  <a:lnTo>
                    <a:pt x="750" y="29720"/>
                  </a:lnTo>
                  <a:lnTo>
                    <a:pt x="1041" y="31427"/>
                  </a:lnTo>
                  <a:lnTo>
                    <a:pt x="1291" y="32634"/>
                  </a:lnTo>
                  <a:lnTo>
                    <a:pt x="1499" y="33591"/>
                  </a:lnTo>
                  <a:lnTo>
                    <a:pt x="4912" y="33591"/>
                  </a:lnTo>
                  <a:lnTo>
                    <a:pt x="5162" y="32634"/>
                  </a:lnTo>
                  <a:lnTo>
                    <a:pt x="5412" y="31427"/>
                  </a:lnTo>
                  <a:lnTo>
                    <a:pt x="5703" y="29720"/>
                  </a:lnTo>
                  <a:lnTo>
                    <a:pt x="5995" y="27556"/>
                  </a:lnTo>
                  <a:lnTo>
                    <a:pt x="6119" y="26265"/>
                  </a:lnTo>
                  <a:lnTo>
                    <a:pt x="6244" y="24850"/>
                  </a:lnTo>
                  <a:lnTo>
                    <a:pt x="6328" y="23268"/>
                  </a:lnTo>
                  <a:lnTo>
                    <a:pt x="6411" y="21603"/>
                  </a:lnTo>
                  <a:lnTo>
                    <a:pt x="6452" y="19813"/>
                  </a:lnTo>
                  <a:lnTo>
                    <a:pt x="6452" y="17857"/>
                  </a:lnTo>
                  <a:lnTo>
                    <a:pt x="6452" y="15901"/>
                  </a:lnTo>
                  <a:lnTo>
                    <a:pt x="6369" y="14028"/>
                  </a:lnTo>
                  <a:lnTo>
                    <a:pt x="6286" y="12238"/>
                  </a:lnTo>
                  <a:lnTo>
                    <a:pt x="6119" y="10573"/>
                  </a:lnTo>
                  <a:lnTo>
                    <a:pt x="5953" y="8991"/>
                  </a:lnTo>
                  <a:lnTo>
                    <a:pt x="5786" y="7493"/>
                  </a:lnTo>
                  <a:lnTo>
                    <a:pt x="5620" y="6161"/>
                  </a:lnTo>
                  <a:lnTo>
                    <a:pt x="5412" y="4912"/>
                  </a:lnTo>
                  <a:lnTo>
                    <a:pt x="4996" y="2831"/>
                  </a:lnTo>
                  <a:lnTo>
                    <a:pt x="4663" y="1291"/>
                  </a:lnTo>
                  <a:lnTo>
                    <a:pt x="4413" y="333"/>
                  </a:lnTo>
                  <a:lnTo>
                    <a:pt x="43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1675175" y="3696725"/>
              <a:ext cx="98900" cy="431875"/>
            </a:xfrm>
            <a:custGeom>
              <a:avLst/>
              <a:gdLst/>
              <a:ahLst/>
              <a:cxnLst/>
              <a:rect l="l" t="t" r="r" b="b"/>
              <a:pathLst>
                <a:path w="3956" h="17275" extrusionOk="0">
                  <a:moveTo>
                    <a:pt x="209" y="0"/>
                  </a:moveTo>
                  <a:lnTo>
                    <a:pt x="84" y="833"/>
                  </a:lnTo>
                  <a:lnTo>
                    <a:pt x="1" y="1540"/>
                  </a:lnTo>
                  <a:lnTo>
                    <a:pt x="1" y="2206"/>
                  </a:lnTo>
                  <a:lnTo>
                    <a:pt x="43" y="2789"/>
                  </a:lnTo>
                  <a:lnTo>
                    <a:pt x="126" y="3330"/>
                  </a:lnTo>
                  <a:lnTo>
                    <a:pt x="251" y="3830"/>
                  </a:lnTo>
                  <a:lnTo>
                    <a:pt x="584" y="4745"/>
                  </a:lnTo>
                  <a:lnTo>
                    <a:pt x="875" y="5661"/>
                  </a:lnTo>
                  <a:lnTo>
                    <a:pt x="1042" y="6161"/>
                  </a:lnTo>
                  <a:lnTo>
                    <a:pt x="1166" y="6660"/>
                  </a:lnTo>
                  <a:lnTo>
                    <a:pt x="1291" y="7243"/>
                  </a:lnTo>
                  <a:lnTo>
                    <a:pt x="1375" y="7867"/>
                  </a:lnTo>
                  <a:lnTo>
                    <a:pt x="1375" y="8575"/>
                  </a:lnTo>
                  <a:lnTo>
                    <a:pt x="1375" y="9366"/>
                  </a:lnTo>
                  <a:lnTo>
                    <a:pt x="1333" y="10198"/>
                  </a:lnTo>
                  <a:lnTo>
                    <a:pt x="1375" y="10989"/>
                  </a:lnTo>
                  <a:lnTo>
                    <a:pt x="1458" y="11780"/>
                  </a:lnTo>
                  <a:lnTo>
                    <a:pt x="1583" y="12487"/>
                  </a:lnTo>
                  <a:lnTo>
                    <a:pt x="1708" y="13195"/>
                  </a:lnTo>
                  <a:lnTo>
                    <a:pt x="1874" y="13861"/>
                  </a:lnTo>
                  <a:lnTo>
                    <a:pt x="2082" y="14444"/>
                  </a:lnTo>
                  <a:lnTo>
                    <a:pt x="2290" y="15027"/>
                  </a:lnTo>
                  <a:lnTo>
                    <a:pt x="2707" y="15984"/>
                  </a:lnTo>
                  <a:lnTo>
                    <a:pt x="3040" y="16691"/>
                  </a:lnTo>
                  <a:lnTo>
                    <a:pt x="3414" y="17274"/>
                  </a:lnTo>
                  <a:lnTo>
                    <a:pt x="3955" y="17274"/>
                  </a:lnTo>
                  <a:lnTo>
                    <a:pt x="3830" y="16650"/>
                  </a:lnTo>
                  <a:lnTo>
                    <a:pt x="3706" y="15901"/>
                  </a:lnTo>
                  <a:lnTo>
                    <a:pt x="3581" y="14902"/>
                  </a:lnTo>
                  <a:lnTo>
                    <a:pt x="3456" y="13778"/>
                  </a:lnTo>
                  <a:lnTo>
                    <a:pt x="3373" y="12529"/>
                  </a:lnTo>
                  <a:lnTo>
                    <a:pt x="3373" y="11197"/>
                  </a:lnTo>
                  <a:lnTo>
                    <a:pt x="3414" y="9824"/>
                  </a:lnTo>
                  <a:lnTo>
                    <a:pt x="3456" y="9116"/>
                  </a:lnTo>
                  <a:lnTo>
                    <a:pt x="3414" y="8492"/>
                  </a:lnTo>
                  <a:lnTo>
                    <a:pt x="3331" y="7826"/>
                  </a:lnTo>
                  <a:lnTo>
                    <a:pt x="3164" y="7201"/>
                  </a:lnTo>
                  <a:lnTo>
                    <a:pt x="2998" y="6577"/>
                  </a:lnTo>
                  <a:lnTo>
                    <a:pt x="2790" y="5994"/>
                  </a:lnTo>
                  <a:lnTo>
                    <a:pt x="2249" y="4787"/>
                  </a:lnTo>
                  <a:lnTo>
                    <a:pt x="1125" y="2456"/>
                  </a:lnTo>
                  <a:lnTo>
                    <a:pt x="625" y="1249"/>
                  </a:lnTo>
                  <a:lnTo>
                    <a:pt x="376" y="625"/>
                  </a:lnTo>
                  <a:lnTo>
                    <a:pt x="2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1773000" y="3758125"/>
              <a:ext cx="111375" cy="370475"/>
            </a:xfrm>
            <a:custGeom>
              <a:avLst/>
              <a:gdLst/>
              <a:ahLst/>
              <a:cxnLst/>
              <a:rect l="l" t="t" r="r" b="b"/>
              <a:pathLst>
                <a:path w="4455" h="14819" extrusionOk="0">
                  <a:moveTo>
                    <a:pt x="4205" y="0"/>
                  </a:moveTo>
                  <a:lnTo>
                    <a:pt x="4163" y="583"/>
                  </a:lnTo>
                  <a:lnTo>
                    <a:pt x="4080" y="1124"/>
                  </a:lnTo>
                  <a:lnTo>
                    <a:pt x="3955" y="1665"/>
                  </a:lnTo>
                  <a:lnTo>
                    <a:pt x="3830" y="2123"/>
                  </a:lnTo>
                  <a:lnTo>
                    <a:pt x="3705" y="2581"/>
                  </a:lnTo>
                  <a:lnTo>
                    <a:pt x="3539" y="2997"/>
                  </a:lnTo>
                  <a:lnTo>
                    <a:pt x="3122" y="3788"/>
                  </a:lnTo>
                  <a:lnTo>
                    <a:pt x="2665" y="4579"/>
                  </a:lnTo>
                  <a:lnTo>
                    <a:pt x="2124" y="5411"/>
                  </a:lnTo>
                  <a:lnTo>
                    <a:pt x="1541" y="6369"/>
                  </a:lnTo>
                  <a:lnTo>
                    <a:pt x="916" y="7492"/>
                  </a:lnTo>
                  <a:lnTo>
                    <a:pt x="625" y="8117"/>
                  </a:lnTo>
                  <a:lnTo>
                    <a:pt x="417" y="8741"/>
                  </a:lnTo>
                  <a:lnTo>
                    <a:pt x="250" y="9407"/>
                  </a:lnTo>
                  <a:lnTo>
                    <a:pt x="126" y="10031"/>
                  </a:lnTo>
                  <a:lnTo>
                    <a:pt x="42" y="10656"/>
                  </a:lnTo>
                  <a:lnTo>
                    <a:pt x="1" y="11239"/>
                  </a:lnTo>
                  <a:lnTo>
                    <a:pt x="1" y="11821"/>
                  </a:lnTo>
                  <a:lnTo>
                    <a:pt x="42" y="12404"/>
                  </a:lnTo>
                  <a:lnTo>
                    <a:pt x="126" y="13361"/>
                  </a:lnTo>
                  <a:lnTo>
                    <a:pt x="250" y="14152"/>
                  </a:lnTo>
                  <a:lnTo>
                    <a:pt x="417" y="14818"/>
                  </a:lnTo>
                  <a:lnTo>
                    <a:pt x="875" y="14818"/>
                  </a:lnTo>
                  <a:lnTo>
                    <a:pt x="1125" y="14402"/>
                  </a:lnTo>
                  <a:lnTo>
                    <a:pt x="1333" y="14027"/>
                  </a:lnTo>
                  <a:lnTo>
                    <a:pt x="1458" y="13653"/>
                  </a:lnTo>
                  <a:lnTo>
                    <a:pt x="1541" y="13278"/>
                  </a:lnTo>
                  <a:lnTo>
                    <a:pt x="1624" y="12904"/>
                  </a:lnTo>
                  <a:lnTo>
                    <a:pt x="1666" y="12529"/>
                  </a:lnTo>
                  <a:lnTo>
                    <a:pt x="1666" y="11821"/>
                  </a:lnTo>
                  <a:lnTo>
                    <a:pt x="1666" y="11155"/>
                  </a:lnTo>
                  <a:lnTo>
                    <a:pt x="1707" y="10489"/>
                  </a:lnTo>
                  <a:lnTo>
                    <a:pt x="1749" y="10156"/>
                  </a:lnTo>
                  <a:lnTo>
                    <a:pt x="1832" y="9782"/>
                  </a:lnTo>
                  <a:lnTo>
                    <a:pt x="1915" y="9449"/>
                  </a:lnTo>
                  <a:lnTo>
                    <a:pt x="2082" y="9116"/>
                  </a:lnTo>
                  <a:lnTo>
                    <a:pt x="2540" y="8325"/>
                  </a:lnTo>
                  <a:lnTo>
                    <a:pt x="2998" y="7409"/>
                  </a:lnTo>
                  <a:lnTo>
                    <a:pt x="3455" y="6369"/>
                  </a:lnTo>
                  <a:lnTo>
                    <a:pt x="3705" y="5786"/>
                  </a:lnTo>
                  <a:lnTo>
                    <a:pt x="3913" y="5203"/>
                  </a:lnTo>
                  <a:lnTo>
                    <a:pt x="4080" y="4579"/>
                  </a:lnTo>
                  <a:lnTo>
                    <a:pt x="4246" y="3954"/>
                  </a:lnTo>
                  <a:lnTo>
                    <a:pt x="4330" y="3288"/>
                  </a:lnTo>
                  <a:lnTo>
                    <a:pt x="4413" y="2664"/>
                  </a:lnTo>
                  <a:lnTo>
                    <a:pt x="4454" y="1998"/>
                  </a:lnTo>
                  <a:lnTo>
                    <a:pt x="4413" y="1332"/>
                  </a:lnTo>
                  <a:lnTo>
                    <a:pt x="4330" y="666"/>
                  </a:lnTo>
                  <a:lnTo>
                    <a:pt x="4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1727225" y="3621800"/>
              <a:ext cx="81175" cy="506800"/>
            </a:xfrm>
            <a:custGeom>
              <a:avLst/>
              <a:gdLst/>
              <a:ahLst/>
              <a:cxnLst/>
              <a:rect l="l" t="t" r="r" b="b"/>
              <a:pathLst>
                <a:path w="3247" h="20272" extrusionOk="0">
                  <a:moveTo>
                    <a:pt x="916" y="0"/>
                  </a:moveTo>
                  <a:lnTo>
                    <a:pt x="708" y="458"/>
                  </a:lnTo>
                  <a:lnTo>
                    <a:pt x="500" y="874"/>
                  </a:lnTo>
                  <a:lnTo>
                    <a:pt x="375" y="1291"/>
                  </a:lnTo>
                  <a:lnTo>
                    <a:pt x="250" y="1707"/>
                  </a:lnTo>
                  <a:lnTo>
                    <a:pt x="83" y="2539"/>
                  </a:lnTo>
                  <a:lnTo>
                    <a:pt x="0" y="3289"/>
                  </a:lnTo>
                  <a:lnTo>
                    <a:pt x="0" y="4038"/>
                  </a:lnTo>
                  <a:lnTo>
                    <a:pt x="83" y="4704"/>
                  </a:lnTo>
                  <a:lnTo>
                    <a:pt x="208" y="5411"/>
                  </a:lnTo>
                  <a:lnTo>
                    <a:pt x="375" y="6077"/>
                  </a:lnTo>
                  <a:lnTo>
                    <a:pt x="708" y="7326"/>
                  </a:lnTo>
                  <a:lnTo>
                    <a:pt x="874" y="7992"/>
                  </a:lnTo>
                  <a:lnTo>
                    <a:pt x="999" y="8617"/>
                  </a:lnTo>
                  <a:lnTo>
                    <a:pt x="1041" y="9241"/>
                  </a:lnTo>
                  <a:lnTo>
                    <a:pt x="1082" y="9865"/>
                  </a:lnTo>
                  <a:lnTo>
                    <a:pt x="999" y="10490"/>
                  </a:lnTo>
                  <a:lnTo>
                    <a:pt x="916" y="10823"/>
                  </a:lnTo>
                  <a:lnTo>
                    <a:pt x="833" y="11156"/>
                  </a:lnTo>
                  <a:lnTo>
                    <a:pt x="625" y="11863"/>
                  </a:lnTo>
                  <a:lnTo>
                    <a:pt x="541" y="12571"/>
                  </a:lnTo>
                  <a:lnTo>
                    <a:pt x="500" y="13320"/>
                  </a:lnTo>
                  <a:lnTo>
                    <a:pt x="500" y="14069"/>
                  </a:lnTo>
                  <a:lnTo>
                    <a:pt x="541" y="14860"/>
                  </a:lnTo>
                  <a:lnTo>
                    <a:pt x="666" y="15609"/>
                  </a:lnTo>
                  <a:lnTo>
                    <a:pt x="791" y="16359"/>
                  </a:lnTo>
                  <a:lnTo>
                    <a:pt x="916" y="17066"/>
                  </a:lnTo>
                  <a:lnTo>
                    <a:pt x="1249" y="18315"/>
                  </a:lnTo>
                  <a:lnTo>
                    <a:pt x="1582" y="19355"/>
                  </a:lnTo>
                  <a:lnTo>
                    <a:pt x="1915" y="20271"/>
                  </a:lnTo>
                  <a:lnTo>
                    <a:pt x="2331" y="20271"/>
                  </a:lnTo>
                  <a:lnTo>
                    <a:pt x="3039" y="14610"/>
                  </a:lnTo>
                  <a:lnTo>
                    <a:pt x="3164" y="13154"/>
                  </a:lnTo>
                  <a:lnTo>
                    <a:pt x="3247" y="11822"/>
                  </a:lnTo>
                  <a:lnTo>
                    <a:pt x="3205" y="10656"/>
                  </a:lnTo>
                  <a:lnTo>
                    <a:pt x="3080" y="9574"/>
                  </a:lnTo>
                  <a:lnTo>
                    <a:pt x="2956" y="8617"/>
                  </a:lnTo>
                  <a:lnTo>
                    <a:pt x="2747" y="7742"/>
                  </a:lnTo>
                  <a:lnTo>
                    <a:pt x="2498" y="6952"/>
                  </a:lnTo>
                  <a:lnTo>
                    <a:pt x="2248" y="6161"/>
                  </a:lnTo>
                  <a:lnTo>
                    <a:pt x="1707" y="4745"/>
                  </a:lnTo>
                  <a:lnTo>
                    <a:pt x="1499" y="4038"/>
                  </a:lnTo>
                  <a:lnTo>
                    <a:pt x="1249" y="3330"/>
                  </a:lnTo>
                  <a:lnTo>
                    <a:pt x="1082" y="2581"/>
                  </a:lnTo>
                  <a:lnTo>
                    <a:pt x="958" y="1790"/>
                  </a:lnTo>
                  <a:lnTo>
                    <a:pt x="916" y="916"/>
                  </a:lnTo>
                  <a:lnTo>
                    <a:pt x="9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780300" y="3670700"/>
              <a:ext cx="58275" cy="350700"/>
            </a:xfrm>
            <a:custGeom>
              <a:avLst/>
              <a:gdLst/>
              <a:ahLst/>
              <a:cxnLst/>
              <a:rect l="l" t="t" r="r" b="b"/>
              <a:pathLst>
                <a:path w="2331" h="14028" extrusionOk="0">
                  <a:moveTo>
                    <a:pt x="1499" y="1"/>
                  </a:moveTo>
                  <a:lnTo>
                    <a:pt x="1623" y="625"/>
                  </a:lnTo>
                  <a:lnTo>
                    <a:pt x="1665" y="1249"/>
                  </a:lnTo>
                  <a:lnTo>
                    <a:pt x="1623" y="1874"/>
                  </a:lnTo>
                  <a:lnTo>
                    <a:pt x="1540" y="2498"/>
                  </a:lnTo>
                  <a:lnTo>
                    <a:pt x="1457" y="3164"/>
                  </a:lnTo>
                  <a:lnTo>
                    <a:pt x="1290" y="3788"/>
                  </a:lnTo>
                  <a:lnTo>
                    <a:pt x="916" y="5120"/>
                  </a:lnTo>
                  <a:lnTo>
                    <a:pt x="541" y="6411"/>
                  </a:lnTo>
                  <a:lnTo>
                    <a:pt x="333" y="7077"/>
                  </a:lnTo>
                  <a:lnTo>
                    <a:pt x="208" y="7701"/>
                  </a:lnTo>
                  <a:lnTo>
                    <a:pt x="83" y="8325"/>
                  </a:lnTo>
                  <a:lnTo>
                    <a:pt x="0" y="8950"/>
                  </a:lnTo>
                  <a:lnTo>
                    <a:pt x="0" y="9533"/>
                  </a:lnTo>
                  <a:lnTo>
                    <a:pt x="42" y="10115"/>
                  </a:lnTo>
                  <a:lnTo>
                    <a:pt x="291" y="11988"/>
                  </a:lnTo>
                  <a:lnTo>
                    <a:pt x="458" y="13195"/>
                  </a:lnTo>
                  <a:lnTo>
                    <a:pt x="541" y="14028"/>
                  </a:lnTo>
                  <a:lnTo>
                    <a:pt x="833" y="14028"/>
                  </a:lnTo>
                  <a:lnTo>
                    <a:pt x="1166" y="13445"/>
                  </a:lnTo>
                  <a:lnTo>
                    <a:pt x="1457" y="12738"/>
                  </a:lnTo>
                  <a:lnTo>
                    <a:pt x="1790" y="11905"/>
                  </a:lnTo>
                  <a:lnTo>
                    <a:pt x="2081" y="10948"/>
                  </a:lnTo>
                  <a:lnTo>
                    <a:pt x="2206" y="10448"/>
                  </a:lnTo>
                  <a:lnTo>
                    <a:pt x="2289" y="9949"/>
                  </a:lnTo>
                  <a:lnTo>
                    <a:pt x="2331" y="9449"/>
                  </a:lnTo>
                  <a:lnTo>
                    <a:pt x="2331" y="8950"/>
                  </a:lnTo>
                  <a:lnTo>
                    <a:pt x="2248" y="8450"/>
                  </a:lnTo>
                  <a:lnTo>
                    <a:pt x="2164" y="7992"/>
                  </a:lnTo>
                  <a:lnTo>
                    <a:pt x="2040" y="7535"/>
                  </a:lnTo>
                  <a:lnTo>
                    <a:pt x="1956" y="7077"/>
                  </a:lnTo>
                  <a:lnTo>
                    <a:pt x="1956" y="6619"/>
                  </a:lnTo>
                  <a:lnTo>
                    <a:pt x="1956" y="6161"/>
                  </a:lnTo>
                  <a:lnTo>
                    <a:pt x="2040" y="5245"/>
                  </a:lnTo>
                  <a:lnTo>
                    <a:pt x="2164" y="4330"/>
                  </a:lnTo>
                  <a:lnTo>
                    <a:pt x="2248" y="3830"/>
                  </a:lnTo>
                  <a:lnTo>
                    <a:pt x="2289" y="3372"/>
                  </a:lnTo>
                  <a:lnTo>
                    <a:pt x="2289" y="2831"/>
                  </a:lnTo>
                  <a:lnTo>
                    <a:pt x="2248" y="2332"/>
                  </a:lnTo>
                  <a:lnTo>
                    <a:pt x="2164" y="1790"/>
                  </a:lnTo>
                  <a:lnTo>
                    <a:pt x="1998" y="1208"/>
                  </a:lnTo>
                  <a:lnTo>
                    <a:pt x="1790" y="625"/>
                  </a:lnTo>
                  <a:lnTo>
                    <a:pt x="14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1677275" y="4016175"/>
              <a:ext cx="175875" cy="145725"/>
            </a:xfrm>
            <a:custGeom>
              <a:avLst/>
              <a:gdLst/>
              <a:ahLst/>
              <a:cxnLst/>
              <a:rect l="l" t="t" r="r" b="b"/>
              <a:pathLst>
                <a:path w="7035" h="5829" extrusionOk="0">
                  <a:moveTo>
                    <a:pt x="0" y="1"/>
                  </a:moveTo>
                  <a:lnTo>
                    <a:pt x="0" y="5828"/>
                  </a:lnTo>
                  <a:lnTo>
                    <a:pt x="7035" y="5828"/>
                  </a:lnTo>
                  <a:lnTo>
                    <a:pt x="70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79125" y="4161875"/>
              <a:ext cx="22925" cy="268500"/>
            </a:xfrm>
            <a:custGeom>
              <a:avLst/>
              <a:gdLst/>
              <a:ahLst/>
              <a:cxnLst/>
              <a:rect l="l" t="t" r="r" b="b"/>
              <a:pathLst>
                <a:path w="917" h="10740" extrusionOk="0">
                  <a:moveTo>
                    <a:pt x="0" y="0"/>
                  </a:moveTo>
                  <a:lnTo>
                    <a:pt x="0" y="10739"/>
                  </a:lnTo>
                  <a:lnTo>
                    <a:pt x="916" y="10739"/>
                  </a:lnTo>
                  <a:lnTo>
                    <a:pt x="9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867700" y="4390800"/>
              <a:ext cx="22925" cy="268500"/>
            </a:xfrm>
            <a:custGeom>
              <a:avLst/>
              <a:gdLst/>
              <a:ahLst/>
              <a:cxnLst/>
              <a:rect l="l" t="t" r="r" b="b"/>
              <a:pathLst>
                <a:path w="917" h="10740" extrusionOk="0">
                  <a:moveTo>
                    <a:pt x="0" y="0"/>
                  </a:moveTo>
                  <a:lnTo>
                    <a:pt x="0" y="10739"/>
                  </a:lnTo>
                  <a:lnTo>
                    <a:pt x="916" y="10739"/>
                  </a:lnTo>
                  <a:lnTo>
                    <a:pt x="9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67675" y="4659275"/>
              <a:ext cx="85350" cy="84300"/>
            </a:xfrm>
            <a:custGeom>
              <a:avLst/>
              <a:gdLst/>
              <a:ahLst/>
              <a:cxnLst/>
              <a:rect l="l" t="t" r="r" b="b"/>
              <a:pathLst>
                <a:path w="3414" h="3372" extrusionOk="0">
                  <a:moveTo>
                    <a:pt x="1" y="0"/>
                  </a:moveTo>
                  <a:lnTo>
                    <a:pt x="1" y="3372"/>
                  </a:lnTo>
                  <a:lnTo>
                    <a:pt x="3414" y="3372"/>
                  </a:lnTo>
                  <a:lnTo>
                    <a:pt x="34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794850" y="4659275"/>
              <a:ext cx="84325" cy="84300"/>
            </a:xfrm>
            <a:custGeom>
              <a:avLst/>
              <a:gdLst/>
              <a:ahLst/>
              <a:cxnLst/>
              <a:rect l="l" t="t" r="r" b="b"/>
              <a:pathLst>
                <a:path w="3373" h="3372" extrusionOk="0">
                  <a:moveTo>
                    <a:pt x="1" y="0"/>
                  </a:moveTo>
                  <a:lnTo>
                    <a:pt x="1" y="3372"/>
                  </a:lnTo>
                  <a:lnTo>
                    <a:pt x="3372" y="3372"/>
                  </a:lnTo>
                  <a:lnTo>
                    <a:pt x="33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803150" y="4161875"/>
              <a:ext cx="1141575" cy="497425"/>
            </a:xfrm>
            <a:custGeom>
              <a:avLst/>
              <a:gdLst/>
              <a:ahLst/>
              <a:cxnLst/>
              <a:rect l="l" t="t" r="r" b="b"/>
              <a:pathLst>
                <a:path w="45663" h="19897" extrusionOk="0">
                  <a:moveTo>
                    <a:pt x="1" y="0"/>
                  </a:moveTo>
                  <a:lnTo>
                    <a:pt x="1" y="1582"/>
                  </a:lnTo>
                  <a:lnTo>
                    <a:pt x="43831" y="1582"/>
                  </a:lnTo>
                  <a:lnTo>
                    <a:pt x="43831" y="9157"/>
                  </a:lnTo>
                  <a:lnTo>
                    <a:pt x="1" y="9157"/>
                  </a:lnTo>
                  <a:lnTo>
                    <a:pt x="1" y="10739"/>
                  </a:lnTo>
                  <a:lnTo>
                    <a:pt x="1" y="18315"/>
                  </a:lnTo>
                  <a:lnTo>
                    <a:pt x="1" y="19896"/>
                  </a:lnTo>
                  <a:lnTo>
                    <a:pt x="45663" y="19896"/>
                  </a:lnTo>
                  <a:lnTo>
                    <a:pt x="45663" y="18315"/>
                  </a:lnTo>
                  <a:lnTo>
                    <a:pt x="1791" y="18315"/>
                  </a:lnTo>
                  <a:lnTo>
                    <a:pt x="1791" y="10739"/>
                  </a:lnTo>
                  <a:lnTo>
                    <a:pt x="45663" y="10739"/>
                  </a:lnTo>
                  <a:lnTo>
                    <a:pt x="45663" y="9157"/>
                  </a:lnTo>
                  <a:lnTo>
                    <a:pt x="45663" y="1582"/>
                  </a:lnTo>
                  <a:lnTo>
                    <a:pt x="456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20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21">
    <p:spTree>
      <p:nvGrpSpPr>
        <p:cNvPr id="1" name="Shape 324"/>
        <p:cNvGrpSpPr/>
        <p:nvPr/>
      </p:nvGrpSpPr>
      <p:grpSpPr>
        <a:xfrm>
          <a:off x="0" y="0"/>
          <a:ext cx="0" cy="0"/>
          <a:chOff x="0" y="0"/>
          <a:chExt cx="0" cy="0"/>
        </a:xfrm>
      </p:grpSpPr>
      <p:sp>
        <p:nvSpPr>
          <p:cNvPr id="325" name="Google Shape;325;p17"/>
          <p:cNvSpPr txBox="1">
            <a:spLocks noGrp="1"/>
          </p:cNvSpPr>
          <p:nvPr>
            <p:ph type="title"/>
          </p:nvPr>
        </p:nvSpPr>
        <p:spPr>
          <a:xfrm>
            <a:off x="3432450" y="2640038"/>
            <a:ext cx="4510200" cy="62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800" b="1"/>
            </a:lvl1pPr>
            <a:lvl2pPr lvl="1" rtl="0">
              <a:spcBef>
                <a:spcPts val="0"/>
              </a:spcBef>
              <a:spcAft>
                <a:spcPts val="0"/>
              </a:spcAft>
              <a:buSzPts val="2800"/>
              <a:buNone/>
              <a:defRPr>
                <a:latin typeface="Nunito SemiBold"/>
                <a:ea typeface="Nunito SemiBold"/>
                <a:cs typeface="Nunito SemiBold"/>
                <a:sym typeface="Nunito SemiBold"/>
              </a:defRPr>
            </a:lvl2pPr>
            <a:lvl3pPr lvl="2" rtl="0">
              <a:spcBef>
                <a:spcPts val="0"/>
              </a:spcBef>
              <a:spcAft>
                <a:spcPts val="0"/>
              </a:spcAft>
              <a:buSzPts val="2800"/>
              <a:buNone/>
              <a:defRPr>
                <a:latin typeface="Nunito SemiBold"/>
                <a:ea typeface="Nunito SemiBold"/>
                <a:cs typeface="Nunito SemiBold"/>
                <a:sym typeface="Nunito SemiBold"/>
              </a:defRPr>
            </a:lvl3pPr>
            <a:lvl4pPr lvl="3" rtl="0">
              <a:spcBef>
                <a:spcPts val="0"/>
              </a:spcBef>
              <a:spcAft>
                <a:spcPts val="0"/>
              </a:spcAft>
              <a:buSzPts val="2800"/>
              <a:buNone/>
              <a:defRPr>
                <a:latin typeface="Nunito SemiBold"/>
                <a:ea typeface="Nunito SemiBold"/>
                <a:cs typeface="Nunito SemiBold"/>
                <a:sym typeface="Nunito SemiBold"/>
              </a:defRPr>
            </a:lvl4pPr>
            <a:lvl5pPr lvl="4" rtl="0">
              <a:spcBef>
                <a:spcPts val="0"/>
              </a:spcBef>
              <a:spcAft>
                <a:spcPts val="0"/>
              </a:spcAft>
              <a:buSzPts val="2800"/>
              <a:buNone/>
              <a:defRPr>
                <a:latin typeface="Nunito SemiBold"/>
                <a:ea typeface="Nunito SemiBold"/>
                <a:cs typeface="Nunito SemiBold"/>
                <a:sym typeface="Nunito SemiBold"/>
              </a:defRPr>
            </a:lvl5pPr>
            <a:lvl6pPr lvl="5" rtl="0">
              <a:spcBef>
                <a:spcPts val="0"/>
              </a:spcBef>
              <a:spcAft>
                <a:spcPts val="0"/>
              </a:spcAft>
              <a:buSzPts val="2800"/>
              <a:buNone/>
              <a:defRPr>
                <a:latin typeface="Nunito SemiBold"/>
                <a:ea typeface="Nunito SemiBold"/>
                <a:cs typeface="Nunito SemiBold"/>
                <a:sym typeface="Nunito SemiBold"/>
              </a:defRPr>
            </a:lvl6pPr>
            <a:lvl7pPr lvl="6" rtl="0">
              <a:spcBef>
                <a:spcPts val="0"/>
              </a:spcBef>
              <a:spcAft>
                <a:spcPts val="0"/>
              </a:spcAft>
              <a:buSzPts val="2800"/>
              <a:buNone/>
              <a:defRPr>
                <a:latin typeface="Nunito SemiBold"/>
                <a:ea typeface="Nunito SemiBold"/>
                <a:cs typeface="Nunito SemiBold"/>
                <a:sym typeface="Nunito SemiBold"/>
              </a:defRPr>
            </a:lvl7pPr>
            <a:lvl8pPr lvl="7" rtl="0">
              <a:spcBef>
                <a:spcPts val="0"/>
              </a:spcBef>
              <a:spcAft>
                <a:spcPts val="0"/>
              </a:spcAft>
              <a:buSzPts val="2800"/>
              <a:buNone/>
              <a:defRPr>
                <a:latin typeface="Nunito SemiBold"/>
                <a:ea typeface="Nunito SemiBold"/>
                <a:cs typeface="Nunito SemiBold"/>
                <a:sym typeface="Nunito SemiBold"/>
              </a:defRPr>
            </a:lvl8pPr>
            <a:lvl9pPr lvl="8" rtl="0">
              <a:spcBef>
                <a:spcPts val="0"/>
              </a:spcBef>
              <a:spcAft>
                <a:spcPts val="0"/>
              </a:spcAft>
              <a:buSzPts val="2800"/>
              <a:buNone/>
              <a:defRPr>
                <a:latin typeface="Nunito SemiBold"/>
                <a:ea typeface="Nunito SemiBold"/>
                <a:cs typeface="Nunito SemiBold"/>
                <a:sym typeface="Nunito SemiBold"/>
              </a:defRPr>
            </a:lvl9pPr>
          </a:lstStyle>
          <a:p>
            <a:endParaRPr/>
          </a:p>
        </p:txBody>
      </p:sp>
      <p:sp>
        <p:nvSpPr>
          <p:cNvPr id="326" name="Google Shape;326;p17"/>
          <p:cNvSpPr txBox="1">
            <a:spLocks noGrp="1"/>
          </p:cNvSpPr>
          <p:nvPr>
            <p:ph type="subTitle" idx="1"/>
          </p:nvPr>
        </p:nvSpPr>
        <p:spPr>
          <a:xfrm>
            <a:off x="3669975" y="992700"/>
            <a:ext cx="4035000" cy="145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27" name="Google Shape;327;p17"/>
          <p:cNvSpPr/>
          <p:nvPr/>
        </p:nvSpPr>
        <p:spPr>
          <a:xfrm>
            <a:off x="-9466" y="-9466"/>
            <a:ext cx="2551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7"/>
          <p:cNvSpPr/>
          <p:nvPr/>
        </p:nvSpPr>
        <p:spPr>
          <a:xfrm>
            <a:off x="0" y="4006900"/>
            <a:ext cx="9157500" cy="11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17"/>
          <p:cNvGrpSpPr/>
          <p:nvPr/>
        </p:nvGrpSpPr>
        <p:grpSpPr>
          <a:xfrm>
            <a:off x="-641300" y="1428255"/>
            <a:ext cx="1310400" cy="3058351"/>
            <a:chOff x="5041550" y="1428200"/>
            <a:chExt cx="567150" cy="1323675"/>
          </a:xfrm>
        </p:grpSpPr>
        <p:sp>
          <p:nvSpPr>
            <p:cNvPr id="330" name="Google Shape;330;p17"/>
            <p:cNvSpPr/>
            <p:nvPr/>
          </p:nvSpPr>
          <p:spPr>
            <a:xfrm>
              <a:off x="5099825" y="1428200"/>
              <a:ext cx="198775" cy="622325"/>
            </a:xfrm>
            <a:custGeom>
              <a:avLst/>
              <a:gdLst/>
              <a:ahLst/>
              <a:cxnLst/>
              <a:rect l="l" t="t" r="r" b="b"/>
              <a:pathLst>
                <a:path w="7951" h="24893" extrusionOk="0">
                  <a:moveTo>
                    <a:pt x="6494" y="1"/>
                  </a:moveTo>
                  <a:lnTo>
                    <a:pt x="6119" y="84"/>
                  </a:lnTo>
                  <a:lnTo>
                    <a:pt x="5661" y="292"/>
                  </a:lnTo>
                  <a:lnTo>
                    <a:pt x="5203" y="625"/>
                  </a:lnTo>
                  <a:lnTo>
                    <a:pt x="4704" y="1083"/>
                  </a:lnTo>
                  <a:lnTo>
                    <a:pt x="4454" y="1333"/>
                  </a:lnTo>
                  <a:lnTo>
                    <a:pt x="4204" y="1666"/>
                  </a:lnTo>
                  <a:lnTo>
                    <a:pt x="3705" y="2415"/>
                  </a:lnTo>
                  <a:lnTo>
                    <a:pt x="3205" y="3372"/>
                  </a:lnTo>
                  <a:lnTo>
                    <a:pt x="2747" y="4413"/>
                  </a:lnTo>
                  <a:lnTo>
                    <a:pt x="2290" y="5579"/>
                  </a:lnTo>
                  <a:lnTo>
                    <a:pt x="1873" y="6827"/>
                  </a:lnTo>
                  <a:lnTo>
                    <a:pt x="1499" y="8118"/>
                  </a:lnTo>
                  <a:lnTo>
                    <a:pt x="1124" y="9491"/>
                  </a:lnTo>
                  <a:lnTo>
                    <a:pt x="833" y="10865"/>
                  </a:lnTo>
                  <a:lnTo>
                    <a:pt x="541" y="12280"/>
                  </a:lnTo>
                  <a:lnTo>
                    <a:pt x="333" y="13654"/>
                  </a:lnTo>
                  <a:lnTo>
                    <a:pt x="167" y="14986"/>
                  </a:lnTo>
                  <a:lnTo>
                    <a:pt x="42" y="16276"/>
                  </a:lnTo>
                  <a:lnTo>
                    <a:pt x="0" y="17441"/>
                  </a:lnTo>
                  <a:lnTo>
                    <a:pt x="0" y="18565"/>
                  </a:lnTo>
                  <a:lnTo>
                    <a:pt x="83" y="19523"/>
                  </a:lnTo>
                  <a:lnTo>
                    <a:pt x="250" y="20397"/>
                  </a:lnTo>
                  <a:lnTo>
                    <a:pt x="416" y="21146"/>
                  </a:lnTo>
                  <a:lnTo>
                    <a:pt x="666" y="21812"/>
                  </a:lnTo>
                  <a:lnTo>
                    <a:pt x="916" y="22395"/>
                  </a:lnTo>
                  <a:lnTo>
                    <a:pt x="1207" y="22894"/>
                  </a:lnTo>
                  <a:lnTo>
                    <a:pt x="1499" y="23352"/>
                  </a:lnTo>
                  <a:lnTo>
                    <a:pt x="1832" y="23727"/>
                  </a:lnTo>
                  <a:lnTo>
                    <a:pt x="2123" y="24018"/>
                  </a:lnTo>
                  <a:lnTo>
                    <a:pt x="2456" y="24268"/>
                  </a:lnTo>
                  <a:lnTo>
                    <a:pt x="2747" y="24476"/>
                  </a:lnTo>
                  <a:lnTo>
                    <a:pt x="3247" y="24726"/>
                  </a:lnTo>
                  <a:lnTo>
                    <a:pt x="3580" y="24850"/>
                  </a:lnTo>
                  <a:lnTo>
                    <a:pt x="3705" y="24892"/>
                  </a:lnTo>
                  <a:lnTo>
                    <a:pt x="3996" y="24892"/>
                  </a:lnTo>
                  <a:lnTo>
                    <a:pt x="4329" y="24850"/>
                  </a:lnTo>
                  <a:lnTo>
                    <a:pt x="4787" y="24726"/>
                  </a:lnTo>
                  <a:lnTo>
                    <a:pt x="5286" y="24517"/>
                  </a:lnTo>
                  <a:lnTo>
                    <a:pt x="5578" y="24351"/>
                  </a:lnTo>
                  <a:lnTo>
                    <a:pt x="5869" y="24143"/>
                  </a:lnTo>
                  <a:lnTo>
                    <a:pt x="6202" y="23893"/>
                  </a:lnTo>
                  <a:lnTo>
                    <a:pt x="6494" y="23643"/>
                  </a:lnTo>
                  <a:lnTo>
                    <a:pt x="6827" y="23310"/>
                  </a:lnTo>
                  <a:lnTo>
                    <a:pt x="7118" y="22894"/>
                  </a:lnTo>
                  <a:lnTo>
                    <a:pt x="7284" y="22686"/>
                  </a:lnTo>
                  <a:lnTo>
                    <a:pt x="7409" y="22436"/>
                  </a:lnTo>
                  <a:lnTo>
                    <a:pt x="7493" y="22103"/>
                  </a:lnTo>
                  <a:lnTo>
                    <a:pt x="7576" y="21770"/>
                  </a:lnTo>
                  <a:lnTo>
                    <a:pt x="7659" y="20979"/>
                  </a:lnTo>
                  <a:lnTo>
                    <a:pt x="7701" y="20064"/>
                  </a:lnTo>
                  <a:lnTo>
                    <a:pt x="7701" y="19065"/>
                  </a:lnTo>
                  <a:lnTo>
                    <a:pt x="7617" y="17983"/>
                  </a:lnTo>
                  <a:lnTo>
                    <a:pt x="7451" y="15610"/>
                  </a:lnTo>
                  <a:lnTo>
                    <a:pt x="7243" y="13112"/>
                  </a:lnTo>
                  <a:lnTo>
                    <a:pt x="7160" y="11864"/>
                  </a:lnTo>
                  <a:lnTo>
                    <a:pt x="7076" y="10615"/>
                  </a:lnTo>
                  <a:lnTo>
                    <a:pt x="7076" y="9408"/>
                  </a:lnTo>
                  <a:lnTo>
                    <a:pt x="7118" y="8242"/>
                  </a:lnTo>
                  <a:lnTo>
                    <a:pt x="7243" y="7160"/>
                  </a:lnTo>
                  <a:lnTo>
                    <a:pt x="7326" y="6619"/>
                  </a:lnTo>
                  <a:lnTo>
                    <a:pt x="7451" y="6161"/>
                  </a:lnTo>
                  <a:lnTo>
                    <a:pt x="7659" y="5204"/>
                  </a:lnTo>
                  <a:lnTo>
                    <a:pt x="7826" y="4371"/>
                  </a:lnTo>
                  <a:lnTo>
                    <a:pt x="7909" y="3539"/>
                  </a:lnTo>
                  <a:lnTo>
                    <a:pt x="7950" y="2831"/>
                  </a:lnTo>
                  <a:lnTo>
                    <a:pt x="7950" y="2165"/>
                  </a:lnTo>
                  <a:lnTo>
                    <a:pt x="7867" y="1583"/>
                  </a:lnTo>
                  <a:lnTo>
                    <a:pt x="7742" y="1083"/>
                  </a:lnTo>
                  <a:lnTo>
                    <a:pt x="7576" y="667"/>
                  </a:lnTo>
                  <a:lnTo>
                    <a:pt x="7368" y="376"/>
                  </a:lnTo>
                  <a:lnTo>
                    <a:pt x="7243" y="251"/>
                  </a:lnTo>
                  <a:lnTo>
                    <a:pt x="7118" y="126"/>
                  </a:lnTo>
                  <a:lnTo>
                    <a:pt x="6993" y="84"/>
                  </a:lnTo>
                  <a:lnTo>
                    <a:pt x="6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5191400" y="1828850"/>
              <a:ext cx="209175" cy="506800"/>
            </a:xfrm>
            <a:custGeom>
              <a:avLst/>
              <a:gdLst/>
              <a:ahLst/>
              <a:cxnLst/>
              <a:rect l="l" t="t" r="r" b="b"/>
              <a:pathLst>
                <a:path w="8367" h="20272" extrusionOk="0">
                  <a:moveTo>
                    <a:pt x="7368" y="0"/>
                  </a:moveTo>
                  <a:lnTo>
                    <a:pt x="7076" y="42"/>
                  </a:lnTo>
                  <a:lnTo>
                    <a:pt x="6702" y="167"/>
                  </a:lnTo>
                  <a:lnTo>
                    <a:pt x="6285" y="375"/>
                  </a:lnTo>
                  <a:lnTo>
                    <a:pt x="5827" y="666"/>
                  </a:lnTo>
                  <a:lnTo>
                    <a:pt x="5578" y="874"/>
                  </a:lnTo>
                  <a:lnTo>
                    <a:pt x="5328" y="1124"/>
                  </a:lnTo>
                  <a:lnTo>
                    <a:pt x="4829" y="1707"/>
                  </a:lnTo>
                  <a:lnTo>
                    <a:pt x="4329" y="2414"/>
                  </a:lnTo>
                  <a:lnTo>
                    <a:pt x="3830" y="3247"/>
                  </a:lnTo>
                  <a:lnTo>
                    <a:pt x="3330" y="4163"/>
                  </a:lnTo>
                  <a:lnTo>
                    <a:pt x="2831" y="5120"/>
                  </a:lnTo>
                  <a:lnTo>
                    <a:pt x="2373" y="6161"/>
                  </a:lnTo>
                  <a:lnTo>
                    <a:pt x="1956" y="7243"/>
                  </a:lnTo>
                  <a:lnTo>
                    <a:pt x="1540" y="8367"/>
                  </a:lnTo>
                  <a:lnTo>
                    <a:pt x="1166" y="9490"/>
                  </a:lnTo>
                  <a:lnTo>
                    <a:pt x="833" y="10614"/>
                  </a:lnTo>
                  <a:lnTo>
                    <a:pt x="541" y="11697"/>
                  </a:lnTo>
                  <a:lnTo>
                    <a:pt x="291" y="12737"/>
                  </a:lnTo>
                  <a:lnTo>
                    <a:pt x="125" y="13694"/>
                  </a:lnTo>
                  <a:lnTo>
                    <a:pt x="42" y="14610"/>
                  </a:lnTo>
                  <a:lnTo>
                    <a:pt x="0" y="15443"/>
                  </a:lnTo>
                  <a:lnTo>
                    <a:pt x="0" y="16150"/>
                  </a:lnTo>
                  <a:lnTo>
                    <a:pt x="83" y="16816"/>
                  </a:lnTo>
                  <a:lnTo>
                    <a:pt x="208" y="17399"/>
                  </a:lnTo>
                  <a:lnTo>
                    <a:pt x="375" y="17898"/>
                  </a:lnTo>
                  <a:lnTo>
                    <a:pt x="541" y="18356"/>
                  </a:lnTo>
                  <a:lnTo>
                    <a:pt x="749" y="18731"/>
                  </a:lnTo>
                  <a:lnTo>
                    <a:pt x="957" y="19064"/>
                  </a:lnTo>
                  <a:lnTo>
                    <a:pt x="1207" y="19355"/>
                  </a:lnTo>
                  <a:lnTo>
                    <a:pt x="1415" y="19605"/>
                  </a:lnTo>
                  <a:lnTo>
                    <a:pt x="1623" y="19813"/>
                  </a:lnTo>
                  <a:lnTo>
                    <a:pt x="2040" y="20063"/>
                  </a:lnTo>
                  <a:lnTo>
                    <a:pt x="2289" y="20229"/>
                  </a:lnTo>
                  <a:lnTo>
                    <a:pt x="2414" y="20271"/>
                  </a:lnTo>
                  <a:lnTo>
                    <a:pt x="2914" y="20271"/>
                  </a:lnTo>
                  <a:lnTo>
                    <a:pt x="3288" y="20229"/>
                  </a:lnTo>
                  <a:lnTo>
                    <a:pt x="3746" y="20105"/>
                  </a:lnTo>
                  <a:lnTo>
                    <a:pt x="4287" y="19896"/>
                  </a:lnTo>
                  <a:lnTo>
                    <a:pt x="4537" y="19730"/>
                  </a:lnTo>
                  <a:lnTo>
                    <a:pt x="4829" y="19522"/>
                  </a:lnTo>
                  <a:lnTo>
                    <a:pt x="5120" y="19272"/>
                  </a:lnTo>
                  <a:lnTo>
                    <a:pt x="5453" y="18981"/>
                  </a:lnTo>
                  <a:lnTo>
                    <a:pt x="5578" y="18814"/>
                  </a:lnTo>
                  <a:lnTo>
                    <a:pt x="5703" y="18606"/>
                  </a:lnTo>
                  <a:lnTo>
                    <a:pt x="5827" y="18356"/>
                  </a:lnTo>
                  <a:lnTo>
                    <a:pt x="5911" y="18107"/>
                  </a:lnTo>
                  <a:lnTo>
                    <a:pt x="6077" y="17482"/>
                  </a:lnTo>
                  <a:lnTo>
                    <a:pt x="6202" y="16733"/>
                  </a:lnTo>
                  <a:lnTo>
                    <a:pt x="6327" y="15901"/>
                  </a:lnTo>
                  <a:lnTo>
                    <a:pt x="6369" y="14985"/>
                  </a:lnTo>
                  <a:lnTo>
                    <a:pt x="6493" y="12987"/>
                  </a:lnTo>
                  <a:lnTo>
                    <a:pt x="6577" y="10906"/>
                  </a:lnTo>
                  <a:lnTo>
                    <a:pt x="6660" y="9865"/>
                  </a:lnTo>
                  <a:lnTo>
                    <a:pt x="6743" y="8824"/>
                  </a:lnTo>
                  <a:lnTo>
                    <a:pt x="6868" y="7825"/>
                  </a:lnTo>
                  <a:lnTo>
                    <a:pt x="7035" y="6868"/>
                  </a:lnTo>
                  <a:lnTo>
                    <a:pt x="7243" y="5994"/>
                  </a:lnTo>
                  <a:lnTo>
                    <a:pt x="7534" y="5162"/>
                  </a:lnTo>
                  <a:lnTo>
                    <a:pt x="7784" y="4454"/>
                  </a:lnTo>
                  <a:lnTo>
                    <a:pt x="7992" y="3746"/>
                  </a:lnTo>
                  <a:lnTo>
                    <a:pt x="8158" y="3080"/>
                  </a:lnTo>
                  <a:lnTo>
                    <a:pt x="8283" y="2498"/>
                  </a:lnTo>
                  <a:lnTo>
                    <a:pt x="8367" y="1957"/>
                  </a:lnTo>
                  <a:lnTo>
                    <a:pt x="8367" y="1457"/>
                  </a:lnTo>
                  <a:lnTo>
                    <a:pt x="8325" y="1041"/>
                  </a:lnTo>
                  <a:lnTo>
                    <a:pt x="8242" y="666"/>
                  </a:lnTo>
                  <a:lnTo>
                    <a:pt x="8075" y="375"/>
                  </a:lnTo>
                  <a:lnTo>
                    <a:pt x="7909" y="167"/>
                  </a:lnTo>
                  <a:lnTo>
                    <a:pt x="7659" y="42"/>
                  </a:lnTo>
                  <a:lnTo>
                    <a:pt x="73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5398475" y="1468800"/>
              <a:ext cx="137375" cy="469325"/>
            </a:xfrm>
            <a:custGeom>
              <a:avLst/>
              <a:gdLst/>
              <a:ahLst/>
              <a:cxnLst/>
              <a:rect l="l" t="t" r="r" b="b"/>
              <a:pathLst>
                <a:path w="5495" h="18773" extrusionOk="0">
                  <a:moveTo>
                    <a:pt x="874" y="0"/>
                  </a:moveTo>
                  <a:lnTo>
                    <a:pt x="750" y="84"/>
                  </a:lnTo>
                  <a:lnTo>
                    <a:pt x="583" y="125"/>
                  </a:lnTo>
                  <a:lnTo>
                    <a:pt x="458" y="250"/>
                  </a:lnTo>
                  <a:lnTo>
                    <a:pt x="375" y="375"/>
                  </a:lnTo>
                  <a:lnTo>
                    <a:pt x="250" y="541"/>
                  </a:lnTo>
                  <a:lnTo>
                    <a:pt x="125" y="916"/>
                  </a:lnTo>
                  <a:lnTo>
                    <a:pt x="0" y="1415"/>
                  </a:lnTo>
                  <a:lnTo>
                    <a:pt x="0" y="2040"/>
                  </a:lnTo>
                  <a:lnTo>
                    <a:pt x="42" y="2747"/>
                  </a:lnTo>
                  <a:lnTo>
                    <a:pt x="208" y="3538"/>
                  </a:lnTo>
                  <a:lnTo>
                    <a:pt x="458" y="4412"/>
                  </a:lnTo>
                  <a:lnTo>
                    <a:pt x="708" y="5287"/>
                  </a:lnTo>
                  <a:lnTo>
                    <a:pt x="916" y="6077"/>
                  </a:lnTo>
                  <a:lnTo>
                    <a:pt x="1083" y="6827"/>
                  </a:lnTo>
                  <a:lnTo>
                    <a:pt x="1166" y="7493"/>
                  </a:lnTo>
                  <a:lnTo>
                    <a:pt x="1207" y="8117"/>
                  </a:lnTo>
                  <a:lnTo>
                    <a:pt x="1249" y="8700"/>
                  </a:lnTo>
                  <a:lnTo>
                    <a:pt x="1207" y="9282"/>
                  </a:lnTo>
                  <a:lnTo>
                    <a:pt x="1166" y="9824"/>
                  </a:lnTo>
                  <a:lnTo>
                    <a:pt x="1041" y="10864"/>
                  </a:lnTo>
                  <a:lnTo>
                    <a:pt x="833" y="11905"/>
                  </a:lnTo>
                  <a:lnTo>
                    <a:pt x="625" y="13070"/>
                  </a:lnTo>
                  <a:lnTo>
                    <a:pt x="458" y="14444"/>
                  </a:lnTo>
                  <a:lnTo>
                    <a:pt x="458" y="15110"/>
                  </a:lnTo>
                  <a:lnTo>
                    <a:pt x="458" y="15734"/>
                  </a:lnTo>
                  <a:lnTo>
                    <a:pt x="541" y="16275"/>
                  </a:lnTo>
                  <a:lnTo>
                    <a:pt x="666" y="16733"/>
                  </a:lnTo>
                  <a:lnTo>
                    <a:pt x="791" y="17149"/>
                  </a:lnTo>
                  <a:lnTo>
                    <a:pt x="958" y="17524"/>
                  </a:lnTo>
                  <a:lnTo>
                    <a:pt x="1166" y="17815"/>
                  </a:lnTo>
                  <a:lnTo>
                    <a:pt x="1332" y="18065"/>
                  </a:lnTo>
                  <a:lnTo>
                    <a:pt x="1540" y="18273"/>
                  </a:lnTo>
                  <a:lnTo>
                    <a:pt x="1749" y="18440"/>
                  </a:lnTo>
                  <a:lnTo>
                    <a:pt x="2123" y="18648"/>
                  </a:lnTo>
                  <a:lnTo>
                    <a:pt x="2373" y="18731"/>
                  </a:lnTo>
                  <a:lnTo>
                    <a:pt x="2456" y="18773"/>
                  </a:lnTo>
                  <a:lnTo>
                    <a:pt x="2872" y="18731"/>
                  </a:lnTo>
                  <a:lnTo>
                    <a:pt x="3247" y="18648"/>
                  </a:lnTo>
                  <a:lnTo>
                    <a:pt x="3622" y="18523"/>
                  </a:lnTo>
                  <a:lnTo>
                    <a:pt x="3913" y="18315"/>
                  </a:lnTo>
                  <a:lnTo>
                    <a:pt x="4204" y="18065"/>
                  </a:lnTo>
                  <a:lnTo>
                    <a:pt x="4454" y="17815"/>
                  </a:lnTo>
                  <a:lnTo>
                    <a:pt x="4662" y="17482"/>
                  </a:lnTo>
                  <a:lnTo>
                    <a:pt x="4870" y="17108"/>
                  </a:lnTo>
                  <a:lnTo>
                    <a:pt x="5037" y="16691"/>
                  </a:lnTo>
                  <a:lnTo>
                    <a:pt x="5162" y="16234"/>
                  </a:lnTo>
                  <a:lnTo>
                    <a:pt x="5287" y="15776"/>
                  </a:lnTo>
                  <a:lnTo>
                    <a:pt x="5370" y="15276"/>
                  </a:lnTo>
                  <a:lnTo>
                    <a:pt x="5411" y="14735"/>
                  </a:lnTo>
                  <a:lnTo>
                    <a:pt x="5453" y="14152"/>
                  </a:lnTo>
                  <a:lnTo>
                    <a:pt x="5495" y="12987"/>
                  </a:lnTo>
                  <a:lnTo>
                    <a:pt x="5411" y="11780"/>
                  </a:lnTo>
                  <a:lnTo>
                    <a:pt x="5287" y="10490"/>
                  </a:lnTo>
                  <a:lnTo>
                    <a:pt x="5120" y="9199"/>
                  </a:lnTo>
                  <a:lnTo>
                    <a:pt x="4870" y="7909"/>
                  </a:lnTo>
                  <a:lnTo>
                    <a:pt x="4579" y="6660"/>
                  </a:lnTo>
                  <a:lnTo>
                    <a:pt x="4288" y="5453"/>
                  </a:lnTo>
                  <a:lnTo>
                    <a:pt x="3955" y="4329"/>
                  </a:lnTo>
                  <a:lnTo>
                    <a:pt x="3622" y="3330"/>
                  </a:lnTo>
                  <a:lnTo>
                    <a:pt x="3247" y="2414"/>
                  </a:lnTo>
                  <a:lnTo>
                    <a:pt x="2872" y="1665"/>
                  </a:lnTo>
                  <a:lnTo>
                    <a:pt x="2498" y="1082"/>
                  </a:lnTo>
                  <a:lnTo>
                    <a:pt x="2082" y="583"/>
                  </a:lnTo>
                  <a:lnTo>
                    <a:pt x="1707" y="292"/>
                  </a:lnTo>
                  <a:lnTo>
                    <a:pt x="1540" y="167"/>
                  </a:lnTo>
                  <a:lnTo>
                    <a:pt x="1374" y="84"/>
                  </a:lnTo>
                  <a:lnTo>
                    <a:pt x="1207" y="42"/>
                  </a:lnTo>
                  <a:lnTo>
                    <a:pt x="10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5352675" y="1885025"/>
              <a:ext cx="256025" cy="463100"/>
            </a:xfrm>
            <a:custGeom>
              <a:avLst/>
              <a:gdLst/>
              <a:ahLst/>
              <a:cxnLst/>
              <a:rect l="l" t="t" r="r" b="b"/>
              <a:pathLst>
                <a:path w="10241" h="18524" extrusionOk="0">
                  <a:moveTo>
                    <a:pt x="8950" y="1"/>
                  </a:moveTo>
                  <a:lnTo>
                    <a:pt x="8784" y="42"/>
                  </a:lnTo>
                  <a:lnTo>
                    <a:pt x="8617" y="84"/>
                  </a:lnTo>
                  <a:lnTo>
                    <a:pt x="8451" y="167"/>
                  </a:lnTo>
                  <a:lnTo>
                    <a:pt x="8284" y="292"/>
                  </a:lnTo>
                  <a:lnTo>
                    <a:pt x="8076" y="459"/>
                  </a:lnTo>
                  <a:lnTo>
                    <a:pt x="7743" y="875"/>
                  </a:lnTo>
                  <a:lnTo>
                    <a:pt x="7410" y="1416"/>
                  </a:lnTo>
                  <a:lnTo>
                    <a:pt x="7077" y="2082"/>
                  </a:lnTo>
                  <a:lnTo>
                    <a:pt x="6786" y="2915"/>
                  </a:lnTo>
                  <a:lnTo>
                    <a:pt x="6536" y="3830"/>
                  </a:lnTo>
                  <a:lnTo>
                    <a:pt x="6328" y="4788"/>
                  </a:lnTo>
                  <a:lnTo>
                    <a:pt x="6078" y="5620"/>
                  </a:lnTo>
                  <a:lnTo>
                    <a:pt x="5828" y="6411"/>
                  </a:lnTo>
                  <a:lnTo>
                    <a:pt x="5537" y="7077"/>
                  </a:lnTo>
                  <a:lnTo>
                    <a:pt x="5246" y="7660"/>
                  </a:lnTo>
                  <a:lnTo>
                    <a:pt x="4954" y="8242"/>
                  </a:lnTo>
                  <a:lnTo>
                    <a:pt x="4663" y="8742"/>
                  </a:lnTo>
                  <a:lnTo>
                    <a:pt x="4330" y="9200"/>
                  </a:lnTo>
                  <a:lnTo>
                    <a:pt x="3622" y="10074"/>
                  </a:lnTo>
                  <a:lnTo>
                    <a:pt x="2873" y="10948"/>
                  </a:lnTo>
                  <a:lnTo>
                    <a:pt x="2082" y="11905"/>
                  </a:lnTo>
                  <a:lnTo>
                    <a:pt x="1666" y="12446"/>
                  </a:lnTo>
                  <a:lnTo>
                    <a:pt x="1208" y="13071"/>
                  </a:lnTo>
                  <a:lnTo>
                    <a:pt x="833" y="13695"/>
                  </a:lnTo>
                  <a:lnTo>
                    <a:pt x="500" y="14278"/>
                  </a:lnTo>
                  <a:lnTo>
                    <a:pt x="292" y="14777"/>
                  </a:lnTo>
                  <a:lnTo>
                    <a:pt x="126" y="15277"/>
                  </a:lnTo>
                  <a:lnTo>
                    <a:pt x="42" y="15735"/>
                  </a:lnTo>
                  <a:lnTo>
                    <a:pt x="1" y="16151"/>
                  </a:lnTo>
                  <a:lnTo>
                    <a:pt x="1" y="16526"/>
                  </a:lnTo>
                  <a:lnTo>
                    <a:pt x="84" y="16859"/>
                  </a:lnTo>
                  <a:lnTo>
                    <a:pt x="126" y="17150"/>
                  </a:lnTo>
                  <a:lnTo>
                    <a:pt x="251" y="17400"/>
                  </a:lnTo>
                  <a:lnTo>
                    <a:pt x="459" y="17816"/>
                  </a:lnTo>
                  <a:lnTo>
                    <a:pt x="625" y="18066"/>
                  </a:lnTo>
                  <a:lnTo>
                    <a:pt x="708" y="18149"/>
                  </a:lnTo>
                  <a:lnTo>
                    <a:pt x="1125" y="18315"/>
                  </a:lnTo>
                  <a:lnTo>
                    <a:pt x="1499" y="18440"/>
                  </a:lnTo>
                  <a:lnTo>
                    <a:pt x="1916" y="18524"/>
                  </a:lnTo>
                  <a:lnTo>
                    <a:pt x="2290" y="18482"/>
                  </a:lnTo>
                  <a:lnTo>
                    <a:pt x="2665" y="18440"/>
                  </a:lnTo>
                  <a:lnTo>
                    <a:pt x="3081" y="18274"/>
                  </a:lnTo>
                  <a:lnTo>
                    <a:pt x="3456" y="18107"/>
                  </a:lnTo>
                  <a:lnTo>
                    <a:pt x="3830" y="17858"/>
                  </a:lnTo>
                  <a:lnTo>
                    <a:pt x="4205" y="17566"/>
                  </a:lnTo>
                  <a:lnTo>
                    <a:pt x="4538" y="17233"/>
                  </a:lnTo>
                  <a:lnTo>
                    <a:pt x="4913" y="16859"/>
                  </a:lnTo>
                  <a:lnTo>
                    <a:pt x="5246" y="16442"/>
                  </a:lnTo>
                  <a:lnTo>
                    <a:pt x="5620" y="15984"/>
                  </a:lnTo>
                  <a:lnTo>
                    <a:pt x="5953" y="15485"/>
                  </a:lnTo>
                  <a:lnTo>
                    <a:pt x="6577" y="14444"/>
                  </a:lnTo>
                  <a:lnTo>
                    <a:pt x="7160" y="13279"/>
                  </a:lnTo>
                  <a:lnTo>
                    <a:pt x="7743" y="12030"/>
                  </a:lnTo>
                  <a:lnTo>
                    <a:pt x="8242" y="10740"/>
                  </a:lnTo>
                  <a:lnTo>
                    <a:pt x="8742" y="9450"/>
                  </a:lnTo>
                  <a:lnTo>
                    <a:pt x="9158" y="8159"/>
                  </a:lnTo>
                  <a:lnTo>
                    <a:pt x="9491" y="6869"/>
                  </a:lnTo>
                  <a:lnTo>
                    <a:pt x="9783" y="5662"/>
                  </a:lnTo>
                  <a:lnTo>
                    <a:pt x="10032" y="4538"/>
                  </a:lnTo>
                  <a:lnTo>
                    <a:pt x="10157" y="3497"/>
                  </a:lnTo>
                  <a:lnTo>
                    <a:pt x="10240" y="2623"/>
                  </a:lnTo>
                  <a:lnTo>
                    <a:pt x="10199" y="1874"/>
                  </a:lnTo>
                  <a:lnTo>
                    <a:pt x="10074" y="1208"/>
                  </a:lnTo>
                  <a:lnTo>
                    <a:pt x="9907" y="708"/>
                  </a:lnTo>
                  <a:lnTo>
                    <a:pt x="9824" y="500"/>
                  </a:lnTo>
                  <a:lnTo>
                    <a:pt x="9699" y="334"/>
                  </a:lnTo>
                  <a:lnTo>
                    <a:pt x="9574" y="209"/>
                  </a:lnTo>
                  <a:lnTo>
                    <a:pt x="9408" y="126"/>
                  </a:lnTo>
                  <a:lnTo>
                    <a:pt x="9283" y="42"/>
                  </a:lnTo>
                  <a:lnTo>
                    <a:pt x="91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5041550" y="1896475"/>
              <a:ext cx="158200" cy="286200"/>
            </a:xfrm>
            <a:custGeom>
              <a:avLst/>
              <a:gdLst/>
              <a:ahLst/>
              <a:cxnLst/>
              <a:rect l="l" t="t" r="r" b="b"/>
              <a:pathLst>
                <a:path w="6328" h="11448" extrusionOk="0">
                  <a:moveTo>
                    <a:pt x="708" y="1"/>
                  </a:moveTo>
                  <a:lnTo>
                    <a:pt x="500" y="42"/>
                  </a:lnTo>
                  <a:lnTo>
                    <a:pt x="333" y="209"/>
                  </a:lnTo>
                  <a:lnTo>
                    <a:pt x="208" y="417"/>
                  </a:lnTo>
                  <a:lnTo>
                    <a:pt x="83" y="750"/>
                  </a:lnTo>
                  <a:lnTo>
                    <a:pt x="42" y="1125"/>
                  </a:lnTo>
                  <a:lnTo>
                    <a:pt x="0" y="1624"/>
                  </a:lnTo>
                  <a:lnTo>
                    <a:pt x="42" y="2165"/>
                  </a:lnTo>
                  <a:lnTo>
                    <a:pt x="125" y="2790"/>
                  </a:lnTo>
                  <a:lnTo>
                    <a:pt x="250" y="3497"/>
                  </a:lnTo>
                  <a:lnTo>
                    <a:pt x="458" y="4246"/>
                  </a:lnTo>
                  <a:lnTo>
                    <a:pt x="666" y="5037"/>
                  </a:lnTo>
                  <a:lnTo>
                    <a:pt x="916" y="5828"/>
                  </a:lnTo>
                  <a:lnTo>
                    <a:pt x="1207" y="6661"/>
                  </a:lnTo>
                  <a:lnTo>
                    <a:pt x="1540" y="7451"/>
                  </a:lnTo>
                  <a:lnTo>
                    <a:pt x="1873" y="8201"/>
                  </a:lnTo>
                  <a:lnTo>
                    <a:pt x="2248" y="8908"/>
                  </a:lnTo>
                  <a:lnTo>
                    <a:pt x="2664" y="9574"/>
                  </a:lnTo>
                  <a:lnTo>
                    <a:pt x="3080" y="10157"/>
                  </a:lnTo>
                  <a:lnTo>
                    <a:pt x="3497" y="10656"/>
                  </a:lnTo>
                  <a:lnTo>
                    <a:pt x="3955" y="11031"/>
                  </a:lnTo>
                  <a:lnTo>
                    <a:pt x="4204" y="11198"/>
                  </a:lnTo>
                  <a:lnTo>
                    <a:pt x="4412" y="11322"/>
                  </a:lnTo>
                  <a:lnTo>
                    <a:pt x="4662" y="11406"/>
                  </a:lnTo>
                  <a:lnTo>
                    <a:pt x="4912" y="11447"/>
                  </a:lnTo>
                  <a:lnTo>
                    <a:pt x="5162" y="11447"/>
                  </a:lnTo>
                  <a:lnTo>
                    <a:pt x="5370" y="11406"/>
                  </a:lnTo>
                  <a:lnTo>
                    <a:pt x="5619" y="11322"/>
                  </a:lnTo>
                  <a:lnTo>
                    <a:pt x="5869" y="11198"/>
                  </a:lnTo>
                  <a:lnTo>
                    <a:pt x="6036" y="11031"/>
                  </a:lnTo>
                  <a:lnTo>
                    <a:pt x="6161" y="10781"/>
                  </a:lnTo>
                  <a:lnTo>
                    <a:pt x="6285" y="10448"/>
                  </a:lnTo>
                  <a:lnTo>
                    <a:pt x="6327" y="10240"/>
                  </a:lnTo>
                  <a:lnTo>
                    <a:pt x="6327" y="9990"/>
                  </a:lnTo>
                  <a:lnTo>
                    <a:pt x="6285" y="9741"/>
                  </a:lnTo>
                  <a:lnTo>
                    <a:pt x="6244" y="9449"/>
                  </a:lnTo>
                  <a:lnTo>
                    <a:pt x="6161" y="9158"/>
                  </a:lnTo>
                  <a:lnTo>
                    <a:pt x="5994" y="8825"/>
                  </a:lnTo>
                  <a:lnTo>
                    <a:pt x="5828" y="8450"/>
                  </a:lnTo>
                  <a:lnTo>
                    <a:pt x="5578" y="8076"/>
                  </a:lnTo>
                  <a:lnTo>
                    <a:pt x="5037" y="7368"/>
                  </a:lnTo>
                  <a:lnTo>
                    <a:pt x="4537" y="6785"/>
                  </a:lnTo>
                  <a:lnTo>
                    <a:pt x="4079" y="6244"/>
                  </a:lnTo>
                  <a:lnTo>
                    <a:pt x="3663" y="5662"/>
                  </a:lnTo>
                  <a:lnTo>
                    <a:pt x="3247" y="5079"/>
                  </a:lnTo>
                  <a:lnTo>
                    <a:pt x="2914" y="4371"/>
                  </a:lnTo>
                  <a:lnTo>
                    <a:pt x="2747" y="3955"/>
                  </a:lnTo>
                  <a:lnTo>
                    <a:pt x="2581" y="3497"/>
                  </a:lnTo>
                  <a:lnTo>
                    <a:pt x="2414" y="2956"/>
                  </a:lnTo>
                  <a:lnTo>
                    <a:pt x="2290" y="2373"/>
                  </a:lnTo>
                  <a:lnTo>
                    <a:pt x="2123" y="1791"/>
                  </a:lnTo>
                  <a:lnTo>
                    <a:pt x="1957" y="1291"/>
                  </a:lnTo>
                  <a:lnTo>
                    <a:pt x="1748" y="875"/>
                  </a:lnTo>
                  <a:lnTo>
                    <a:pt x="1540" y="542"/>
                  </a:lnTo>
                  <a:lnTo>
                    <a:pt x="1332" y="292"/>
                  </a:lnTo>
                  <a:lnTo>
                    <a:pt x="1124" y="84"/>
                  </a:lnTo>
                  <a:lnTo>
                    <a:pt x="8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5304825" y="1618650"/>
              <a:ext cx="162350" cy="565050"/>
            </a:xfrm>
            <a:custGeom>
              <a:avLst/>
              <a:gdLst/>
              <a:ahLst/>
              <a:cxnLst/>
              <a:rect l="l" t="t" r="r" b="b"/>
              <a:pathLst>
                <a:path w="6494" h="22602" extrusionOk="0">
                  <a:moveTo>
                    <a:pt x="3580" y="0"/>
                  </a:moveTo>
                  <a:lnTo>
                    <a:pt x="3413" y="83"/>
                  </a:lnTo>
                  <a:lnTo>
                    <a:pt x="3247" y="167"/>
                  </a:lnTo>
                  <a:lnTo>
                    <a:pt x="3080" y="291"/>
                  </a:lnTo>
                  <a:lnTo>
                    <a:pt x="2955" y="416"/>
                  </a:lnTo>
                  <a:lnTo>
                    <a:pt x="2831" y="583"/>
                  </a:lnTo>
                  <a:lnTo>
                    <a:pt x="2664" y="999"/>
                  </a:lnTo>
                  <a:lnTo>
                    <a:pt x="2498" y="1499"/>
                  </a:lnTo>
                  <a:lnTo>
                    <a:pt x="2414" y="2040"/>
                  </a:lnTo>
                  <a:lnTo>
                    <a:pt x="2331" y="2706"/>
                  </a:lnTo>
                  <a:lnTo>
                    <a:pt x="2289" y="4121"/>
                  </a:lnTo>
                  <a:lnTo>
                    <a:pt x="2248" y="5703"/>
                  </a:lnTo>
                  <a:lnTo>
                    <a:pt x="2206" y="7368"/>
                  </a:lnTo>
                  <a:lnTo>
                    <a:pt x="2165" y="8158"/>
                  </a:lnTo>
                  <a:lnTo>
                    <a:pt x="2123" y="8991"/>
                  </a:lnTo>
                  <a:lnTo>
                    <a:pt x="2040" y="9740"/>
                  </a:lnTo>
                  <a:lnTo>
                    <a:pt x="1915" y="10489"/>
                  </a:lnTo>
                  <a:lnTo>
                    <a:pt x="1623" y="11946"/>
                  </a:lnTo>
                  <a:lnTo>
                    <a:pt x="1290" y="13278"/>
                  </a:lnTo>
                  <a:lnTo>
                    <a:pt x="916" y="14610"/>
                  </a:lnTo>
                  <a:lnTo>
                    <a:pt x="583" y="15817"/>
                  </a:lnTo>
                  <a:lnTo>
                    <a:pt x="250" y="17066"/>
                  </a:lnTo>
                  <a:lnTo>
                    <a:pt x="167" y="17649"/>
                  </a:lnTo>
                  <a:lnTo>
                    <a:pt x="83" y="18231"/>
                  </a:lnTo>
                  <a:lnTo>
                    <a:pt x="0" y="18814"/>
                  </a:lnTo>
                  <a:lnTo>
                    <a:pt x="0" y="19439"/>
                  </a:lnTo>
                  <a:lnTo>
                    <a:pt x="0" y="19980"/>
                  </a:lnTo>
                  <a:lnTo>
                    <a:pt x="83" y="20479"/>
                  </a:lnTo>
                  <a:lnTo>
                    <a:pt x="208" y="20895"/>
                  </a:lnTo>
                  <a:lnTo>
                    <a:pt x="375" y="21228"/>
                  </a:lnTo>
                  <a:lnTo>
                    <a:pt x="583" y="21561"/>
                  </a:lnTo>
                  <a:lnTo>
                    <a:pt x="791" y="21811"/>
                  </a:lnTo>
                  <a:lnTo>
                    <a:pt x="1041" y="22019"/>
                  </a:lnTo>
                  <a:lnTo>
                    <a:pt x="1249" y="22186"/>
                  </a:lnTo>
                  <a:lnTo>
                    <a:pt x="1499" y="22311"/>
                  </a:lnTo>
                  <a:lnTo>
                    <a:pt x="1748" y="22394"/>
                  </a:lnTo>
                  <a:lnTo>
                    <a:pt x="2123" y="22519"/>
                  </a:lnTo>
                  <a:lnTo>
                    <a:pt x="2414" y="22560"/>
                  </a:lnTo>
                  <a:lnTo>
                    <a:pt x="2539" y="22560"/>
                  </a:lnTo>
                  <a:lnTo>
                    <a:pt x="2872" y="22602"/>
                  </a:lnTo>
                  <a:lnTo>
                    <a:pt x="3455" y="22602"/>
                  </a:lnTo>
                  <a:lnTo>
                    <a:pt x="3705" y="22560"/>
                  </a:lnTo>
                  <a:lnTo>
                    <a:pt x="3954" y="22477"/>
                  </a:lnTo>
                  <a:lnTo>
                    <a:pt x="4163" y="22394"/>
                  </a:lnTo>
                  <a:lnTo>
                    <a:pt x="4371" y="22269"/>
                  </a:lnTo>
                  <a:lnTo>
                    <a:pt x="4579" y="22144"/>
                  </a:lnTo>
                  <a:lnTo>
                    <a:pt x="4912" y="21811"/>
                  </a:lnTo>
                  <a:lnTo>
                    <a:pt x="5203" y="21436"/>
                  </a:lnTo>
                  <a:lnTo>
                    <a:pt x="5453" y="20979"/>
                  </a:lnTo>
                  <a:lnTo>
                    <a:pt x="5661" y="20438"/>
                  </a:lnTo>
                  <a:lnTo>
                    <a:pt x="5828" y="19896"/>
                  </a:lnTo>
                  <a:lnTo>
                    <a:pt x="5952" y="19272"/>
                  </a:lnTo>
                  <a:lnTo>
                    <a:pt x="6036" y="18648"/>
                  </a:lnTo>
                  <a:lnTo>
                    <a:pt x="6119" y="17982"/>
                  </a:lnTo>
                  <a:lnTo>
                    <a:pt x="6202" y="16650"/>
                  </a:lnTo>
                  <a:lnTo>
                    <a:pt x="6285" y="15318"/>
                  </a:lnTo>
                  <a:lnTo>
                    <a:pt x="6369" y="13694"/>
                  </a:lnTo>
                  <a:lnTo>
                    <a:pt x="6452" y="11572"/>
                  </a:lnTo>
                  <a:lnTo>
                    <a:pt x="6494" y="9116"/>
                  </a:lnTo>
                  <a:lnTo>
                    <a:pt x="6452" y="7867"/>
                  </a:lnTo>
                  <a:lnTo>
                    <a:pt x="6410" y="6618"/>
                  </a:lnTo>
                  <a:lnTo>
                    <a:pt x="6327" y="5411"/>
                  </a:lnTo>
                  <a:lnTo>
                    <a:pt x="6202" y="4246"/>
                  </a:lnTo>
                  <a:lnTo>
                    <a:pt x="6036" y="3205"/>
                  </a:lnTo>
                  <a:lnTo>
                    <a:pt x="5786" y="2248"/>
                  </a:lnTo>
                  <a:lnTo>
                    <a:pt x="5661" y="1790"/>
                  </a:lnTo>
                  <a:lnTo>
                    <a:pt x="5495" y="1415"/>
                  </a:lnTo>
                  <a:lnTo>
                    <a:pt x="5328" y="1082"/>
                  </a:lnTo>
                  <a:lnTo>
                    <a:pt x="5162" y="749"/>
                  </a:lnTo>
                  <a:lnTo>
                    <a:pt x="4953" y="500"/>
                  </a:lnTo>
                  <a:lnTo>
                    <a:pt x="4704" y="291"/>
                  </a:lnTo>
                  <a:lnTo>
                    <a:pt x="4454" y="125"/>
                  </a:lnTo>
                  <a:lnTo>
                    <a:pt x="4204" y="42"/>
                  </a:lnTo>
                  <a:lnTo>
                    <a:pt x="39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5171625" y="1921450"/>
              <a:ext cx="309075" cy="522400"/>
            </a:xfrm>
            <a:custGeom>
              <a:avLst/>
              <a:gdLst/>
              <a:ahLst/>
              <a:cxnLst/>
              <a:rect l="l" t="t" r="r" b="b"/>
              <a:pathLst>
                <a:path w="12363" h="20896" fill="none" extrusionOk="0">
                  <a:moveTo>
                    <a:pt x="12363" y="417"/>
                  </a:moveTo>
                  <a:lnTo>
                    <a:pt x="12363" y="417"/>
                  </a:lnTo>
                  <a:lnTo>
                    <a:pt x="12279" y="1083"/>
                  </a:lnTo>
                  <a:lnTo>
                    <a:pt x="12113" y="2914"/>
                  </a:lnTo>
                  <a:lnTo>
                    <a:pt x="11946" y="4163"/>
                  </a:lnTo>
                  <a:lnTo>
                    <a:pt x="11697" y="5578"/>
                  </a:lnTo>
                  <a:lnTo>
                    <a:pt x="11447" y="7160"/>
                  </a:lnTo>
                  <a:lnTo>
                    <a:pt x="11156" y="8783"/>
                  </a:lnTo>
                  <a:lnTo>
                    <a:pt x="10781" y="10490"/>
                  </a:lnTo>
                  <a:lnTo>
                    <a:pt x="10323" y="12238"/>
                  </a:lnTo>
                  <a:lnTo>
                    <a:pt x="9824" y="13945"/>
                  </a:lnTo>
                  <a:lnTo>
                    <a:pt x="9241" y="15610"/>
                  </a:lnTo>
                  <a:lnTo>
                    <a:pt x="8949" y="16401"/>
                  </a:lnTo>
                  <a:lnTo>
                    <a:pt x="8616" y="17150"/>
                  </a:lnTo>
                  <a:lnTo>
                    <a:pt x="8242" y="17899"/>
                  </a:lnTo>
                  <a:lnTo>
                    <a:pt x="7867" y="18607"/>
                  </a:lnTo>
                  <a:lnTo>
                    <a:pt x="7493" y="19231"/>
                  </a:lnTo>
                  <a:lnTo>
                    <a:pt x="7076" y="19855"/>
                  </a:lnTo>
                  <a:lnTo>
                    <a:pt x="6660" y="20396"/>
                  </a:lnTo>
                  <a:lnTo>
                    <a:pt x="6202" y="20896"/>
                  </a:lnTo>
                  <a:lnTo>
                    <a:pt x="6202" y="20896"/>
                  </a:lnTo>
                  <a:lnTo>
                    <a:pt x="5536" y="20147"/>
                  </a:lnTo>
                  <a:lnTo>
                    <a:pt x="4954" y="19356"/>
                  </a:lnTo>
                  <a:lnTo>
                    <a:pt x="4371" y="18565"/>
                  </a:lnTo>
                  <a:lnTo>
                    <a:pt x="3871" y="17774"/>
                  </a:lnTo>
                  <a:lnTo>
                    <a:pt x="3372" y="16942"/>
                  </a:lnTo>
                  <a:lnTo>
                    <a:pt x="2956" y="16068"/>
                  </a:lnTo>
                  <a:lnTo>
                    <a:pt x="2539" y="15193"/>
                  </a:lnTo>
                  <a:lnTo>
                    <a:pt x="2206" y="14361"/>
                  </a:lnTo>
                  <a:lnTo>
                    <a:pt x="1873" y="13487"/>
                  </a:lnTo>
                  <a:lnTo>
                    <a:pt x="1582" y="12613"/>
                  </a:lnTo>
                  <a:lnTo>
                    <a:pt x="1332" y="11739"/>
                  </a:lnTo>
                  <a:lnTo>
                    <a:pt x="1082" y="10865"/>
                  </a:lnTo>
                  <a:lnTo>
                    <a:pt x="708" y="9158"/>
                  </a:lnTo>
                  <a:lnTo>
                    <a:pt x="416" y="7535"/>
                  </a:lnTo>
                  <a:lnTo>
                    <a:pt x="250" y="5995"/>
                  </a:lnTo>
                  <a:lnTo>
                    <a:pt x="83" y="4579"/>
                  </a:lnTo>
                  <a:lnTo>
                    <a:pt x="42" y="3289"/>
                  </a:lnTo>
                  <a:lnTo>
                    <a:pt x="0" y="2165"/>
                  </a:lnTo>
                  <a:lnTo>
                    <a:pt x="42" y="583"/>
                  </a:lnTo>
                  <a:lnTo>
                    <a:pt x="83" y="1"/>
                  </a:lnTo>
                </a:path>
              </a:pathLst>
            </a:custGeom>
            <a:noFill/>
            <a:ln w="3125" cap="rnd" cmpd="sng">
              <a:solidFill>
                <a:srgbClr val="2545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5191400" y="1921450"/>
              <a:ext cx="111350" cy="389225"/>
            </a:xfrm>
            <a:custGeom>
              <a:avLst/>
              <a:gdLst/>
              <a:ahLst/>
              <a:cxnLst/>
              <a:rect l="l" t="t" r="r" b="b"/>
              <a:pathLst>
                <a:path w="4454" h="15569" extrusionOk="0">
                  <a:moveTo>
                    <a:pt x="1873" y="1"/>
                  </a:moveTo>
                  <a:lnTo>
                    <a:pt x="1582" y="42"/>
                  </a:lnTo>
                  <a:lnTo>
                    <a:pt x="1374" y="126"/>
                  </a:lnTo>
                  <a:lnTo>
                    <a:pt x="1207" y="209"/>
                  </a:lnTo>
                  <a:lnTo>
                    <a:pt x="1041" y="375"/>
                  </a:lnTo>
                  <a:lnTo>
                    <a:pt x="916" y="542"/>
                  </a:lnTo>
                  <a:lnTo>
                    <a:pt x="791" y="750"/>
                  </a:lnTo>
                  <a:lnTo>
                    <a:pt x="666" y="1000"/>
                  </a:lnTo>
                  <a:lnTo>
                    <a:pt x="458" y="1541"/>
                  </a:lnTo>
                  <a:lnTo>
                    <a:pt x="333" y="2207"/>
                  </a:lnTo>
                  <a:lnTo>
                    <a:pt x="208" y="2956"/>
                  </a:lnTo>
                  <a:lnTo>
                    <a:pt x="83" y="3747"/>
                  </a:lnTo>
                  <a:lnTo>
                    <a:pt x="42" y="4579"/>
                  </a:lnTo>
                  <a:lnTo>
                    <a:pt x="0" y="6286"/>
                  </a:lnTo>
                  <a:lnTo>
                    <a:pt x="0" y="7951"/>
                  </a:lnTo>
                  <a:lnTo>
                    <a:pt x="83" y="9449"/>
                  </a:lnTo>
                  <a:lnTo>
                    <a:pt x="125" y="10573"/>
                  </a:lnTo>
                  <a:lnTo>
                    <a:pt x="167" y="11489"/>
                  </a:lnTo>
                  <a:lnTo>
                    <a:pt x="250" y="12405"/>
                  </a:lnTo>
                  <a:lnTo>
                    <a:pt x="375" y="13279"/>
                  </a:lnTo>
                  <a:lnTo>
                    <a:pt x="458" y="13695"/>
                  </a:lnTo>
                  <a:lnTo>
                    <a:pt x="541" y="14111"/>
                  </a:lnTo>
                  <a:lnTo>
                    <a:pt x="708" y="14444"/>
                  </a:lnTo>
                  <a:lnTo>
                    <a:pt x="874" y="14777"/>
                  </a:lnTo>
                  <a:lnTo>
                    <a:pt x="1041" y="15027"/>
                  </a:lnTo>
                  <a:lnTo>
                    <a:pt x="1290" y="15277"/>
                  </a:lnTo>
                  <a:lnTo>
                    <a:pt x="1582" y="15443"/>
                  </a:lnTo>
                  <a:lnTo>
                    <a:pt x="1915" y="15526"/>
                  </a:lnTo>
                  <a:lnTo>
                    <a:pt x="2289" y="15568"/>
                  </a:lnTo>
                  <a:lnTo>
                    <a:pt x="2706" y="15526"/>
                  </a:lnTo>
                  <a:lnTo>
                    <a:pt x="2955" y="15485"/>
                  </a:lnTo>
                  <a:lnTo>
                    <a:pt x="3247" y="15443"/>
                  </a:lnTo>
                  <a:lnTo>
                    <a:pt x="3580" y="15277"/>
                  </a:lnTo>
                  <a:lnTo>
                    <a:pt x="3746" y="15152"/>
                  </a:lnTo>
                  <a:lnTo>
                    <a:pt x="3913" y="15027"/>
                  </a:lnTo>
                  <a:lnTo>
                    <a:pt x="4038" y="14860"/>
                  </a:lnTo>
                  <a:lnTo>
                    <a:pt x="4163" y="14652"/>
                  </a:lnTo>
                  <a:lnTo>
                    <a:pt x="4287" y="14403"/>
                  </a:lnTo>
                  <a:lnTo>
                    <a:pt x="4371" y="14111"/>
                  </a:lnTo>
                  <a:lnTo>
                    <a:pt x="4454" y="13778"/>
                  </a:lnTo>
                  <a:lnTo>
                    <a:pt x="4454" y="13404"/>
                  </a:lnTo>
                  <a:lnTo>
                    <a:pt x="4454" y="12987"/>
                  </a:lnTo>
                  <a:lnTo>
                    <a:pt x="4412" y="12571"/>
                  </a:lnTo>
                  <a:lnTo>
                    <a:pt x="4246" y="11739"/>
                  </a:lnTo>
                  <a:lnTo>
                    <a:pt x="4079" y="10906"/>
                  </a:lnTo>
                  <a:lnTo>
                    <a:pt x="3830" y="10074"/>
                  </a:lnTo>
                  <a:lnTo>
                    <a:pt x="3580" y="9158"/>
                  </a:lnTo>
                  <a:lnTo>
                    <a:pt x="3330" y="8242"/>
                  </a:lnTo>
                  <a:lnTo>
                    <a:pt x="3122" y="7243"/>
                  </a:lnTo>
                  <a:lnTo>
                    <a:pt x="2997" y="6203"/>
                  </a:lnTo>
                  <a:lnTo>
                    <a:pt x="2914" y="5079"/>
                  </a:lnTo>
                  <a:lnTo>
                    <a:pt x="2914" y="3955"/>
                  </a:lnTo>
                  <a:lnTo>
                    <a:pt x="2914" y="2873"/>
                  </a:lnTo>
                  <a:lnTo>
                    <a:pt x="2831" y="1874"/>
                  </a:lnTo>
                  <a:lnTo>
                    <a:pt x="2789" y="1416"/>
                  </a:lnTo>
                  <a:lnTo>
                    <a:pt x="2747" y="1041"/>
                  </a:lnTo>
                  <a:lnTo>
                    <a:pt x="2622" y="708"/>
                  </a:lnTo>
                  <a:lnTo>
                    <a:pt x="2498" y="417"/>
                  </a:lnTo>
                  <a:lnTo>
                    <a:pt x="2331" y="209"/>
                  </a:lnTo>
                  <a:lnTo>
                    <a:pt x="2123" y="84"/>
                  </a:lnTo>
                  <a:lnTo>
                    <a:pt x="18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5258000" y="2120200"/>
              <a:ext cx="128000" cy="323650"/>
            </a:xfrm>
            <a:custGeom>
              <a:avLst/>
              <a:gdLst/>
              <a:ahLst/>
              <a:cxnLst/>
              <a:rect l="l" t="t" r="r" b="b"/>
              <a:pathLst>
                <a:path w="5120" h="12946" fill="none" extrusionOk="0">
                  <a:moveTo>
                    <a:pt x="0" y="6453"/>
                  </a:moveTo>
                  <a:lnTo>
                    <a:pt x="0" y="6453"/>
                  </a:lnTo>
                  <a:lnTo>
                    <a:pt x="125" y="7035"/>
                  </a:lnTo>
                  <a:lnTo>
                    <a:pt x="291" y="7701"/>
                  </a:lnTo>
                  <a:lnTo>
                    <a:pt x="583" y="8534"/>
                  </a:lnTo>
                  <a:lnTo>
                    <a:pt x="957" y="9533"/>
                  </a:lnTo>
                  <a:lnTo>
                    <a:pt x="1415" y="10615"/>
                  </a:lnTo>
                  <a:lnTo>
                    <a:pt x="2040" y="11780"/>
                  </a:lnTo>
                  <a:lnTo>
                    <a:pt x="2373" y="12363"/>
                  </a:lnTo>
                  <a:lnTo>
                    <a:pt x="2747" y="12946"/>
                  </a:lnTo>
                  <a:lnTo>
                    <a:pt x="2747" y="12946"/>
                  </a:lnTo>
                  <a:lnTo>
                    <a:pt x="3039" y="11864"/>
                  </a:lnTo>
                  <a:lnTo>
                    <a:pt x="3288" y="10782"/>
                  </a:lnTo>
                  <a:lnTo>
                    <a:pt x="3788" y="8575"/>
                  </a:lnTo>
                  <a:lnTo>
                    <a:pt x="4162" y="6369"/>
                  </a:lnTo>
                  <a:lnTo>
                    <a:pt x="4495" y="4371"/>
                  </a:lnTo>
                  <a:lnTo>
                    <a:pt x="4787" y="2623"/>
                  </a:lnTo>
                  <a:lnTo>
                    <a:pt x="4953" y="1250"/>
                  </a:lnTo>
                  <a:lnTo>
                    <a:pt x="5120" y="1"/>
                  </a:lnTo>
                </a:path>
              </a:pathLst>
            </a:custGeom>
            <a:noFill/>
            <a:ln w="3125" cap="rnd" cmpd="sng">
              <a:solidFill>
                <a:srgbClr val="3C68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5188275" y="2383475"/>
              <a:ext cx="279950" cy="368400"/>
            </a:xfrm>
            <a:custGeom>
              <a:avLst/>
              <a:gdLst/>
              <a:ahLst/>
              <a:cxnLst/>
              <a:rect l="l" t="t" r="r" b="b"/>
              <a:pathLst>
                <a:path w="11198" h="14736" extrusionOk="0">
                  <a:moveTo>
                    <a:pt x="0" y="1"/>
                  </a:moveTo>
                  <a:lnTo>
                    <a:pt x="2331" y="14736"/>
                  </a:lnTo>
                  <a:lnTo>
                    <a:pt x="8866" y="14736"/>
                  </a:lnTo>
                  <a:lnTo>
                    <a:pt x="11197" y="1"/>
                  </a:lnTo>
                  <a:close/>
                </a:path>
              </a:pathLst>
            </a:custGeom>
            <a:solidFill>
              <a:srgbClr val="B97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CUSTOM_24">
    <p:spTree>
      <p:nvGrpSpPr>
        <p:cNvPr id="1" name="Shape 347"/>
        <p:cNvGrpSpPr/>
        <p:nvPr/>
      </p:nvGrpSpPr>
      <p:grpSpPr>
        <a:xfrm>
          <a:off x="0" y="0"/>
          <a:ext cx="0" cy="0"/>
          <a:chOff x="0" y="0"/>
          <a:chExt cx="0" cy="0"/>
        </a:xfrm>
      </p:grpSpPr>
      <p:sp>
        <p:nvSpPr>
          <p:cNvPr id="348" name="Google Shape;348;p19"/>
          <p:cNvSpPr txBox="1">
            <a:spLocks noGrp="1"/>
          </p:cNvSpPr>
          <p:nvPr>
            <p:ph type="title"/>
          </p:nvPr>
        </p:nvSpPr>
        <p:spPr>
          <a:xfrm>
            <a:off x="712650" y="445025"/>
            <a:ext cx="7718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9" name="Google Shape;349;p19"/>
          <p:cNvSpPr txBox="1">
            <a:spLocks noGrp="1"/>
          </p:cNvSpPr>
          <p:nvPr>
            <p:ph type="subTitle" idx="1"/>
          </p:nvPr>
        </p:nvSpPr>
        <p:spPr>
          <a:xfrm>
            <a:off x="1207225" y="2853150"/>
            <a:ext cx="2109600" cy="81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0" name="Google Shape;350;p19"/>
          <p:cNvSpPr txBox="1">
            <a:spLocks noGrp="1"/>
          </p:cNvSpPr>
          <p:nvPr>
            <p:ph type="subTitle" idx="2"/>
          </p:nvPr>
        </p:nvSpPr>
        <p:spPr>
          <a:xfrm>
            <a:off x="3532825" y="2853325"/>
            <a:ext cx="2109600" cy="81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1" name="Google Shape;351;p19"/>
          <p:cNvSpPr txBox="1">
            <a:spLocks noGrp="1"/>
          </p:cNvSpPr>
          <p:nvPr>
            <p:ph type="subTitle" idx="3"/>
          </p:nvPr>
        </p:nvSpPr>
        <p:spPr>
          <a:xfrm>
            <a:off x="1406988" y="2380225"/>
            <a:ext cx="16932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100" b="1">
                <a:latin typeface="Montserrat"/>
                <a:ea typeface="Montserrat"/>
                <a:cs typeface="Montserrat"/>
                <a:sym typeface="Montserrat"/>
              </a:defRPr>
            </a:lvl1pPr>
            <a:lvl2pPr lvl="1" algn="ctr" rtl="0">
              <a:spcBef>
                <a:spcPts val="1600"/>
              </a:spcBef>
              <a:spcAft>
                <a:spcPts val="0"/>
              </a:spcAft>
              <a:buSzPts val="2100"/>
              <a:buFont typeface="Montserrat"/>
              <a:buNone/>
              <a:defRPr sz="2100" b="1">
                <a:latin typeface="Montserrat"/>
                <a:ea typeface="Montserrat"/>
                <a:cs typeface="Montserrat"/>
                <a:sym typeface="Montserrat"/>
              </a:defRPr>
            </a:lvl2pPr>
            <a:lvl3pPr lvl="2" algn="ctr" rtl="0">
              <a:spcBef>
                <a:spcPts val="1600"/>
              </a:spcBef>
              <a:spcAft>
                <a:spcPts val="0"/>
              </a:spcAft>
              <a:buSzPts val="2100"/>
              <a:buFont typeface="Montserrat"/>
              <a:buNone/>
              <a:defRPr sz="2100" b="1">
                <a:latin typeface="Montserrat"/>
                <a:ea typeface="Montserrat"/>
                <a:cs typeface="Montserrat"/>
                <a:sym typeface="Montserrat"/>
              </a:defRPr>
            </a:lvl3pPr>
            <a:lvl4pPr lvl="3" algn="ctr" rtl="0">
              <a:spcBef>
                <a:spcPts val="1600"/>
              </a:spcBef>
              <a:spcAft>
                <a:spcPts val="0"/>
              </a:spcAft>
              <a:buSzPts val="2100"/>
              <a:buFont typeface="Montserrat"/>
              <a:buNone/>
              <a:defRPr sz="2100" b="1">
                <a:latin typeface="Montserrat"/>
                <a:ea typeface="Montserrat"/>
                <a:cs typeface="Montserrat"/>
                <a:sym typeface="Montserrat"/>
              </a:defRPr>
            </a:lvl4pPr>
            <a:lvl5pPr lvl="4" algn="ctr" rtl="0">
              <a:spcBef>
                <a:spcPts val="1600"/>
              </a:spcBef>
              <a:spcAft>
                <a:spcPts val="0"/>
              </a:spcAft>
              <a:buSzPts val="2100"/>
              <a:buFont typeface="Montserrat"/>
              <a:buNone/>
              <a:defRPr sz="2100" b="1">
                <a:latin typeface="Montserrat"/>
                <a:ea typeface="Montserrat"/>
                <a:cs typeface="Montserrat"/>
                <a:sym typeface="Montserrat"/>
              </a:defRPr>
            </a:lvl5pPr>
            <a:lvl6pPr lvl="5" algn="ctr" rtl="0">
              <a:spcBef>
                <a:spcPts val="1600"/>
              </a:spcBef>
              <a:spcAft>
                <a:spcPts val="0"/>
              </a:spcAft>
              <a:buSzPts val="2100"/>
              <a:buFont typeface="Montserrat"/>
              <a:buNone/>
              <a:defRPr sz="2100" b="1">
                <a:latin typeface="Montserrat"/>
                <a:ea typeface="Montserrat"/>
                <a:cs typeface="Montserrat"/>
                <a:sym typeface="Montserrat"/>
              </a:defRPr>
            </a:lvl6pPr>
            <a:lvl7pPr lvl="6" algn="ctr" rtl="0">
              <a:spcBef>
                <a:spcPts val="1600"/>
              </a:spcBef>
              <a:spcAft>
                <a:spcPts val="0"/>
              </a:spcAft>
              <a:buSzPts val="2100"/>
              <a:buFont typeface="Montserrat"/>
              <a:buNone/>
              <a:defRPr sz="2100" b="1">
                <a:latin typeface="Montserrat"/>
                <a:ea typeface="Montserrat"/>
                <a:cs typeface="Montserrat"/>
                <a:sym typeface="Montserrat"/>
              </a:defRPr>
            </a:lvl7pPr>
            <a:lvl8pPr lvl="7" algn="ctr" rtl="0">
              <a:spcBef>
                <a:spcPts val="1600"/>
              </a:spcBef>
              <a:spcAft>
                <a:spcPts val="0"/>
              </a:spcAft>
              <a:buSzPts val="2100"/>
              <a:buFont typeface="Montserrat"/>
              <a:buNone/>
              <a:defRPr sz="2100" b="1">
                <a:latin typeface="Montserrat"/>
                <a:ea typeface="Montserrat"/>
                <a:cs typeface="Montserrat"/>
                <a:sym typeface="Montserrat"/>
              </a:defRPr>
            </a:lvl8pPr>
            <a:lvl9pPr lvl="8" algn="ctr" rtl="0">
              <a:spcBef>
                <a:spcPts val="1600"/>
              </a:spcBef>
              <a:spcAft>
                <a:spcPts val="1600"/>
              </a:spcAft>
              <a:buSzPts val="2100"/>
              <a:buFont typeface="Montserrat"/>
              <a:buNone/>
              <a:defRPr sz="2100" b="1">
                <a:latin typeface="Montserrat"/>
                <a:ea typeface="Montserrat"/>
                <a:cs typeface="Montserrat"/>
                <a:sym typeface="Montserrat"/>
              </a:defRPr>
            </a:lvl9pPr>
          </a:lstStyle>
          <a:p>
            <a:endParaRPr/>
          </a:p>
        </p:txBody>
      </p:sp>
      <p:sp>
        <p:nvSpPr>
          <p:cNvPr id="352" name="Google Shape;352;p19"/>
          <p:cNvSpPr txBox="1">
            <a:spLocks noGrp="1"/>
          </p:cNvSpPr>
          <p:nvPr>
            <p:ph type="subTitle" idx="4"/>
          </p:nvPr>
        </p:nvSpPr>
        <p:spPr>
          <a:xfrm>
            <a:off x="3748664" y="2380225"/>
            <a:ext cx="16779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100" b="1">
                <a:latin typeface="Montserrat"/>
                <a:ea typeface="Montserrat"/>
                <a:cs typeface="Montserrat"/>
                <a:sym typeface="Montserrat"/>
              </a:defRPr>
            </a:lvl1pPr>
            <a:lvl2pPr lvl="1" algn="ctr" rtl="0">
              <a:spcBef>
                <a:spcPts val="1600"/>
              </a:spcBef>
              <a:spcAft>
                <a:spcPts val="0"/>
              </a:spcAft>
              <a:buSzPts val="2100"/>
              <a:buFont typeface="Montserrat"/>
              <a:buNone/>
              <a:defRPr sz="2100" b="1">
                <a:latin typeface="Montserrat"/>
                <a:ea typeface="Montserrat"/>
                <a:cs typeface="Montserrat"/>
                <a:sym typeface="Montserrat"/>
              </a:defRPr>
            </a:lvl2pPr>
            <a:lvl3pPr lvl="2" algn="ctr" rtl="0">
              <a:spcBef>
                <a:spcPts val="1600"/>
              </a:spcBef>
              <a:spcAft>
                <a:spcPts val="0"/>
              </a:spcAft>
              <a:buSzPts val="2100"/>
              <a:buFont typeface="Montserrat"/>
              <a:buNone/>
              <a:defRPr sz="2100" b="1">
                <a:latin typeface="Montserrat"/>
                <a:ea typeface="Montserrat"/>
                <a:cs typeface="Montserrat"/>
                <a:sym typeface="Montserrat"/>
              </a:defRPr>
            </a:lvl3pPr>
            <a:lvl4pPr lvl="3" algn="ctr" rtl="0">
              <a:spcBef>
                <a:spcPts val="1600"/>
              </a:spcBef>
              <a:spcAft>
                <a:spcPts val="0"/>
              </a:spcAft>
              <a:buSzPts val="2100"/>
              <a:buFont typeface="Montserrat"/>
              <a:buNone/>
              <a:defRPr sz="2100" b="1">
                <a:latin typeface="Montserrat"/>
                <a:ea typeface="Montserrat"/>
                <a:cs typeface="Montserrat"/>
                <a:sym typeface="Montserrat"/>
              </a:defRPr>
            </a:lvl4pPr>
            <a:lvl5pPr lvl="4" algn="ctr" rtl="0">
              <a:spcBef>
                <a:spcPts val="1600"/>
              </a:spcBef>
              <a:spcAft>
                <a:spcPts val="0"/>
              </a:spcAft>
              <a:buSzPts val="2100"/>
              <a:buFont typeface="Montserrat"/>
              <a:buNone/>
              <a:defRPr sz="2100" b="1">
                <a:latin typeface="Montserrat"/>
                <a:ea typeface="Montserrat"/>
                <a:cs typeface="Montserrat"/>
                <a:sym typeface="Montserrat"/>
              </a:defRPr>
            </a:lvl5pPr>
            <a:lvl6pPr lvl="5" algn="ctr" rtl="0">
              <a:spcBef>
                <a:spcPts val="1600"/>
              </a:spcBef>
              <a:spcAft>
                <a:spcPts val="0"/>
              </a:spcAft>
              <a:buSzPts val="2100"/>
              <a:buFont typeface="Montserrat"/>
              <a:buNone/>
              <a:defRPr sz="2100" b="1">
                <a:latin typeface="Montserrat"/>
                <a:ea typeface="Montserrat"/>
                <a:cs typeface="Montserrat"/>
                <a:sym typeface="Montserrat"/>
              </a:defRPr>
            </a:lvl6pPr>
            <a:lvl7pPr lvl="6" algn="ctr" rtl="0">
              <a:spcBef>
                <a:spcPts val="1600"/>
              </a:spcBef>
              <a:spcAft>
                <a:spcPts val="0"/>
              </a:spcAft>
              <a:buSzPts val="2100"/>
              <a:buFont typeface="Montserrat"/>
              <a:buNone/>
              <a:defRPr sz="2100" b="1">
                <a:latin typeface="Montserrat"/>
                <a:ea typeface="Montserrat"/>
                <a:cs typeface="Montserrat"/>
                <a:sym typeface="Montserrat"/>
              </a:defRPr>
            </a:lvl7pPr>
            <a:lvl8pPr lvl="7" algn="ctr" rtl="0">
              <a:spcBef>
                <a:spcPts val="1600"/>
              </a:spcBef>
              <a:spcAft>
                <a:spcPts val="0"/>
              </a:spcAft>
              <a:buSzPts val="2100"/>
              <a:buFont typeface="Montserrat"/>
              <a:buNone/>
              <a:defRPr sz="2100" b="1">
                <a:latin typeface="Montserrat"/>
                <a:ea typeface="Montserrat"/>
                <a:cs typeface="Montserrat"/>
                <a:sym typeface="Montserrat"/>
              </a:defRPr>
            </a:lvl8pPr>
            <a:lvl9pPr lvl="8" algn="ctr" rtl="0">
              <a:spcBef>
                <a:spcPts val="1600"/>
              </a:spcBef>
              <a:spcAft>
                <a:spcPts val="1600"/>
              </a:spcAft>
              <a:buSzPts val="2100"/>
              <a:buFont typeface="Montserrat"/>
              <a:buNone/>
              <a:defRPr sz="2100" b="1">
                <a:latin typeface="Montserrat"/>
                <a:ea typeface="Montserrat"/>
                <a:cs typeface="Montserrat"/>
                <a:sym typeface="Montserrat"/>
              </a:defRPr>
            </a:lvl9pPr>
          </a:lstStyle>
          <a:p>
            <a:endParaRPr/>
          </a:p>
        </p:txBody>
      </p:sp>
      <p:sp>
        <p:nvSpPr>
          <p:cNvPr id="353" name="Google Shape;353;p19"/>
          <p:cNvSpPr txBox="1">
            <a:spLocks noGrp="1"/>
          </p:cNvSpPr>
          <p:nvPr>
            <p:ph type="subTitle" idx="5"/>
          </p:nvPr>
        </p:nvSpPr>
        <p:spPr>
          <a:xfrm>
            <a:off x="5843263" y="2853325"/>
            <a:ext cx="2109600" cy="81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19"/>
          <p:cNvSpPr txBox="1">
            <a:spLocks noGrp="1"/>
          </p:cNvSpPr>
          <p:nvPr>
            <p:ph type="subTitle" idx="6"/>
          </p:nvPr>
        </p:nvSpPr>
        <p:spPr>
          <a:xfrm>
            <a:off x="6066680" y="2380225"/>
            <a:ext cx="16626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Montserrat"/>
              <a:buNone/>
              <a:defRPr sz="2100" b="1">
                <a:latin typeface="Montserrat"/>
                <a:ea typeface="Montserrat"/>
                <a:cs typeface="Montserrat"/>
                <a:sym typeface="Montserrat"/>
              </a:defRPr>
            </a:lvl1pPr>
            <a:lvl2pPr lvl="1" algn="ctr" rtl="0">
              <a:spcBef>
                <a:spcPts val="1600"/>
              </a:spcBef>
              <a:spcAft>
                <a:spcPts val="0"/>
              </a:spcAft>
              <a:buSzPts val="2100"/>
              <a:buFont typeface="Montserrat"/>
              <a:buNone/>
              <a:defRPr sz="2100" b="1">
                <a:latin typeface="Montserrat"/>
                <a:ea typeface="Montserrat"/>
                <a:cs typeface="Montserrat"/>
                <a:sym typeface="Montserrat"/>
              </a:defRPr>
            </a:lvl2pPr>
            <a:lvl3pPr lvl="2" algn="ctr" rtl="0">
              <a:spcBef>
                <a:spcPts val="1600"/>
              </a:spcBef>
              <a:spcAft>
                <a:spcPts val="0"/>
              </a:spcAft>
              <a:buSzPts val="2100"/>
              <a:buFont typeface="Montserrat"/>
              <a:buNone/>
              <a:defRPr sz="2100" b="1">
                <a:latin typeface="Montserrat"/>
                <a:ea typeface="Montserrat"/>
                <a:cs typeface="Montserrat"/>
                <a:sym typeface="Montserrat"/>
              </a:defRPr>
            </a:lvl3pPr>
            <a:lvl4pPr lvl="3" algn="ctr" rtl="0">
              <a:spcBef>
                <a:spcPts val="1600"/>
              </a:spcBef>
              <a:spcAft>
                <a:spcPts val="0"/>
              </a:spcAft>
              <a:buSzPts val="2100"/>
              <a:buFont typeface="Montserrat"/>
              <a:buNone/>
              <a:defRPr sz="2100" b="1">
                <a:latin typeface="Montserrat"/>
                <a:ea typeface="Montserrat"/>
                <a:cs typeface="Montserrat"/>
                <a:sym typeface="Montserrat"/>
              </a:defRPr>
            </a:lvl4pPr>
            <a:lvl5pPr lvl="4" algn="ctr" rtl="0">
              <a:spcBef>
                <a:spcPts val="1600"/>
              </a:spcBef>
              <a:spcAft>
                <a:spcPts val="0"/>
              </a:spcAft>
              <a:buSzPts val="2100"/>
              <a:buFont typeface="Montserrat"/>
              <a:buNone/>
              <a:defRPr sz="2100" b="1">
                <a:latin typeface="Montserrat"/>
                <a:ea typeface="Montserrat"/>
                <a:cs typeface="Montserrat"/>
                <a:sym typeface="Montserrat"/>
              </a:defRPr>
            </a:lvl5pPr>
            <a:lvl6pPr lvl="5" algn="ctr" rtl="0">
              <a:spcBef>
                <a:spcPts val="1600"/>
              </a:spcBef>
              <a:spcAft>
                <a:spcPts val="0"/>
              </a:spcAft>
              <a:buSzPts val="2100"/>
              <a:buFont typeface="Montserrat"/>
              <a:buNone/>
              <a:defRPr sz="2100" b="1">
                <a:latin typeface="Montserrat"/>
                <a:ea typeface="Montserrat"/>
                <a:cs typeface="Montserrat"/>
                <a:sym typeface="Montserrat"/>
              </a:defRPr>
            </a:lvl6pPr>
            <a:lvl7pPr lvl="6" algn="ctr" rtl="0">
              <a:spcBef>
                <a:spcPts val="1600"/>
              </a:spcBef>
              <a:spcAft>
                <a:spcPts val="0"/>
              </a:spcAft>
              <a:buSzPts val="2100"/>
              <a:buFont typeface="Montserrat"/>
              <a:buNone/>
              <a:defRPr sz="2100" b="1">
                <a:latin typeface="Montserrat"/>
                <a:ea typeface="Montserrat"/>
                <a:cs typeface="Montserrat"/>
                <a:sym typeface="Montserrat"/>
              </a:defRPr>
            </a:lvl7pPr>
            <a:lvl8pPr lvl="7" algn="ctr" rtl="0">
              <a:spcBef>
                <a:spcPts val="1600"/>
              </a:spcBef>
              <a:spcAft>
                <a:spcPts val="0"/>
              </a:spcAft>
              <a:buSzPts val="2100"/>
              <a:buFont typeface="Montserrat"/>
              <a:buNone/>
              <a:defRPr sz="2100" b="1">
                <a:latin typeface="Montserrat"/>
                <a:ea typeface="Montserrat"/>
                <a:cs typeface="Montserrat"/>
                <a:sym typeface="Montserrat"/>
              </a:defRPr>
            </a:lvl8pPr>
            <a:lvl9pPr lvl="8" algn="ctr" rtl="0">
              <a:spcBef>
                <a:spcPts val="1600"/>
              </a:spcBef>
              <a:spcAft>
                <a:spcPts val="1600"/>
              </a:spcAft>
              <a:buSzPts val="2100"/>
              <a:buFont typeface="Montserrat"/>
              <a:buNone/>
              <a:defRPr sz="2100" b="1">
                <a:latin typeface="Montserrat"/>
                <a:ea typeface="Montserrat"/>
                <a:cs typeface="Montserrat"/>
                <a:sym typeface="Montserrat"/>
              </a:defRPr>
            </a:lvl9pPr>
          </a:lstStyle>
          <a:p>
            <a:endParaRPr/>
          </a:p>
        </p:txBody>
      </p:sp>
      <p:sp>
        <p:nvSpPr>
          <p:cNvPr id="355" name="Google Shape;355;p19"/>
          <p:cNvSpPr/>
          <p:nvPr/>
        </p:nvSpPr>
        <p:spPr>
          <a:xfrm>
            <a:off x="0" y="4006900"/>
            <a:ext cx="9157500" cy="11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19"/>
          <p:cNvGrpSpPr/>
          <p:nvPr/>
        </p:nvGrpSpPr>
        <p:grpSpPr>
          <a:xfrm>
            <a:off x="8320697" y="3599073"/>
            <a:ext cx="3864614" cy="1069384"/>
            <a:chOff x="5867000" y="2149900"/>
            <a:chExt cx="1511800" cy="418300"/>
          </a:xfrm>
        </p:grpSpPr>
        <p:sp>
          <p:nvSpPr>
            <p:cNvPr id="357" name="Google Shape;357;p19"/>
            <p:cNvSpPr/>
            <p:nvPr/>
          </p:nvSpPr>
          <p:spPr>
            <a:xfrm>
              <a:off x="5867000" y="2182775"/>
              <a:ext cx="1511800" cy="65800"/>
            </a:xfrm>
            <a:custGeom>
              <a:avLst/>
              <a:gdLst/>
              <a:ahLst/>
              <a:cxnLst/>
              <a:rect l="l" t="t" r="r" b="b"/>
              <a:pathLst>
                <a:path w="60472" h="2632" extrusionOk="0">
                  <a:moveTo>
                    <a:pt x="0" y="1"/>
                  </a:moveTo>
                  <a:lnTo>
                    <a:pt x="0" y="2632"/>
                  </a:lnTo>
                  <a:lnTo>
                    <a:pt x="60472" y="2632"/>
                  </a:lnTo>
                  <a:lnTo>
                    <a:pt x="604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a:off x="5867000" y="2149900"/>
              <a:ext cx="80175" cy="418300"/>
            </a:xfrm>
            <a:custGeom>
              <a:avLst/>
              <a:gdLst/>
              <a:ahLst/>
              <a:cxnLst/>
              <a:rect l="l" t="t" r="r" b="b"/>
              <a:pathLst>
                <a:path w="3207" h="16732" extrusionOk="0">
                  <a:moveTo>
                    <a:pt x="0" y="0"/>
                  </a:moveTo>
                  <a:lnTo>
                    <a:pt x="0" y="16732"/>
                  </a:lnTo>
                  <a:lnTo>
                    <a:pt x="3207" y="16732"/>
                  </a:lnTo>
                  <a:lnTo>
                    <a:pt x="32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7298625" y="2149900"/>
              <a:ext cx="80175" cy="418300"/>
            </a:xfrm>
            <a:custGeom>
              <a:avLst/>
              <a:gdLst/>
              <a:ahLst/>
              <a:cxnLst/>
              <a:rect l="l" t="t" r="r" b="b"/>
              <a:pathLst>
                <a:path w="3207" h="16732" extrusionOk="0">
                  <a:moveTo>
                    <a:pt x="0" y="0"/>
                  </a:moveTo>
                  <a:lnTo>
                    <a:pt x="0" y="16732"/>
                  </a:lnTo>
                  <a:lnTo>
                    <a:pt x="3207" y="16732"/>
                  </a:lnTo>
                  <a:lnTo>
                    <a:pt x="32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5947150" y="2149900"/>
              <a:ext cx="1351500" cy="32900"/>
            </a:xfrm>
            <a:custGeom>
              <a:avLst/>
              <a:gdLst/>
              <a:ahLst/>
              <a:cxnLst/>
              <a:rect l="l" t="t" r="r" b="b"/>
              <a:pathLst>
                <a:path w="54060" h="1316" extrusionOk="0">
                  <a:moveTo>
                    <a:pt x="1" y="0"/>
                  </a:moveTo>
                  <a:lnTo>
                    <a:pt x="1" y="1316"/>
                  </a:lnTo>
                  <a:lnTo>
                    <a:pt x="54059" y="1316"/>
                  </a:lnTo>
                  <a:lnTo>
                    <a:pt x="54059" y="0"/>
                  </a:lnTo>
                  <a:close/>
                </a:path>
              </a:pathLst>
            </a:custGeom>
            <a:solidFill>
              <a:srgbClr val="81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a:off x="5947150" y="2434575"/>
              <a:ext cx="1351500" cy="32925"/>
            </a:xfrm>
            <a:custGeom>
              <a:avLst/>
              <a:gdLst/>
              <a:ahLst/>
              <a:cxnLst/>
              <a:rect l="l" t="t" r="r" b="b"/>
              <a:pathLst>
                <a:path w="54060" h="1317" extrusionOk="0">
                  <a:moveTo>
                    <a:pt x="1" y="1"/>
                  </a:moveTo>
                  <a:lnTo>
                    <a:pt x="1" y="1316"/>
                  </a:lnTo>
                  <a:lnTo>
                    <a:pt x="54059" y="1316"/>
                  </a:lnTo>
                  <a:lnTo>
                    <a:pt x="540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19"/>
          <p:cNvGrpSpPr/>
          <p:nvPr/>
        </p:nvGrpSpPr>
        <p:grpSpPr>
          <a:xfrm flipH="1">
            <a:off x="7869725" y="656612"/>
            <a:ext cx="1808700" cy="979188"/>
            <a:chOff x="-661000" y="580412"/>
            <a:chExt cx="1808700" cy="979188"/>
          </a:xfrm>
        </p:grpSpPr>
        <p:sp>
          <p:nvSpPr>
            <p:cNvPr id="363" name="Google Shape;363;p19"/>
            <p:cNvSpPr/>
            <p:nvPr/>
          </p:nvSpPr>
          <p:spPr>
            <a:xfrm>
              <a:off x="-661000" y="1322000"/>
              <a:ext cx="1808700" cy="23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19"/>
            <p:cNvGrpSpPr/>
            <p:nvPr/>
          </p:nvGrpSpPr>
          <p:grpSpPr>
            <a:xfrm>
              <a:off x="569948" y="580412"/>
              <a:ext cx="422407" cy="741587"/>
              <a:chOff x="5755400" y="3340825"/>
              <a:chExt cx="276825" cy="486000"/>
            </a:xfrm>
          </p:grpSpPr>
          <p:sp>
            <p:nvSpPr>
              <p:cNvPr id="365" name="Google Shape;365;p19"/>
              <p:cNvSpPr/>
              <p:nvPr/>
            </p:nvSpPr>
            <p:spPr>
              <a:xfrm>
                <a:off x="5755400" y="3386625"/>
                <a:ext cx="111375" cy="282025"/>
              </a:xfrm>
              <a:custGeom>
                <a:avLst/>
                <a:gdLst/>
                <a:ahLst/>
                <a:cxnLst/>
                <a:rect l="l" t="t" r="r" b="b"/>
                <a:pathLst>
                  <a:path w="4455" h="11281" extrusionOk="0">
                    <a:moveTo>
                      <a:pt x="417" y="0"/>
                    </a:moveTo>
                    <a:lnTo>
                      <a:pt x="292" y="625"/>
                    </a:lnTo>
                    <a:lnTo>
                      <a:pt x="209" y="1249"/>
                    </a:lnTo>
                    <a:lnTo>
                      <a:pt x="42" y="2456"/>
                    </a:lnTo>
                    <a:lnTo>
                      <a:pt x="0" y="3622"/>
                    </a:lnTo>
                    <a:lnTo>
                      <a:pt x="42" y="4662"/>
                    </a:lnTo>
                    <a:lnTo>
                      <a:pt x="167" y="5661"/>
                    </a:lnTo>
                    <a:lnTo>
                      <a:pt x="333" y="6619"/>
                    </a:lnTo>
                    <a:lnTo>
                      <a:pt x="583" y="7451"/>
                    </a:lnTo>
                    <a:lnTo>
                      <a:pt x="833" y="8242"/>
                    </a:lnTo>
                    <a:lnTo>
                      <a:pt x="1083" y="8908"/>
                    </a:lnTo>
                    <a:lnTo>
                      <a:pt x="1374" y="9532"/>
                    </a:lnTo>
                    <a:lnTo>
                      <a:pt x="1624" y="10032"/>
                    </a:lnTo>
                    <a:lnTo>
                      <a:pt x="1874" y="10490"/>
                    </a:lnTo>
                    <a:lnTo>
                      <a:pt x="2248" y="11072"/>
                    </a:lnTo>
                    <a:lnTo>
                      <a:pt x="2415" y="11280"/>
                    </a:lnTo>
                    <a:lnTo>
                      <a:pt x="4454" y="10906"/>
                    </a:lnTo>
                    <a:lnTo>
                      <a:pt x="4080" y="10198"/>
                    </a:lnTo>
                    <a:lnTo>
                      <a:pt x="3622" y="9324"/>
                    </a:lnTo>
                    <a:lnTo>
                      <a:pt x="3122" y="8075"/>
                    </a:lnTo>
                    <a:lnTo>
                      <a:pt x="2498" y="6535"/>
                    </a:lnTo>
                    <a:lnTo>
                      <a:pt x="1832" y="4662"/>
                    </a:lnTo>
                    <a:lnTo>
                      <a:pt x="1124" y="2498"/>
                    </a:lnTo>
                    <a:lnTo>
                      <a:pt x="791" y="1291"/>
                    </a:lnTo>
                    <a:lnTo>
                      <a:pt x="417" y="0"/>
                    </a:lnTo>
                    <a:close/>
                  </a:path>
                </a:pathLst>
              </a:custGeom>
              <a:solidFill>
                <a:srgbClr val="25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5921900" y="3386625"/>
                <a:ext cx="110325" cy="282025"/>
              </a:xfrm>
              <a:custGeom>
                <a:avLst/>
                <a:gdLst/>
                <a:ahLst/>
                <a:cxnLst/>
                <a:rect l="l" t="t" r="r" b="b"/>
                <a:pathLst>
                  <a:path w="4413" h="11281" extrusionOk="0">
                    <a:moveTo>
                      <a:pt x="3996" y="0"/>
                    </a:moveTo>
                    <a:lnTo>
                      <a:pt x="3663" y="1291"/>
                    </a:lnTo>
                    <a:lnTo>
                      <a:pt x="3330" y="2498"/>
                    </a:lnTo>
                    <a:lnTo>
                      <a:pt x="2623" y="4662"/>
                    </a:lnTo>
                    <a:lnTo>
                      <a:pt x="1957" y="6535"/>
                    </a:lnTo>
                    <a:lnTo>
                      <a:pt x="1332" y="8075"/>
                    </a:lnTo>
                    <a:lnTo>
                      <a:pt x="791" y="9324"/>
                    </a:lnTo>
                    <a:lnTo>
                      <a:pt x="375" y="10198"/>
                    </a:lnTo>
                    <a:lnTo>
                      <a:pt x="0" y="10906"/>
                    </a:lnTo>
                    <a:lnTo>
                      <a:pt x="2040" y="11280"/>
                    </a:lnTo>
                    <a:lnTo>
                      <a:pt x="2165" y="11072"/>
                    </a:lnTo>
                    <a:lnTo>
                      <a:pt x="2581" y="10490"/>
                    </a:lnTo>
                    <a:lnTo>
                      <a:pt x="2831" y="10032"/>
                    </a:lnTo>
                    <a:lnTo>
                      <a:pt x="3080" y="9532"/>
                    </a:lnTo>
                    <a:lnTo>
                      <a:pt x="3372" y="8908"/>
                    </a:lnTo>
                    <a:lnTo>
                      <a:pt x="3622" y="8242"/>
                    </a:lnTo>
                    <a:lnTo>
                      <a:pt x="3871" y="7451"/>
                    </a:lnTo>
                    <a:lnTo>
                      <a:pt x="4079" y="6619"/>
                    </a:lnTo>
                    <a:lnTo>
                      <a:pt x="4246" y="5661"/>
                    </a:lnTo>
                    <a:lnTo>
                      <a:pt x="4371" y="4662"/>
                    </a:lnTo>
                    <a:lnTo>
                      <a:pt x="4412" y="3622"/>
                    </a:lnTo>
                    <a:lnTo>
                      <a:pt x="4371" y="2456"/>
                    </a:lnTo>
                    <a:lnTo>
                      <a:pt x="4246" y="1249"/>
                    </a:lnTo>
                    <a:lnTo>
                      <a:pt x="4121" y="625"/>
                    </a:lnTo>
                    <a:lnTo>
                      <a:pt x="3996" y="0"/>
                    </a:lnTo>
                    <a:close/>
                  </a:path>
                </a:pathLst>
              </a:custGeom>
              <a:solidFill>
                <a:srgbClr val="2C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5902125" y="3420950"/>
                <a:ext cx="91600" cy="244575"/>
              </a:xfrm>
              <a:custGeom>
                <a:avLst/>
                <a:gdLst/>
                <a:ahLst/>
                <a:cxnLst/>
                <a:rect l="l" t="t" r="r" b="b"/>
                <a:pathLst>
                  <a:path w="3664" h="9783" extrusionOk="0">
                    <a:moveTo>
                      <a:pt x="2748" y="1"/>
                    </a:moveTo>
                    <a:lnTo>
                      <a:pt x="2748" y="251"/>
                    </a:lnTo>
                    <a:lnTo>
                      <a:pt x="2706" y="1000"/>
                    </a:lnTo>
                    <a:lnTo>
                      <a:pt x="2623" y="2082"/>
                    </a:lnTo>
                    <a:lnTo>
                      <a:pt x="2415" y="3456"/>
                    </a:lnTo>
                    <a:lnTo>
                      <a:pt x="2290" y="4205"/>
                    </a:lnTo>
                    <a:lnTo>
                      <a:pt x="2082" y="4954"/>
                    </a:lnTo>
                    <a:lnTo>
                      <a:pt x="1874" y="5787"/>
                    </a:lnTo>
                    <a:lnTo>
                      <a:pt x="1624" y="6577"/>
                    </a:lnTo>
                    <a:lnTo>
                      <a:pt x="1291" y="7410"/>
                    </a:lnTo>
                    <a:lnTo>
                      <a:pt x="916" y="8201"/>
                    </a:lnTo>
                    <a:lnTo>
                      <a:pt x="500" y="8950"/>
                    </a:lnTo>
                    <a:lnTo>
                      <a:pt x="0" y="9658"/>
                    </a:lnTo>
                    <a:lnTo>
                      <a:pt x="583" y="9741"/>
                    </a:lnTo>
                    <a:lnTo>
                      <a:pt x="1083" y="9783"/>
                    </a:lnTo>
                    <a:lnTo>
                      <a:pt x="1874" y="9783"/>
                    </a:lnTo>
                    <a:lnTo>
                      <a:pt x="2331" y="9699"/>
                    </a:lnTo>
                    <a:lnTo>
                      <a:pt x="2498" y="9658"/>
                    </a:lnTo>
                    <a:lnTo>
                      <a:pt x="2623" y="9491"/>
                    </a:lnTo>
                    <a:lnTo>
                      <a:pt x="2872" y="9033"/>
                    </a:lnTo>
                    <a:lnTo>
                      <a:pt x="2997" y="8700"/>
                    </a:lnTo>
                    <a:lnTo>
                      <a:pt x="3164" y="8284"/>
                    </a:lnTo>
                    <a:lnTo>
                      <a:pt x="3330" y="7785"/>
                    </a:lnTo>
                    <a:lnTo>
                      <a:pt x="3455" y="7202"/>
                    </a:lnTo>
                    <a:lnTo>
                      <a:pt x="3580" y="6577"/>
                    </a:lnTo>
                    <a:lnTo>
                      <a:pt x="3622" y="5870"/>
                    </a:lnTo>
                    <a:lnTo>
                      <a:pt x="3663" y="5079"/>
                    </a:lnTo>
                    <a:lnTo>
                      <a:pt x="3622" y="4205"/>
                    </a:lnTo>
                    <a:lnTo>
                      <a:pt x="3538" y="3248"/>
                    </a:lnTo>
                    <a:lnTo>
                      <a:pt x="3372" y="2249"/>
                    </a:lnTo>
                    <a:lnTo>
                      <a:pt x="3122" y="1166"/>
                    </a:lnTo>
                    <a:lnTo>
                      <a:pt x="2748" y="1"/>
                    </a:lnTo>
                    <a:close/>
                  </a:path>
                </a:pathLst>
              </a:custGeom>
              <a:solidFill>
                <a:srgbClr val="25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5805350" y="3351250"/>
                <a:ext cx="79100" cy="317400"/>
              </a:xfrm>
              <a:custGeom>
                <a:avLst/>
                <a:gdLst/>
                <a:ahLst/>
                <a:cxnLst/>
                <a:rect l="l" t="t" r="r" b="b"/>
                <a:pathLst>
                  <a:path w="3164" h="12696" extrusionOk="0">
                    <a:moveTo>
                      <a:pt x="1124" y="0"/>
                    </a:moveTo>
                    <a:lnTo>
                      <a:pt x="999" y="333"/>
                    </a:lnTo>
                    <a:lnTo>
                      <a:pt x="750" y="1207"/>
                    </a:lnTo>
                    <a:lnTo>
                      <a:pt x="458" y="2539"/>
                    </a:lnTo>
                    <a:lnTo>
                      <a:pt x="292" y="3330"/>
                    </a:lnTo>
                    <a:lnTo>
                      <a:pt x="167" y="4246"/>
                    </a:lnTo>
                    <a:lnTo>
                      <a:pt x="42" y="5161"/>
                    </a:lnTo>
                    <a:lnTo>
                      <a:pt x="0" y="6202"/>
                    </a:lnTo>
                    <a:lnTo>
                      <a:pt x="0" y="7243"/>
                    </a:lnTo>
                    <a:lnTo>
                      <a:pt x="42" y="8325"/>
                    </a:lnTo>
                    <a:lnTo>
                      <a:pt x="167" y="9407"/>
                    </a:lnTo>
                    <a:lnTo>
                      <a:pt x="375" y="10531"/>
                    </a:lnTo>
                    <a:lnTo>
                      <a:pt x="541" y="11072"/>
                    </a:lnTo>
                    <a:lnTo>
                      <a:pt x="708" y="11613"/>
                    </a:lnTo>
                    <a:lnTo>
                      <a:pt x="916" y="12154"/>
                    </a:lnTo>
                    <a:lnTo>
                      <a:pt x="1124" y="12695"/>
                    </a:lnTo>
                    <a:lnTo>
                      <a:pt x="3164" y="12695"/>
                    </a:lnTo>
                    <a:lnTo>
                      <a:pt x="2831" y="11613"/>
                    </a:lnTo>
                    <a:lnTo>
                      <a:pt x="2498" y="10406"/>
                    </a:lnTo>
                    <a:lnTo>
                      <a:pt x="2123" y="8783"/>
                    </a:lnTo>
                    <a:lnTo>
                      <a:pt x="1749" y="6868"/>
                    </a:lnTo>
                    <a:lnTo>
                      <a:pt x="1582" y="5827"/>
                    </a:lnTo>
                    <a:lnTo>
                      <a:pt x="1457" y="4745"/>
                    </a:lnTo>
                    <a:lnTo>
                      <a:pt x="1291" y="3580"/>
                    </a:lnTo>
                    <a:lnTo>
                      <a:pt x="1207" y="2414"/>
                    </a:lnTo>
                    <a:lnTo>
                      <a:pt x="1166" y="1249"/>
                    </a:lnTo>
                    <a:lnTo>
                      <a:pt x="1124" y="0"/>
                    </a:lnTo>
                    <a:close/>
                  </a:path>
                </a:pathLst>
              </a:custGeom>
              <a:solidFill>
                <a:srgbClr val="2C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9"/>
              <p:cNvSpPr/>
              <p:nvPr/>
            </p:nvSpPr>
            <p:spPr>
              <a:xfrm>
                <a:off x="5846975" y="3379325"/>
                <a:ext cx="95750" cy="289325"/>
              </a:xfrm>
              <a:custGeom>
                <a:avLst/>
                <a:gdLst/>
                <a:ahLst/>
                <a:cxnLst/>
                <a:rect l="l" t="t" r="r" b="b"/>
                <a:pathLst>
                  <a:path w="3830" h="11573" extrusionOk="0">
                    <a:moveTo>
                      <a:pt x="1124" y="1"/>
                    </a:moveTo>
                    <a:lnTo>
                      <a:pt x="1041" y="251"/>
                    </a:lnTo>
                    <a:lnTo>
                      <a:pt x="791" y="1083"/>
                    </a:lnTo>
                    <a:lnTo>
                      <a:pt x="500" y="2290"/>
                    </a:lnTo>
                    <a:lnTo>
                      <a:pt x="375" y="2998"/>
                    </a:lnTo>
                    <a:lnTo>
                      <a:pt x="250" y="3830"/>
                    </a:lnTo>
                    <a:lnTo>
                      <a:pt x="125" y="4704"/>
                    </a:lnTo>
                    <a:lnTo>
                      <a:pt x="42" y="5620"/>
                    </a:lnTo>
                    <a:lnTo>
                      <a:pt x="0" y="6578"/>
                    </a:lnTo>
                    <a:lnTo>
                      <a:pt x="42" y="7577"/>
                    </a:lnTo>
                    <a:lnTo>
                      <a:pt x="84" y="8575"/>
                    </a:lnTo>
                    <a:lnTo>
                      <a:pt x="250" y="9574"/>
                    </a:lnTo>
                    <a:lnTo>
                      <a:pt x="458" y="10573"/>
                    </a:lnTo>
                    <a:lnTo>
                      <a:pt x="791" y="11572"/>
                    </a:lnTo>
                    <a:lnTo>
                      <a:pt x="3830" y="11572"/>
                    </a:lnTo>
                    <a:lnTo>
                      <a:pt x="3663" y="11364"/>
                    </a:lnTo>
                    <a:lnTo>
                      <a:pt x="3330" y="10740"/>
                    </a:lnTo>
                    <a:lnTo>
                      <a:pt x="2872" y="9741"/>
                    </a:lnTo>
                    <a:lnTo>
                      <a:pt x="2581" y="9117"/>
                    </a:lnTo>
                    <a:lnTo>
                      <a:pt x="2331" y="8409"/>
                    </a:lnTo>
                    <a:lnTo>
                      <a:pt x="2040" y="7618"/>
                    </a:lnTo>
                    <a:lnTo>
                      <a:pt x="1790" y="6744"/>
                    </a:lnTo>
                    <a:lnTo>
                      <a:pt x="1582" y="5787"/>
                    </a:lnTo>
                    <a:lnTo>
                      <a:pt x="1374" y="4746"/>
                    </a:lnTo>
                    <a:lnTo>
                      <a:pt x="1207" y="3664"/>
                    </a:lnTo>
                    <a:lnTo>
                      <a:pt x="1124" y="2498"/>
                    </a:lnTo>
                    <a:lnTo>
                      <a:pt x="1083" y="1291"/>
                    </a:lnTo>
                    <a:lnTo>
                      <a:pt x="1124" y="1"/>
                    </a:lnTo>
                    <a:close/>
                  </a:path>
                </a:pathLst>
              </a:custGeom>
              <a:solidFill>
                <a:srgbClr val="25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9"/>
              <p:cNvSpPr/>
              <p:nvPr/>
            </p:nvSpPr>
            <p:spPr>
              <a:xfrm>
                <a:off x="5886525" y="3340825"/>
                <a:ext cx="70775" cy="314300"/>
              </a:xfrm>
              <a:custGeom>
                <a:avLst/>
                <a:gdLst/>
                <a:ahLst/>
                <a:cxnLst/>
                <a:rect l="l" t="t" r="r" b="b"/>
                <a:pathLst>
                  <a:path w="2831" h="12572" extrusionOk="0">
                    <a:moveTo>
                      <a:pt x="666" y="1"/>
                    </a:moveTo>
                    <a:lnTo>
                      <a:pt x="666" y="1541"/>
                    </a:lnTo>
                    <a:lnTo>
                      <a:pt x="666" y="3164"/>
                    </a:lnTo>
                    <a:lnTo>
                      <a:pt x="624" y="5162"/>
                    </a:lnTo>
                    <a:lnTo>
                      <a:pt x="541" y="7243"/>
                    </a:lnTo>
                    <a:lnTo>
                      <a:pt x="416" y="9325"/>
                    </a:lnTo>
                    <a:lnTo>
                      <a:pt x="333" y="10282"/>
                    </a:lnTo>
                    <a:lnTo>
                      <a:pt x="250" y="11156"/>
                    </a:lnTo>
                    <a:lnTo>
                      <a:pt x="125" y="11947"/>
                    </a:lnTo>
                    <a:lnTo>
                      <a:pt x="0" y="12571"/>
                    </a:lnTo>
                    <a:lnTo>
                      <a:pt x="2414" y="12571"/>
                    </a:lnTo>
                    <a:lnTo>
                      <a:pt x="2456" y="12238"/>
                    </a:lnTo>
                    <a:lnTo>
                      <a:pt x="2622" y="11364"/>
                    </a:lnTo>
                    <a:lnTo>
                      <a:pt x="2747" y="10032"/>
                    </a:lnTo>
                    <a:lnTo>
                      <a:pt x="2831" y="9200"/>
                    </a:lnTo>
                    <a:lnTo>
                      <a:pt x="2831" y="8284"/>
                    </a:lnTo>
                    <a:lnTo>
                      <a:pt x="2831" y="7368"/>
                    </a:lnTo>
                    <a:lnTo>
                      <a:pt x="2747" y="6328"/>
                    </a:lnTo>
                    <a:lnTo>
                      <a:pt x="2622" y="5287"/>
                    </a:lnTo>
                    <a:lnTo>
                      <a:pt x="2414" y="4247"/>
                    </a:lnTo>
                    <a:lnTo>
                      <a:pt x="2123" y="3164"/>
                    </a:lnTo>
                    <a:lnTo>
                      <a:pt x="1748" y="2082"/>
                    </a:lnTo>
                    <a:lnTo>
                      <a:pt x="1499" y="1541"/>
                    </a:lnTo>
                    <a:lnTo>
                      <a:pt x="1249" y="1041"/>
                    </a:lnTo>
                    <a:lnTo>
                      <a:pt x="999" y="500"/>
                    </a:lnTo>
                    <a:lnTo>
                      <a:pt x="666" y="1"/>
                    </a:lnTo>
                    <a:close/>
                  </a:path>
                </a:pathLst>
              </a:custGeom>
              <a:solidFill>
                <a:srgbClr val="2C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5783500" y="3641575"/>
                <a:ext cx="220625" cy="185250"/>
              </a:xfrm>
              <a:custGeom>
                <a:avLst/>
                <a:gdLst/>
                <a:ahLst/>
                <a:cxnLst/>
                <a:rect l="l" t="t" r="r" b="b"/>
                <a:pathLst>
                  <a:path w="8825" h="7410" extrusionOk="0">
                    <a:moveTo>
                      <a:pt x="0" y="0"/>
                    </a:moveTo>
                    <a:lnTo>
                      <a:pt x="0" y="6369"/>
                    </a:lnTo>
                    <a:lnTo>
                      <a:pt x="42" y="6577"/>
                    </a:lnTo>
                    <a:lnTo>
                      <a:pt x="84" y="6785"/>
                    </a:lnTo>
                    <a:lnTo>
                      <a:pt x="208" y="6951"/>
                    </a:lnTo>
                    <a:lnTo>
                      <a:pt x="333" y="7118"/>
                    </a:lnTo>
                    <a:lnTo>
                      <a:pt x="500" y="7243"/>
                    </a:lnTo>
                    <a:lnTo>
                      <a:pt x="666" y="7326"/>
                    </a:lnTo>
                    <a:lnTo>
                      <a:pt x="874" y="7409"/>
                    </a:lnTo>
                    <a:lnTo>
                      <a:pt x="7992" y="7409"/>
                    </a:lnTo>
                    <a:lnTo>
                      <a:pt x="8200" y="7326"/>
                    </a:lnTo>
                    <a:lnTo>
                      <a:pt x="8367" y="7243"/>
                    </a:lnTo>
                    <a:lnTo>
                      <a:pt x="8533" y="7118"/>
                    </a:lnTo>
                    <a:lnTo>
                      <a:pt x="8658" y="6951"/>
                    </a:lnTo>
                    <a:lnTo>
                      <a:pt x="8741" y="6785"/>
                    </a:lnTo>
                    <a:lnTo>
                      <a:pt x="8825" y="6577"/>
                    </a:lnTo>
                    <a:lnTo>
                      <a:pt x="8825" y="6369"/>
                    </a:lnTo>
                    <a:lnTo>
                      <a:pt x="8825" y="0"/>
                    </a:lnTo>
                    <a:close/>
                  </a:path>
                </a:pathLst>
              </a:custGeom>
              <a:solidFill>
                <a:srgbClr val="87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5783500" y="3641575"/>
                <a:ext cx="220625" cy="18750"/>
              </a:xfrm>
              <a:custGeom>
                <a:avLst/>
                <a:gdLst/>
                <a:ahLst/>
                <a:cxnLst/>
                <a:rect l="l" t="t" r="r" b="b"/>
                <a:pathLst>
                  <a:path w="8825" h="750" extrusionOk="0">
                    <a:moveTo>
                      <a:pt x="0" y="0"/>
                    </a:moveTo>
                    <a:lnTo>
                      <a:pt x="0" y="749"/>
                    </a:lnTo>
                    <a:lnTo>
                      <a:pt x="8825" y="749"/>
                    </a:lnTo>
                    <a:lnTo>
                      <a:pt x="8825" y="0"/>
                    </a:lnTo>
                    <a:close/>
                  </a:path>
                </a:pathLst>
              </a:custGeom>
              <a:solidFill>
                <a:srgbClr val="B97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19"/>
            <p:cNvGrpSpPr/>
            <p:nvPr/>
          </p:nvGrpSpPr>
          <p:grpSpPr>
            <a:xfrm>
              <a:off x="-122052" y="580412"/>
              <a:ext cx="422407" cy="741587"/>
              <a:chOff x="5755400" y="3340825"/>
              <a:chExt cx="276825" cy="486000"/>
            </a:xfrm>
          </p:grpSpPr>
          <p:sp>
            <p:nvSpPr>
              <p:cNvPr id="374" name="Google Shape;374;p19"/>
              <p:cNvSpPr/>
              <p:nvPr/>
            </p:nvSpPr>
            <p:spPr>
              <a:xfrm>
                <a:off x="5755400" y="3386625"/>
                <a:ext cx="111375" cy="282025"/>
              </a:xfrm>
              <a:custGeom>
                <a:avLst/>
                <a:gdLst/>
                <a:ahLst/>
                <a:cxnLst/>
                <a:rect l="l" t="t" r="r" b="b"/>
                <a:pathLst>
                  <a:path w="4455" h="11281" extrusionOk="0">
                    <a:moveTo>
                      <a:pt x="417" y="0"/>
                    </a:moveTo>
                    <a:lnTo>
                      <a:pt x="292" y="625"/>
                    </a:lnTo>
                    <a:lnTo>
                      <a:pt x="209" y="1249"/>
                    </a:lnTo>
                    <a:lnTo>
                      <a:pt x="42" y="2456"/>
                    </a:lnTo>
                    <a:lnTo>
                      <a:pt x="0" y="3622"/>
                    </a:lnTo>
                    <a:lnTo>
                      <a:pt x="42" y="4662"/>
                    </a:lnTo>
                    <a:lnTo>
                      <a:pt x="167" y="5661"/>
                    </a:lnTo>
                    <a:lnTo>
                      <a:pt x="333" y="6619"/>
                    </a:lnTo>
                    <a:lnTo>
                      <a:pt x="583" y="7451"/>
                    </a:lnTo>
                    <a:lnTo>
                      <a:pt x="833" y="8242"/>
                    </a:lnTo>
                    <a:lnTo>
                      <a:pt x="1083" y="8908"/>
                    </a:lnTo>
                    <a:lnTo>
                      <a:pt x="1374" y="9532"/>
                    </a:lnTo>
                    <a:lnTo>
                      <a:pt x="1624" y="10032"/>
                    </a:lnTo>
                    <a:lnTo>
                      <a:pt x="1874" y="10490"/>
                    </a:lnTo>
                    <a:lnTo>
                      <a:pt x="2248" y="11072"/>
                    </a:lnTo>
                    <a:lnTo>
                      <a:pt x="2415" y="11280"/>
                    </a:lnTo>
                    <a:lnTo>
                      <a:pt x="4454" y="10906"/>
                    </a:lnTo>
                    <a:lnTo>
                      <a:pt x="4080" y="10198"/>
                    </a:lnTo>
                    <a:lnTo>
                      <a:pt x="3622" y="9324"/>
                    </a:lnTo>
                    <a:lnTo>
                      <a:pt x="3122" y="8075"/>
                    </a:lnTo>
                    <a:lnTo>
                      <a:pt x="2498" y="6535"/>
                    </a:lnTo>
                    <a:lnTo>
                      <a:pt x="1832" y="4662"/>
                    </a:lnTo>
                    <a:lnTo>
                      <a:pt x="1124" y="2498"/>
                    </a:lnTo>
                    <a:lnTo>
                      <a:pt x="791" y="1291"/>
                    </a:lnTo>
                    <a:lnTo>
                      <a:pt x="417" y="0"/>
                    </a:lnTo>
                    <a:close/>
                  </a:path>
                </a:pathLst>
              </a:custGeom>
              <a:solidFill>
                <a:srgbClr val="25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5921900" y="3386625"/>
                <a:ext cx="110325" cy="282025"/>
              </a:xfrm>
              <a:custGeom>
                <a:avLst/>
                <a:gdLst/>
                <a:ahLst/>
                <a:cxnLst/>
                <a:rect l="l" t="t" r="r" b="b"/>
                <a:pathLst>
                  <a:path w="4413" h="11281" extrusionOk="0">
                    <a:moveTo>
                      <a:pt x="3996" y="0"/>
                    </a:moveTo>
                    <a:lnTo>
                      <a:pt x="3663" y="1291"/>
                    </a:lnTo>
                    <a:lnTo>
                      <a:pt x="3330" y="2498"/>
                    </a:lnTo>
                    <a:lnTo>
                      <a:pt x="2623" y="4662"/>
                    </a:lnTo>
                    <a:lnTo>
                      <a:pt x="1957" y="6535"/>
                    </a:lnTo>
                    <a:lnTo>
                      <a:pt x="1332" y="8075"/>
                    </a:lnTo>
                    <a:lnTo>
                      <a:pt x="791" y="9324"/>
                    </a:lnTo>
                    <a:lnTo>
                      <a:pt x="375" y="10198"/>
                    </a:lnTo>
                    <a:lnTo>
                      <a:pt x="0" y="10906"/>
                    </a:lnTo>
                    <a:lnTo>
                      <a:pt x="2040" y="11280"/>
                    </a:lnTo>
                    <a:lnTo>
                      <a:pt x="2165" y="11072"/>
                    </a:lnTo>
                    <a:lnTo>
                      <a:pt x="2581" y="10490"/>
                    </a:lnTo>
                    <a:lnTo>
                      <a:pt x="2831" y="10032"/>
                    </a:lnTo>
                    <a:lnTo>
                      <a:pt x="3080" y="9532"/>
                    </a:lnTo>
                    <a:lnTo>
                      <a:pt x="3372" y="8908"/>
                    </a:lnTo>
                    <a:lnTo>
                      <a:pt x="3622" y="8242"/>
                    </a:lnTo>
                    <a:lnTo>
                      <a:pt x="3871" y="7451"/>
                    </a:lnTo>
                    <a:lnTo>
                      <a:pt x="4079" y="6619"/>
                    </a:lnTo>
                    <a:lnTo>
                      <a:pt x="4246" y="5661"/>
                    </a:lnTo>
                    <a:lnTo>
                      <a:pt x="4371" y="4662"/>
                    </a:lnTo>
                    <a:lnTo>
                      <a:pt x="4412" y="3622"/>
                    </a:lnTo>
                    <a:lnTo>
                      <a:pt x="4371" y="2456"/>
                    </a:lnTo>
                    <a:lnTo>
                      <a:pt x="4246" y="1249"/>
                    </a:lnTo>
                    <a:lnTo>
                      <a:pt x="4121" y="625"/>
                    </a:lnTo>
                    <a:lnTo>
                      <a:pt x="3996" y="0"/>
                    </a:lnTo>
                    <a:close/>
                  </a:path>
                </a:pathLst>
              </a:custGeom>
              <a:solidFill>
                <a:srgbClr val="2C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5902125" y="3420950"/>
                <a:ext cx="91600" cy="244575"/>
              </a:xfrm>
              <a:custGeom>
                <a:avLst/>
                <a:gdLst/>
                <a:ahLst/>
                <a:cxnLst/>
                <a:rect l="l" t="t" r="r" b="b"/>
                <a:pathLst>
                  <a:path w="3664" h="9783" extrusionOk="0">
                    <a:moveTo>
                      <a:pt x="2748" y="1"/>
                    </a:moveTo>
                    <a:lnTo>
                      <a:pt x="2748" y="251"/>
                    </a:lnTo>
                    <a:lnTo>
                      <a:pt x="2706" y="1000"/>
                    </a:lnTo>
                    <a:lnTo>
                      <a:pt x="2623" y="2082"/>
                    </a:lnTo>
                    <a:lnTo>
                      <a:pt x="2415" y="3456"/>
                    </a:lnTo>
                    <a:lnTo>
                      <a:pt x="2290" y="4205"/>
                    </a:lnTo>
                    <a:lnTo>
                      <a:pt x="2082" y="4954"/>
                    </a:lnTo>
                    <a:lnTo>
                      <a:pt x="1874" y="5787"/>
                    </a:lnTo>
                    <a:lnTo>
                      <a:pt x="1624" y="6577"/>
                    </a:lnTo>
                    <a:lnTo>
                      <a:pt x="1291" y="7410"/>
                    </a:lnTo>
                    <a:lnTo>
                      <a:pt x="916" y="8201"/>
                    </a:lnTo>
                    <a:lnTo>
                      <a:pt x="500" y="8950"/>
                    </a:lnTo>
                    <a:lnTo>
                      <a:pt x="0" y="9658"/>
                    </a:lnTo>
                    <a:lnTo>
                      <a:pt x="583" y="9741"/>
                    </a:lnTo>
                    <a:lnTo>
                      <a:pt x="1083" y="9783"/>
                    </a:lnTo>
                    <a:lnTo>
                      <a:pt x="1874" y="9783"/>
                    </a:lnTo>
                    <a:lnTo>
                      <a:pt x="2331" y="9699"/>
                    </a:lnTo>
                    <a:lnTo>
                      <a:pt x="2498" y="9658"/>
                    </a:lnTo>
                    <a:lnTo>
                      <a:pt x="2623" y="9491"/>
                    </a:lnTo>
                    <a:lnTo>
                      <a:pt x="2872" y="9033"/>
                    </a:lnTo>
                    <a:lnTo>
                      <a:pt x="2997" y="8700"/>
                    </a:lnTo>
                    <a:lnTo>
                      <a:pt x="3164" y="8284"/>
                    </a:lnTo>
                    <a:lnTo>
                      <a:pt x="3330" y="7785"/>
                    </a:lnTo>
                    <a:lnTo>
                      <a:pt x="3455" y="7202"/>
                    </a:lnTo>
                    <a:lnTo>
                      <a:pt x="3580" y="6577"/>
                    </a:lnTo>
                    <a:lnTo>
                      <a:pt x="3622" y="5870"/>
                    </a:lnTo>
                    <a:lnTo>
                      <a:pt x="3663" y="5079"/>
                    </a:lnTo>
                    <a:lnTo>
                      <a:pt x="3622" y="4205"/>
                    </a:lnTo>
                    <a:lnTo>
                      <a:pt x="3538" y="3248"/>
                    </a:lnTo>
                    <a:lnTo>
                      <a:pt x="3372" y="2249"/>
                    </a:lnTo>
                    <a:lnTo>
                      <a:pt x="3122" y="1166"/>
                    </a:lnTo>
                    <a:lnTo>
                      <a:pt x="2748" y="1"/>
                    </a:lnTo>
                    <a:close/>
                  </a:path>
                </a:pathLst>
              </a:custGeom>
              <a:solidFill>
                <a:srgbClr val="25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5805350" y="3351250"/>
                <a:ext cx="79100" cy="317400"/>
              </a:xfrm>
              <a:custGeom>
                <a:avLst/>
                <a:gdLst/>
                <a:ahLst/>
                <a:cxnLst/>
                <a:rect l="l" t="t" r="r" b="b"/>
                <a:pathLst>
                  <a:path w="3164" h="12696" extrusionOk="0">
                    <a:moveTo>
                      <a:pt x="1124" y="0"/>
                    </a:moveTo>
                    <a:lnTo>
                      <a:pt x="999" y="333"/>
                    </a:lnTo>
                    <a:lnTo>
                      <a:pt x="750" y="1207"/>
                    </a:lnTo>
                    <a:lnTo>
                      <a:pt x="458" y="2539"/>
                    </a:lnTo>
                    <a:lnTo>
                      <a:pt x="292" y="3330"/>
                    </a:lnTo>
                    <a:lnTo>
                      <a:pt x="167" y="4246"/>
                    </a:lnTo>
                    <a:lnTo>
                      <a:pt x="42" y="5161"/>
                    </a:lnTo>
                    <a:lnTo>
                      <a:pt x="0" y="6202"/>
                    </a:lnTo>
                    <a:lnTo>
                      <a:pt x="0" y="7243"/>
                    </a:lnTo>
                    <a:lnTo>
                      <a:pt x="42" y="8325"/>
                    </a:lnTo>
                    <a:lnTo>
                      <a:pt x="167" y="9407"/>
                    </a:lnTo>
                    <a:lnTo>
                      <a:pt x="375" y="10531"/>
                    </a:lnTo>
                    <a:lnTo>
                      <a:pt x="541" y="11072"/>
                    </a:lnTo>
                    <a:lnTo>
                      <a:pt x="708" y="11613"/>
                    </a:lnTo>
                    <a:lnTo>
                      <a:pt x="916" y="12154"/>
                    </a:lnTo>
                    <a:lnTo>
                      <a:pt x="1124" y="12695"/>
                    </a:lnTo>
                    <a:lnTo>
                      <a:pt x="3164" y="12695"/>
                    </a:lnTo>
                    <a:lnTo>
                      <a:pt x="2831" y="11613"/>
                    </a:lnTo>
                    <a:lnTo>
                      <a:pt x="2498" y="10406"/>
                    </a:lnTo>
                    <a:lnTo>
                      <a:pt x="2123" y="8783"/>
                    </a:lnTo>
                    <a:lnTo>
                      <a:pt x="1749" y="6868"/>
                    </a:lnTo>
                    <a:lnTo>
                      <a:pt x="1582" y="5827"/>
                    </a:lnTo>
                    <a:lnTo>
                      <a:pt x="1457" y="4745"/>
                    </a:lnTo>
                    <a:lnTo>
                      <a:pt x="1291" y="3580"/>
                    </a:lnTo>
                    <a:lnTo>
                      <a:pt x="1207" y="2414"/>
                    </a:lnTo>
                    <a:lnTo>
                      <a:pt x="1166" y="1249"/>
                    </a:lnTo>
                    <a:lnTo>
                      <a:pt x="1124" y="0"/>
                    </a:lnTo>
                    <a:close/>
                  </a:path>
                </a:pathLst>
              </a:custGeom>
              <a:solidFill>
                <a:srgbClr val="2C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5846975" y="3379325"/>
                <a:ext cx="95750" cy="289325"/>
              </a:xfrm>
              <a:custGeom>
                <a:avLst/>
                <a:gdLst/>
                <a:ahLst/>
                <a:cxnLst/>
                <a:rect l="l" t="t" r="r" b="b"/>
                <a:pathLst>
                  <a:path w="3830" h="11573" extrusionOk="0">
                    <a:moveTo>
                      <a:pt x="1124" y="1"/>
                    </a:moveTo>
                    <a:lnTo>
                      <a:pt x="1041" y="251"/>
                    </a:lnTo>
                    <a:lnTo>
                      <a:pt x="791" y="1083"/>
                    </a:lnTo>
                    <a:lnTo>
                      <a:pt x="500" y="2290"/>
                    </a:lnTo>
                    <a:lnTo>
                      <a:pt x="375" y="2998"/>
                    </a:lnTo>
                    <a:lnTo>
                      <a:pt x="250" y="3830"/>
                    </a:lnTo>
                    <a:lnTo>
                      <a:pt x="125" y="4704"/>
                    </a:lnTo>
                    <a:lnTo>
                      <a:pt x="42" y="5620"/>
                    </a:lnTo>
                    <a:lnTo>
                      <a:pt x="0" y="6578"/>
                    </a:lnTo>
                    <a:lnTo>
                      <a:pt x="42" y="7577"/>
                    </a:lnTo>
                    <a:lnTo>
                      <a:pt x="84" y="8575"/>
                    </a:lnTo>
                    <a:lnTo>
                      <a:pt x="250" y="9574"/>
                    </a:lnTo>
                    <a:lnTo>
                      <a:pt x="458" y="10573"/>
                    </a:lnTo>
                    <a:lnTo>
                      <a:pt x="791" y="11572"/>
                    </a:lnTo>
                    <a:lnTo>
                      <a:pt x="3830" y="11572"/>
                    </a:lnTo>
                    <a:lnTo>
                      <a:pt x="3663" y="11364"/>
                    </a:lnTo>
                    <a:lnTo>
                      <a:pt x="3330" y="10740"/>
                    </a:lnTo>
                    <a:lnTo>
                      <a:pt x="2872" y="9741"/>
                    </a:lnTo>
                    <a:lnTo>
                      <a:pt x="2581" y="9117"/>
                    </a:lnTo>
                    <a:lnTo>
                      <a:pt x="2331" y="8409"/>
                    </a:lnTo>
                    <a:lnTo>
                      <a:pt x="2040" y="7618"/>
                    </a:lnTo>
                    <a:lnTo>
                      <a:pt x="1790" y="6744"/>
                    </a:lnTo>
                    <a:lnTo>
                      <a:pt x="1582" y="5787"/>
                    </a:lnTo>
                    <a:lnTo>
                      <a:pt x="1374" y="4746"/>
                    </a:lnTo>
                    <a:lnTo>
                      <a:pt x="1207" y="3664"/>
                    </a:lnTo>
                    <a:lnTo>
                      <a:pt x="1124" y="2498"/>
                    </a:lnTo>
                    <a:lnTo>
                      <a:pt x="1083" y="1291"/>
                    </a:lnTo>
                    <a:lnTo>
                      <a:pt x="1124" y="1"/>
                    </a:lnTo>
                    <a:close/>
                  </a:path>
                </a:pathLst>
              </a:custGeom>
              <a:solidFill>
                <a:srgbClr val="25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5886525" y="3340825"/>
                <a:ext cx="70775" cy="314300"/>
              </a:xfrm>
              <a:custGeom>
                <a:avLst/>
                <a:gdLst/>
                <a:ahLst/>
                <a:cxnLst/>
                <a:rect l="l" t="t" r="r" b="b"/>
                <a:pathLst>
                  <a:path w="2831" h="12572" extrusionOk="0">
                    <a:moveTo>
                      <a:pt x="666" y="1"/>
                    </a:moveTo>
                    <a:lnTo>
                      <a:pt x="666" y="1541"/>
                    </a:lnTo>
                    <a:lnTo>
                      <a:pt x="666" y="3164"/>
                    </a:lnTo>
                    <a:lnTo>
                      <a:pt x="624" y="5162"/>
                    </a:lnTo>
                    <a:lnTo>
                      <a:pt x="541" y="7243"/>
                    </a:lnTo>
                    <a:lnTo>
                      <a:pt x="416" y="9325"/>
                    </a:lnTo>
                    <a:lnTo>
                      <a:pt x="333" y="10282"/>
                    </a:lnTo>
                    <a:lnTo>
                      <a:pt x="250" y="11156"/>
                    </a:lnTo>
                    <a:lnTo>
                      <a:pt x="125" y="11947"/>
                    </a:lnTo>
                    <a:lnTo>
                      <a:pt x="0" y="12571"/>
                    </a:lnTo>
                    <a:lnTo>
                      <a:pt x="2414" y="12571"/>
                    </a:lnTo>
                    <a:lnTo>
                      <a:pt x="2456" y="12238"/>
                    </a:lnTo>
                    <a:lnTo>
                      <a:pt x="2622" y="11364"/>
                    </a:lnTo>
                    <a:lnTo>
                      <a:pt x="2747" y="10032"/>
                    </a:lnTo>
                    <a:lnTo>
                      <a:pt x="2831" y="9200"/>
                    </a:lnTo>
                    <a:lnTo>
                      <a:pt x="2831" y="8284"/>
                    </a:lnTo>
                    <a:lnTo>
                      <a:pt x="2831" y="7368"/>
                    </a:lnTo>
                    <a:lnTo>
                      <a:pt x="2747" y="6328"/>
                    </a:lnTo>
                    <a:lnTo>
                      <a:pt x="2622" y="5287"/>
                    </a:lnTo>
                    <a:lnTo>
                      <a:pt x="2414" y="4247"/>
                    </a:lnTo>
                    <a:lnTo>
                      <a:pt x="2123" y="3164"/>
                    </a:lnTo>
                    <a:lnTo>
                      <a:pt x="1748" y="2082"/>
                    </a:lnTo>
                    <a:lnTo>
                      <a:pt x="1499" y="1541"/>
                    </a:lnTo>
                    <a:lnTo>
                      <a:pt x="1249" y="1041"/>
                    </a:lnTo>
                    <a:lnTo>
                      <a:pt x="999" y="500"/>
                    </a:lnTo>
                    <a:lnTo>
                      <a:pt x="666" y="1"/>
                    </a:lnTo>
                    <a:close/>
                  </a:path>
                </a:pathLst>
              </a:custGeom>
              <a:solidFill>
                <a:srgbClr val="2C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5783500" y="3641575"/>
                <a:ext cx="220625" cy="185250"/>
              </a:xfrm>
              <a:custGeom>
                <a:avLst/>
                <a:gdLst/>
                <a:ahLst/>
                <a:cxnLst/>
                <a:rect l="l" t="t" r="r" b="b"/>
                <a:pathLst>
                  <a:path w="8825" h="7410" extrusionOk="0">
                    <a:moveTo>
                      <a:pt x="0" y="0"/>
                    </a:moveTo>
                    <a:lnTo>
                      <a:pt x="0" y="6369"/>
                    </a:lnTo>
                    <a:lnTo>
                      <a:pt x="42" y="6577"/>
                    </a:lnTo>
                    <a:lnTo>
                      <a:pt x="84" y="6785"/>
                    </a:lnTo>
                    <a:lnTo>
                      <a:pt x="208" y="6951"/>
                    </a:lnTo>
                    <a:lnTo>
                      <a:pt x="333" y="7118"/>
                    </a:lnTo>
                    <a:lnTo>
                      <a:pt x="500" y="7243"/>
                    </a:lnTo>
                    <a:lnTo>
                      <a:pt x="666" y="7326"/>
                    </a:lnTo>
                    <a:lnTo>
                      <a:pt x="874" y="7409"/>
                    </a:lnTo>
                    <a:lnTo>
                      <a:pt x="7992" y="7409"/>
                    </a:lnTo>
                    <a:lnTo>
                      <a:pt x="8200" y="7326"/>
                    </a:lnTo>
                    <a:lnTo>
                      <a:pt x="8367" y="7243"/>
                    </a:lnTo>
                    <a:lnTo>
                      <a:pt x="8533" y="7118"/>
                    </a:lnTo>
                    <a:lnTo>
                      <a:pt x="8658" y="6951"/>
                    </a:lnTo>
                    <a:lnTo>
                      <a:pt x="8741" y="6785"/>
                    </a:lnTo>
                    <a:lnTo>
                      <a:pt x="8825" y="6577"/>
                    </a:lnTo>
                    <a:lnTo>
                      <a:pt x="8825" y="6369"/>
                    </a:lnTo>
                    <a:lnTo>
                      <a:pt x="8825" y="0"/>
                    </a:lnTo>
                    <a:close/>
                  </a:path>
                </a:pathLst>
              </a:custGeom>
              <a:solidFill>
                <a:srgbClr val="87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5783500" y="3641575"/>
                <a:ext cx="220625" cy="18750"/>
              </a:xfrm>
              <a:custGeom>
                <a:avLst/>
                <a:gdLst/>
                <a:ahLst/>
                <a:cxnLst/>
                <a:rect l="l" t="t" r="r" b="b"/>
                <a:pathLst>
                  <a:path w="8825" h="750" extrusionOk="0">
                    <a:moveTo>
                      <a:pt x="0" y="0"/>
                    </a:moveTo>
                    <a:lnTo>
                      <a:pt x="0" y="749"/>
                    </a:lnTo>
                    <a:lnTo>
                      <a:pt x="8825" y="749"/>
                    </a:lnTo>
                    <a:lnTo>
                      <a:pt x="8825" y="0"/>
                    </a:lnTo>
                    <a:close/>
                  </a:path>
                </a:pathLst>
              </a:custGeom>
              <a:solidFill>
                <a:srgbClr val="B97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2" name="Google Shape;382;p19"/>
          <p:cNvGrpSpPr/>
          <p:nvPr/>
        </p:nvGrpSpPr>
        <p:grpSpPr>
          <a:xfrm>
            <a:off x="-257544" y="1175924"/>
            <a:ext cx="1342735" cy="3492527"/>
            <a:chOff x="5071525" y="1113950"/>
            <a:chExt cx="559100" cy="1454250"/>
          </a:xfrm>
        </p:grpSpPr>
        <p:sp>
          <p:nvSpPr>
            <p:cNvPr id="383" name="Google Shape;383;p19"/>
            <p:cNvSpPr/>
            <p:nvPr/>
          </p:nvSpPr>
          <p:spPr>
            <a:xfrm>
              <a:off x="5071525" y="1730575"/>
              <a:ext cx="161375" cy="837625"/>
            </a:xfrm>
            <a:custGeom>
              <a:avLst/>
              <a:gdLst/>
              <a:ahLst/>
              <a:cxnLst/>
              <a:rect l="l" t="t" r="r" b="b"/>
              <a:pathLst>
                <a:path w="6455" h="33505" extrusionOk="0">
                  <a:moveTo>
                    <a:pt x="2097" y="1"/>
                  </a:moveTo>
                  <a:lnTo>
                    <a:pt x="2015" y="330"/>
                  </a:lnTo>
                  <a:lnTo>
                    <a:pt x="1768" y="1275"/>
                  </a:lnTo>
                  <a:lnTo>
                    <a:pt x="1439" y="2837"/>
                  </a:lnTo>
                  <a:lnTo>
                    <a:pt x="1069" y="4893"/>
                  </a:lnTo>
                  <a:lnTo>
                    <a:pt x="864" y="6126"/>
                  </a:lnTo>
                  <a:lnTo>
                    <a:pt x="658" y="7483"/>
                  </a:lnTo>
                  <a:lnTo>
                    <a:pt x="494" y="8963"/>
                  </a:lnTo>
                  <a:lnTo>
                    <a:pt x="329" y="10525"/>
                  </a:lnTo>
                  <a:lnTo>
                    <a:pt x="206" y="12210"/>
                  </a:lnTo>
                  <a:lnTo>
                    <a:pt x="83" y="13978"/>
                  </a:lnTo>
                  <a:lnTo>
                    <a:pt x="1" y="15869"/>
                  </a:lnTo>
                  <a:lnTo>
                    <a:pt x="1" y="17801"/>
                  </a:lnTo>
                  <a:lnTo>
                    <a:pt x="1" y="19733"/>
                  </a:lnTo>
                  <a:lnTo>
                    <a:pt x="42" y="21542"/>
                  </a:lnTo>
                  <a:lnTo>
                    <a:pt x="124" y="23228"/>
                  </a:lnTo>
                  <a:lnTo>
                    <a:pt x="247" y="24749"/>
                  </a:lnTo>
                  <a:lnTo>
                    <a:pt x="329" y="26187"/>
                  </a:lnTo>
                  <a:lnTo>
                    <a:pt x="494" y="27462"/>
                  </a:lnTo>
                  <a:lnTo>
                    <a:pt x="741" y="29682"/>
                  </a:lnTo>
                  <a:lnTo>
                    <a:pt x="1028" y="31367"/>
                  </a:lnTo>
                  <a:lnTo>
                    <a:pt x="1275" y="32559"/>
                  </a:lnTo>
                  <a:lnTo>
                    <a:pt x="1522" y="33505"/>
                  </a:lnTo>
                  <a:lnTo>
                    <a:pt x="4934" y="33505"/>
                  </a:lnTo>
                  <a:lnTo>
                    <a:pt x="5180" y="32559"/>
                  </a:lnTo>
                  <a:lnTo>
                    <a:pt x="5427" y="31367"/>
                  </a:lnTo>
                  <a:lnTo>
                    <a:pt x="5715" y="29682"/>
                  </a:lnTo>
                  <a:lnTo>
                    <a:pt x="5961" y="27462"/>
                  </a:lnTo>
                  <a:lnTo>
                    <a:pt x="6126" y="26187"/>
                  </a:lnTo>
                  <a:lnTo>
                    <a:pt x="6208" y="24749"/>
                  </a:lnTo>
                  <a:lnTo>
                    <a:pt x="6331" y="23228"/>
                  </a:lnTo>
                  <a:lnTo>
                    <a:pt x="6414" y="21542"/>
                  </a:lnTo>
                  <a:lnTo>
                    <a:pt x="6455" y="19733"/>
                  </a:lnTo>
                  <a:lnTo>
                    <a:pt x="6455" y="17801"/>
                  </a:lnTo>
                  <a:lnTo>
                    <a:pt x="6455" y="15869"/>
                  </a:lnTo>
                  <a:lnTo>
                    <a:pt x="6372" y="13978"/>
                  </a:lnTo>
                  <a:lnTo>
                    <a:pt x="6249" y="12210"/>
                  </a:lnTo>
                  <a:lnTo>
                    <a:pt x="6126" y="10525"/>
                  </a:lnTo>
                  <a:lnTo>
                    <a:pt x="5961" y="8963"/>
                  </a:lnTo>
                  <a:lnTo>
                    <a:pt x="5797" y="7483"/>
                  </a:lnTo>
                  <a:lnTo>
                    <a:pt x="5591" y="6126"/>
                  </a:lnTo>
                  <a:lnTo>
                    <a:pt x="5386" y="4893"/>
                  </a:lnTo>
                  <a:lnTo>
                    <a:pt x="5016" y="2837"/>
                  </a:lnTo>
                  <a:lnTo>
                    <a:pt x="4687" y="1275"/>
                  </a:lnTo>
                  <a:lnTo>
                    <a:pt x="4440" y="330"/>
                  </a:lnTo>
                  <a:lnTo>
                    <a:pt x="4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5244175" y="1530175"/>
              <a:ext cx="133650" cy="388500"/>
            </a:xfrm>
            <a:custGeom>
              <a:avLst/>
              <a:gdLst/>
              <a:ahLst/>
              <a:cxnLst/>
              <a:rect l="l" t="t" r="r" b="b"/>
              <a:pathLst>
                <a:path w="5346" h="15540" extrusionOk="0">
                  <a:moveTo>
                    <a:pt x="42" y="1"/>
                  </a:moveTo>
                  <a:lnTo>
                    <a:pt x="1" y="42"/>
                  </a:lnTo>
                  <a:lnTo>
                    <a:pt x="1" y="83"/>
                  </a:lnTo>
                  <a:lnTo>
                    <a:pt x="1" y="124"/>
                  </a:lnTo>
                  <a:lnTo>
                    <a:pt x="864" y="1604"/>
                  </a:lnTo>
                  <a:lnTo>
                    <a:pt x="1645" y="3043"/>
                  </a:lnTo>
                  <a:lnTo>
                    <a:pt x="2303" y="4440"/>
                  </a:lnTo>
                  <a:lnTo>
                    <a:pt x="2920" y="5838"/>
                  </a:lnTo>
                  <a:lnTo>
                    <a:pt x="3413" y="7154"/>
                  </a:lnTo>
                  <a:lnTo>
                    <a:pt x="3824" y="8428"/>
                  </a:lnTo>
                  <a:lnTo>
                    <a:pt x="4194" y="9620"/>
                  </a:lnTo>
                  <a:lnTo>
                    <a:pt x="4482" y="10730"/>
                  </a:lnTo>
                  <a:lnTo>
                    <a:pt x="4687" y="11758"/>
                  </a:lnTo>
                  <a:lnTo>
                    <a:pt x="4893" y="12662"/>
                  </a:lnTo>
                  <a:lnTo>
                    <a:pt x="5098" y="14142"/>
                  </a:lnTo>
                  <a:lnTo>
                    <a:pt x="5222" y="15088"/>
                  </a:lnTo>
                  <a:lnTo>
                    <a:pt x="5222" y="15458"/>
                  </a:lnTo>
                  <a:lnTo>
                    <a:pt x="5263" y="15499"/>
                  </a:lnTo>
                  <a:lnTo>
                    <a:pt x="5304" y="15540"/>
                  </a:lnTo>
                  <a:lnTo>
                    <a:pt x="5345" y="15499"/>
                  </a:lnTo>
                  <a:lnTo>
                    <a:pt x="5345" y="15458"/>
                  </a:lnTo>
                  <a:lnTo>
                    <a:pt x="5345" y="15088"/>
                  </a:lnTo>
                  <a:lnTo>
                    <a:pt x="5222" y="14142"/>
                  </a:lnTo>
                  <a:lnTo>
                    <a:pt x="5016" y="12621"/>
                  </a:lnTo>
                  <a:lnTo>
                    <a:pt x="4811" y="11717"/>
                  </a:lnTo>
                  <a:lnTo>
                    <a:pt x="4605" y="10689"/>
                  </a:lnTo>
                  <a:lnTo>
                    <a:pt x="4317" y="9579"/>
                  </a:lnTo>
                  <a:lnTo>
                    <a:pt x="3947" y="8387"/>
                  </a:lnTo>
                  <a:lnTo>
                    <a:pt x="3536" y="7112"/>
                  </a:lnTo>
                  <a:lnTo>
                    <a:pt x="3043" y="5797"/>
                  </a:lnTo>
                  <a:lnTo>
                    <a:pt x="2426" y="4399"/>
                  </a:lnTo>
                  <a:lnTo>
                    <a:pt x="1769" y="2960"/>
                  </a:lnTo>
                  <a:lnTo>
                    <a:pt x="988" y="1522"/>
                  </a:lnTo>
                  <a:lnTo>
                    <a:pt x="83" y="42"/>
                  </a:lnTo>
                  <a:lnTo>
                    <a:pt x="42" y="1"/>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5233900" y="1309225"/>
              <a:ext cx="185025" cy="609450"/>
            </a:xfrm>
            <a:custGeom>
              <a:avLst/>
              <a:gdLst/>
              <a:ahLst/>
              <a:cxnLst/>
              <a:rect l="l" t="t" r="r" b="b"/>
              <a:pathLst>
                <a:path w="7401" h="24378" extrusionOk="0">
                  <a:moveTo>
                    <a:pt x="42" y="0"/>
                  </a:moveTo>
                  <a:lnTo>
                    <a:pt x="1" y="41"/>
                  </a:lnTo>
                  <a:lnTo>
                    <a:pt x="1" y="82"/>
                  </a:lnTo>
                  <a:lnTo>
                    <a:pt x="782" y="1727"/>
                  </a:lnTo>
                  <a:lnTo>
                    <a:pt x="1440" y="3412"/>
                  </a:lnTo>
                  <a:lnTo>
                    <a:pt x="2056" y="5098"/>
                  </a:lnTo>
                  <a:lnTo>
                    <a:pt x="2632" y="6783"/>
                  </a:lnTo>
                  <a:lnTo>
                    <a:pt x="3125" y="8469"/>
                  </a:lnTo>
                  <a:lnTo>
                    <a:pt x="3536" y="10113"/>
                  </a:lnTo>
                  <a:lnTo>
                    <a:pt x="3906" y="11757"/>
                  </a:lnTo>
                  <a:lnTo>
                    <a:pt x="4235" y="13361"/>
                  </a:lnTo>
                  <a:lnTo>
                    <a:pt x="4523" y="14882"/>
                  </a:lnTo>
                  <a:lnTo>
                    <a:pt x="4769" y="16320"/>
                  </a:lnTo>
                  <a:lnTo>
                    <a:pt x="4934" y="17677"/>
                  </a:lnTo>
                  <a:lnTo>
                    <a:pt x="5098" y="18993"/>
                  </a:lnTo>
                  <a:lnTo>
                    <a:pt x="5345" y="21212"/>
                  </a:lnTo>
                  <a:lnTo>
                    <a:pt x="5468" y="22898"/>
                  </a:lnTo>
                  <a:lnTo>
                    <a:pt x="5509" y="24296"/>
                  </a:lnTo>
                  <a:lnTo>
                    <a:pt x="5551" y="24337"/>
                  </a:lnTo>
                  <a:lnTo>
                    <a:pt x="5592" y="24378"/>
                  </a:lnTo>
                  <a:lnTo>
                    <a:pt x="5633" y="24337"/>
                  </a:lnTo>
                  <a:lnTo>
                    <a:pt x="5633" y="24296"/>
                  </a:lnTo>
                  <a:lnTo>
                    <a:pt x="5592" y="22898"/>
                  </a:lnTo>
                  <a:lnTo>
                    <a:pt x="5509" y="20308"/>
                  </a:lnTo>
                  <a:lnTo>
                    <a:pt x="5509" y="17924"/>
                  </a:lnTo>
                  <a:lnTo>
                    <a:pt x="5551" y="15745"/>
                  </a:lnTo>
                  <a:lnTo>
                    <a:pt x="5633" y="13689"/>
                  </a:lnTo>
                  <a:lnTo>
                    <a:pt x="5756" y="11881"/>
                  </a:lnTo>
                  <a:lnTo>
                    <a:pt x="5921" y="10195"/>
                  </a:lnTo>
                  <a:lnTo>
                    <a:pt x="6085" y="8674"/>
                  </a:lnTo>
                  <a:lnTo>
                    <a:pt x="6291" y="7359"/>
                  </a:lnTo>
                  <a:lnTo>
                    <a:pt x="6496" y="6166"/>
                  </a:lnTo>
                  <a:lnTo>
                    <a:pt x="6702" y="5180"/>
                  </a:lnTo>
                  <a:lnTo>
                    <a:pt x="7030" y="3659"/>
                  </a:lnTo>
                  <a:lnTo>
                    <a:pt x="7318" y="2713"/>
                  </a:lnTo>
                  <a:lnTo>
                    <a:pt x="7400" y="2426"/>
                  </a:lnTo>
                  <a:lnTo>
                    <a:pt x="7400" y="2384"/>
                  </a:lnTo>
                  <a:lnTo>
                    <a:pt x="7400" y="2343"/>
                  </a:lnTo>
                  <a:lnTo>
                    <a:pt x="7318" y="2343"/>
                  </a:lnTo>
                  <a:lnTo>
                    <a:pt x="7318" y="2384"/>
                  </a:lnTo>
                  <a:lnTo>
                    <a:pt x="7195" y="2713"/>
                  </a:lnTo>
                  <a:lnTo>
                    <a:pt x="6907" y="3659"/>
                  </a:lnTo>
                  <a:lnTo>
                    <a:pt x="6743" y="4399"/>
                  </a:lnTo>
                  <a:lnTo>
                    <a:pt x="6537" y="5262"/>
                  </a:lnTo>
                  <a:lnTo>
                    <a:pt x="6332" y="6331"/>
                  </a:lnTo>
                  <a:lnTo>
                    <a:pt x="6126" y="7564"/>
                  </a:lnTo>
                  <a:lnTo>
                    <a:pt x="5962" y="8633"/>
                  </a:lnTo>
                  <a:lnTo>
                    <a:pt x="5838" y="9866"/>
                  </a:lnTo>
                  <a:lnTo>
                    <a:pt x="5674" y="11264"/>
                  </a:lnTo>
                  <a:lnTo>
                    <a:pt x="5551" y="12785"/>
                  </a:lnTo>
                  <a:lnTo>
                    <a:pt x="5468" y="14471"/>
                  </a:lnTo>
                  <a:lnTo>
                    <a:pt x="5427" y="16320"/>
                  </a:lnTo>
                  <a:lnTo>
                    <a:pt x="5386" y="18294"/>
                  </a:lnTo>
                  <a:lnTo>
                    <a:pt x="5386" y="20472"/>
                  </a:lnTo>
                  <a:lnTo>
                    <a:pt x="5181" y="18499"/>
                  </a:lnTo>
                  <a:lnTo>
                    <a:pt x="4893" y="16279"/>
                  </a:lnTo>
                  <a:lnTo>
                    <a:pt x="4441" y="13772"/>
                  </a:lnTo>
                  <a:lnTo>
                    <a:pt x="4194" y="12497"/>
                  </a:lnTo>
                  <a:lnTo>
                    <a:pt x="3906" y="11141"/>
                  </a:lnTo>
                  <a:lnTo>
                    <a:pt x="3577" y="9784"/>
                  </a:lnTo>
                  <a:lnTo>
                    <a:pt x="3207" y="8386"/>
                  </a:lnTo>
                  <a:lnTo>
                    <a:pt x="2796" y="6989"/>
                  </a:lnTo>
                  <a:lnTo>
                    <a:pt x="2385" y="5591"/>
                  </a:lnTo>
                  <a:lnTo>
                    <a:pt x="1892" y="4193"/>
                  </a:lnTo>
                  <a:lnTo>
                    <a:pt x="1357" y="2796"/>
                  </a:lnTo>
                  <a:lnTo>
                    <a:pt x="741" y="1398"/>
                  </a:lnTo>
                  <a:lnTo>
                    <a:pt x="124" y="41"/>
                  </a:lnTo>
                  <a:lnTo>
                    <a:pt x="83" y="0"/>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5328450" y="1323600"/>
              <a:ext cx="215850" cy="595075"/>
            </a:xfrm>
            <a:custGeom>
              <a:avLst/>
              <a:gdLst/>
              <a:ahLst/>
              <a:cxnLst/>
              <a:rect l="l" t="t" r="r" b="b"/>
              <a:pathLst>
                <a:path w="8634" h="23803" extrusionOk="0">
                  <a:moveTo>
                    <a:pt x="1" y="1"/>
                  </a:moveTo>
                  <a:lnTo>
                    <a:pt x="1" y="83"/>
                  </a:lnTo>
                  <a:lnTo>
                    <a:pt x="124" y="494"/>
                  </a:lnTo>
                  <a:lnTo>
                    <a:pt x="453" y="1768"/>
                  </a:lnTo>
                  <a:lnTo>
                    <a:pt x="864" y="3742"/>
                  </a:lnTo>
                  <a:lnTo>
                    <a:pt x="1070" y="5016"/>
                  </a:lnTo>
                  <a:lnTo>
                    <a:pt x="1316" y="6455"/>
                  </a:lnTo>
                  <a:lnTo>
                    <a:pt x="1481" y="7852"/>
                  </a:lnTo>
                  <a:lnTo>
                    <a:pt x="1645" y="9415"/>
                  </a:lnTo>
                  <a:lnTo>
                    <a:pt x="1810" y="11100"/>
                  </a:lnTo>
                  <a:lnTo>
                    <a:pt x="1933" y="12991"/>
                  </a:lnTo>
                  <a:lnTo>
                    <a:pt x="2015" y="15005"/>
                  </a:lnTo>
                  <a:lnTo>
                    <a:pt x="2056" y="17143"/>
                  </a:lnTo>
                  <a:lnTo>
                    <a:pt x="2056" y="19445"/>
                  </a:lnTo>
                  <a:lnTo>
                    <a:pt x="1974" y="21871"/>
                  </a:lnTo>
                  <a:lnTo>
                    <a:pt x="1892" y="23227"/>
                  </a:lnTo>
                  <a:lnTo>
                    <a:pt x="1851" y="23721"/>
                  </a:lnTo>
                  <a:lnTo>
                    <a:pt x="1851" y="23762"/>
                  </a:lnTo>
                  <a:lnTo>
                    <a:pt x="1892" y="23803"/>
                  </a:lnTo>
                  <a:lnTo>
                    <a:pt x="1933" y="23803"/>
                  </a:lnTo>
                  <a:lnTo>
                    <a:pt x="1974" y="23762"/>
                  </a:lnTo>
                  <a:lnTo>
                    <a:pt x="1974" y="23721"/>
                  </a:lnTo>
                  <a:lnTo>
                    <a:pt x="2097" y="21788"/>
                  </a:lnTo>
                  <a:lnTo>
                    <a:pt x="2221" y="20473"/>
                  </a:lnTo>
                  <a:lnTo>
                    <a:pt x="2385" y="18952"/>
                  </a:lnTo>
                  <a:lnTo>
                    <a:pt x="2632" y="17225"/>
                  </a:lnTo>
                  <a:lnTo>
                    <a:pt x="2920" y="15375"/>
                  </a:lnTo>
                  <a:lnTo>
                    <a:pt x="3207" y="13978"/>
                  </a:lnTo>
                  <a:lnTo>
                    <a:pt x="3536" y="12703"/>
                  </a:lnTo>
                  <a:lnTo>
                    <a:pt x="3865" y="11511"/>
                  </a:lnTo>
                  <a:lnTo>
                    <a:pt x="4194" y="10401"/>
                  </a:lnTo>
                  <a:lnTo>
                    <a:pt x="4523" y="9332"/>
                  </a:lnTo>
                  <a:lnTo>
                    <a:pt x="4893" y="8387"/>
                  </a:lnTo>
                  <a:lnTo>
                    <a:pt x="5263" y="7482"/>
                  </a:lnTo>
                  <a:lnTo>
                    <a:pt x="5633" y="6660"/>
                  </a:lnTo>
                  <a:lnTo>
                    <a:pt x="6044" y="5920"/>
                  </a:lnTo>
                  <a:lnTo>
                    <a:pt x="6414" y="5221"/>
                  </a:lnTo>
                  <a:lnTo>
                    <a:pt x="6784" y="4605"/>
                  </a:lnTo>
                  <a:lnTo>
                    <a:pt x="7195" y="4029"/>
                  </a:lnTo>
                  <a:lnTo>
                    <a:pt x="7565" y="3495"/>
                  </a:lnTo>
                  <a:lnTo>
                    <a:pt x="7935" y="3043"/>
                  </a:lnTo>
                  <a:lnTo>
                    <a:pt x="8634" y="2303"/>
                  </a:lnTo>
                  <a:lnTo>
                    <a:pt x="8634" y="2262"/>
                  </a:lnTo>
                  <a:lnTo>
                    <a:pt x="8634" y="2179"/>
                  </a:lnTo>
                  <a:lnTo>
                    <a:pt x="8552" y="2179"/>
                  </a:lnTo>
                  <a:lnTo>
                    <a:pt x="8140" y="2591"/>
                  </a:lnTo>
                  <a:lnTo>
                    <a:pt x="7770" y="3043"/>
                  </a:lnTo>
                  <a:lnTo>
                    <a:pt x="7072" y="3988"/>
                  </a:lnTo>
                  <a:lnTo>
                    <a:pt x="6414" y="4975"/>
                  </a:lnTo>
                  <a:lnTo>
                    <a:pt x="5797" y="6044"/>
                  </a:lnTo>
                  <a:lnTo>
                    <a:pt x="5263" y="7154"/>
                  </a:lnTo>
                  <a:lnTo>
                    <a:pt x="4811" y="8346"/>
                  </a:lnTo>
                  <a:lnTo>
                    <a:pt x="4358" y="9538"/>
                  </a:lnTo>
                  <a:lnTo>
                    <a:pt x="3947" y="10730"/>
                  </a:lnTo>
                  <a:lnTo>
                    <a:pt x="3618" y="11963"/>
                  </a:lnTo>
                  <a:lnTo>
                    <a:pt x="3290" y="13156"/>
                  </a:lnTo>
                  <a:lnTo>
                    <a:pt x="3043" y="14389"/>
                  </a:lnTo>
                  <a:lnTo>
                    <a:pt x="2796" y="15540"/>
                  </a:lnTo>
                  <a:lnTo>
                    <a:pt x="2426" y="17801"/>
                  </a:lnTo>
                  <a:lnTo>
                    <a:pt x="2139" y="19774"/>
                  </a:lnTo>
                  <a:lnTo>
                    <a:pt x="2180" y="17719"/>
                  </a:lnTo>
                  <a:lnTo>
                    <a:pt x="2180" y="15745"/>
                  </a:lnTo>
                  <a:lnTo>
                    <a:pt x="2097" y="13896"/>
                  </a:lnTo>
                  <a:lnTo>
                    <a:pt x="2015" y="12169"/>
                  </a:lnTo>
                  <a:lnTo>
                    <a:pt x="1892" y="10525"/>
                  </a:lnTo>
                  <a:lnTo>
                    <a:pt x="1727" y="9045"/>
                  </a:lnTo>
                  <a:lnTo>
                    <a:pt x="1604" y="7688"/>
                  </a:lnTo>
                  <a:lnTo>
                    <a:pt x="1440" y="6455"/>
                  </a:lnTo>
                  <a:lnTo>
                    <a:pt x="1193" y="5016"/>
                  </a:lnTo>
                  <a:lnTo>
                    <a:pt x="987" y="3742"/>
                  </a:lnTo>
                  <a:lnTo>
                    <a:pt x="576" y="1727"/>
                  </a:lnTo>
                  <a:lnTo>
                    <a:pt x="247" y="453"/>
                  </a:lnTo>
                  <a:lnTo>
                    <a:pt x="124" y="42"/>
                  </a:lnTo>
                  <a:lnTo>
                    <a:pt x="83" y="1"/>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5265775" y="1113950"/>
              <a:ext cx="122325" cy="271350"/>
            </a:xfrm>
            <a:custGeom>
              <a:avLst/>
              <a:gdLst/>
              <a:ahLst/>
              <a:cxnLst/>
              <a:rect l="l" t="t" r="r" b="b"/>
              <a:pathLst>
                <a:path w="4893" h="10854" extrusionOk="0">
                  <a:moveTo>
                    <a:pt x="658" y="0"/>
                  </a:moveTo>
                  <a:lnTo>
                    <a:pt x="535" y="41"/>
                  </a:lnTo>
                  <a:lnTo>
                    <a:pt x="452" y="124"/>
                  </a:lnTo>
                  <a:lnTo>
                    <a:pt x="206" y="453"/>
                  </a:lnTo>
                  <a:lnTo>
                    <a:pt x="41" y="781"/>
                  </a:lnTo>
                  <a:lnTo>
                    <a:pt x="0" y="1110"/>
                  </a:lnTo>
                  <a:lnTo>
                    <a:pt x="0" y="1439"/>
                  </a:lnTo>
                  <a:lnTo>
                    <a:pt x="41" y="1809"/>
                  </a:lnTo>
                  <a:lnTo>
                    <a:pt x="165" y="2179"/>
                  </a:lnTo>
                  <a:lnTo>
                    <a:pt x="493" y="3042"/>
                  </a:lnTo>
                  <a:lnTo>
                    <a:pt x="822" y="3988"/>
                  </a:lnTo>
                  <a:lnTo>
                    <a:pt x="987" y="4522"/>
                  </a:lnTo>
                  <a:lnTo>
                    <a:pt x="1151" y="5057"/>
                  </a:lnTo>
                  <a:lnTo>
                    <a:pt x="1275" y="5673"/>
                  </a:lnTo>
                  <a:lnTo>
                    <a:pt x="1316" y="6331"/>
                  </a:lnTo>
                  <a:lnTo>
                    <a:pt x="1357" y="7030"/>
                  </a:lnTo>
                  <a:lnTo>
                    <a:pt x="1275" y="7811"/>
                  </a:lnTo>
                  <a:lnTo>
                    <a:pt x="1233" y="8263"/>
                  </a:lnTo>
                  <a:lnTo>
                    <a:pt x="1233" y="8633"/>
                  </a:lnTo>
                  <a:lnTo>
                    <a:pt x="1233" y="9003"/>
                  </a:lnTo>
                  <a:lnTo>
                    <a:pt x="1275" y="9332"/>
                  </a:lnTo>
                  <a:lnTo>
                    <a:pt x="1357" y="9743"/>
                  </a:lnTo>
                  <a:lnTo>
                    <a:pt x="1521" y="10072"/>
                  </a:lnTo>
                  <a:lnTo>
                    <a:pt x="1768" y="10360"/>
                  </a:lnTo>
                  <a:lnTo>
                    <a:pt x="2015" y="10565"/>
                  </a:lnTo>
                  <a:lnTo>
                    <a:pt x="2302" y="10730"/>
                  </a:lnTo>
                  <a:lnTo>
                    <a:pt x="2631" y="10812"/>
                  </a:lnTo>
                  <a:lnTo>
                    <a:pt x="2960" y="10853"/>
                  </a:lnTo>
                  <a:lnTo>
                    <a:pt x="3289" y="10812"/>
                  </a:lnTo>
                  <a:lnTo>
                    <a:pt x="3618" y="10771"/>
                  </a:lnTo>
                  <a:lnTo>
                    <a:pt x="3947" y="10648"/>
                  </a:lnTo>
                  <a:lnTo>
                    <a:pt x="4234" y="10442"/>
                  </a:lnTo>
                  <a:lnTo>
                    <a:pt x="4481" y="10237"/>
                  </a:lnTo>
                  <a:lnTo>
                    <a:pt x="4646" y="9949"/>
                  </a:lnTo>
                  <a:lnTo>
                    <a:pt x="4810" y="9620"/>
                  </a:lnTo>
                  <a:lnTo>
                    <a:pt x="4892" y="9291"/>
                  </a:lnTo>
                  <a:lnTo>
                    <a:pt x="4892" y="8880"/>
                  </a:lnTo>
                  <a:lnTo>
                    <a:pt x="4769" y="8140"/>
                  </a:lnTo>
                  <a:lnTo>
                    <a:pt x="4604" y="7359"/>
                  </a:lnTo>
                  <a:lnTo>
                    <a:pt x="4399" y="6537"/>
                  </a:lnTo>
                  <a:lnTo>
                    <a:pt x="4152" y="5715"/>
                  </a:lnTo>
                  <a:lnTo>
                    <a:pt x="3906" y="4892"/>
                  </a:lnTo>
                  <a:lnTo>
                    <a:pt x="3577" y="4111"/>
                  </a:lnTo>
                  <a:lnTo>
                    <a:pt x="3248" y="3330"/>
                  </a:lnTo>
                  <a:lnTo>
                    <a:pt x="2919" y="2631"/>
                  </a:lnTo>
                  <a:lnTo>
                    <a:pt x="2549" y="1974"/>
                  </a:lnTo>
                  <a:lnTo>
                    <a:pt x="2220" y="1357"/>
                  </a:lnTo>
                  <a:lnTo>
                    <a:pt x="1891" y="864"/>
                  </a:lnTo>
                  <a:lnTo>
                    <a:pt x="1521" y="453"/>
                  </a:lnTo>
                  <a:lnTo>
                    <a:pt x="1233" y="165"/>
                  </a:lnTo>
                  <a:lnTo>
                    <a:pt x="1069" y="83"/>
                  </a:lnTo>
                  <a:lnTo>
                    <a:pt x="9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5342850" y="1427400"/>
              <a:ext cx="102800" cy="228175"/>
            </a:xfrm>
            <a:custGeom>
              <a:avLst/>
              <a:gdLst/>
              <a:ahLst/>
              <a:cxnLst/>
              <a:rect l="l" t="t" r="r" b="b"/>
              <a:pathLst>
                <a:path w="4112" h="9127" extrusionOk="0">
                  <a:moveTo>
                    <a:pt x="3330" y="1"/>
                  </a:moveTo>
                  <a:lnTo>
                    <a:pt x="3084" y="124"/>
                  </a:lnTo>
                  <a:lnTo>
                    <a:pt x="2837" y="371"/>
                  </a:lnTo>
                  <a:lnTo>
                    <a:pt x="2549" y="741"/>
                  </a:lnTo>
                  <a:lnTo>
                    <a:pt x="2261" y="1152"/>
                  </a:lnTo>
                  <a:lnTo>
                    <a:pt x="1933" y="1645"/>
                  </a:lnTo>
                  <a:lnTo>
                    <a:pt x="1645" y="2221"/>
                  </a:lnTo>
                  <a:lnTo>
                    <a:pt x="1357" y="2796"/>
                  </a:lnTo>
                  <a:lnTo>
                    <a:pt x="1110" y="3454"/>
                  </a:lnTo>
                  <a:lnTo>
                    <a:pt x="823" y="4112"/>
                  </a:lnTo>
                  <a:lnTo>
                    <a:pt x="617" y="4810"/>
                  </a:lnTo>
                  <a:lnTo>
                    <a:pt x="411" y="5509"/>
                  </a:lnTo>
                  <a:lnTo>
                    <a:pt x="247" y="6167"/>
                  </a:lnTo>
                  <a:lnTo>
                    <a:pt x="83" y="6825"/>
                  </a:lnTo>
                  <a:lnTo>
                    <a:pt x="0" y="7441"/>
                  </a:lnTo>
                  <a:lnTo>
                    <a:pt x="0" y="7811"/>
                  </a:lnTo>
                  <a:lnTo>
                    <a:pt x="83" y="8099"/>
                  </a:lnTo>
                  <a:lnTo>
                    <a:pt x="206" y="8387"/>
                  </a:lnTo>
                  <a:lnTo>
                    <a:pt x="370" y="8592"/>
                  </a:lnTo>
                  <a:lnTo>
                    <a:pt x="576" y="8798"/>
                  </a:lnTo>
                  <a:lnTo>
                    <a:pt x="823" y="8921"/>
                  </a:lnTo>
                  <a:lnTo>
                    <a:pt x="1069" y="9045"/>
                  </a:lnTo>
                  <a:lnTo>
                    <a:pt x="1357" y="9086"/>
                  </a:lnTo>
                  <a:lnTo>
                    <a:pt x="1645" y="9127"/>
                  </a:lnTo>
                  <a:lnTo>
                    <a:pt x="1891" y="9086"/>
                  </a:lnTo>
                  <a:lnTo>
                    <a:pt x="2179" y="9004"/>
                  </a:lnTo>
                  <a:lnTo>
                    <a:pt x="2426" y="8880"/>
                  </a:lnTo>
                  <a:lnTo>
                    <a:pt x="2631" y="8716"/>
                  </a:lnTo>
                  <a:lnTo>
                    <a:pt x="2837" y="8469"/>
                  </a:lnTo>
                  <a:lnTo>
                    <a:pt x="2960" y="8181"/>
                  </a:lnTo>
                  <a:lnTo>
                    <a:pt x="3042" y="7852"/>
                  </a:lnTo>
                  <a:lnTo>
                    <a:pt x="3084" y="7277"/>
                  </a:lnTo>
                  <a:lnTo>
                    <a:pt x="3042" y="6578"/>
                  </a:lnTo>
                  <a:lnTo>
                    <a:pt x="2960" y="5920"/>
                  </a:lnTo>
                  <a:lnTo>
                    <a:pt x="3001" y="5345"/>
                  </a:lnTo>
                  <a:lnTo>
                    <a:pt x="3042" y="4769"/>
                  </a:lnTo>
                  <a:lnTo>
                    <a:pt x="3125" y="4276"/>
                  </a:lnTo>
                  <a:lnTo>
                    <a:pt x="3248" y="3783"/>
                  </a:lnTo>
                  <a:lnTo>
                    <a:pt x="3412" y="3330"/>
                  </a:lnTo>
                  <a:lnTo>
                    <a:pt x="3700" y="2549"/>
                  </a:lnTo>
                  <a:lnTo>
                    <a:pt x="3988" y="1851"/>
                  </a:lnTo>
                  <a:lnTo>
                    <a:pt x="4070" y="1522"/>
                  </a:lnTo>
                  <a:lnTo>
                    <a:pt x="4111" y="1234"/>
                  </a:lnTo>
                  <a:lnTo>
                    <a:pt x="4111" y="946"/>
                  </a:lnTo>
                  <a:lnTo>
                    <a:pt x="4070" y="658"/>
                  </a:lnTo>
                  <a:lnTo>
                    <a:pt x="3947" y="371"/>
                  </a:lnTo>
                  <a:lnTo>
                    <a:pt x="3741" y="124"/>
                  </a:lnTo>
                  <a:lnTo>
                    <a:pt x="3659" y="42"/>
                  </a:lnTo>
                  <a:lnTo>
                    <a:pt x="35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9"/>
            <p:cNvSpPr/>
            <p:nvPr/>
          </p:nvSpPr>
          <p:spPr>
            <a:xfrm>
              <a:off x="5165050" y="1220825"/>
              <a:ext cx="165500" cy="301150"/>
            </a:xfrm>
            <a:custGeom>
              <a:avLst/>
              <a:gdLst/>
              <a:ahLst/>
              <a:cxnLst/>
              <a:rect l="l" t="t" r="r" b="b"/>
              <a:pathLst>
                <a:path w="6620" h="12046" extrusionOk="0">
                  <a:moveTo>
                    <a:pt x="617" y="1"/>
                  </a:moveTo>
                  <a:lnTo>
                    <a:pt x="412" y="42"/>
                  </a:lnTo>
                  <a:lnTo>
                    <a:pt x="247" y="124"/>
                  </a:lnTo>
                  <a:lnTo>
                    <a:pt x="83" y="247"/>
                  </a:lnTo>
                  <a:lnTo>
                    <a:pt x="42" y="412"/>
                  </a:lnTo>
                  <a:lnTo>
                    <a:pt x="0" y="658"/>
                  </a:lnTo>
                  <a:lnTo>
                    <a:pt x="42" y="946"/>
                  </a:lnTo>
                  <a:lnTo>
                    <a:pt x="83" y="1275"/>
                  </a:lnTo>
                  <a:lnTo>
                    <a:pt x="206" y="1645"/>
                  </a:lnTo>
                  <a:lnTo>
                    <a:pt x="494" y="2591"/>
                  </a:lnTo>
                  <a:lnTo>
                    <a:pt x="1357" y="4893"/>
                  </a:lnTo>
                  <a:lnTo>
                    <a:pt x="1809" y="6290"/>
                  </a:lnTo>
                  <a:lnTo>
                    <a:pt x="2220" y="7811"/>
                  </a:lnTo>
                  <a:lnTo>
                    <a:pt x="2426" y="8551"/>
                  </a:lnTo>
                  <a:lnTo>
                    <a:pt x="2673" y="9209"/>
                  </a:lnTo>
                  <a:lnTo>
                    <a:pt x="2960" y="9744"/>
                  </a:lnTo>
                  <a:lnTo>
                    <a:pt x="3248" y="10237"/>
                  </a:lnTo>
                  <a:lnTo>
                    <a:pt x="3577" y="10648"/>
                  </a:lnTo>
                  <a:lnTo>
                    <a:pt x="3906" y="11018"/>
                  </a:lnTo>
                  <a:lnTo>
                    <a:pt x="4235" y="11265"/>
                  </a:lnTo>
                  <a:lnTo>
                    <a:pt x="4564" y="11511"/>
                  </a:lnTo>
                  <a:lnTo>
                    <a:pt x="4851" y="11676"/>
                  </a:lnTo>
                  <a:lnTo>
                    <a:pt x="5139" y="11799"/>
                  </a:lnTo>
                  <a:lnTo>
                    <a:pt x="5632" y="11963"/>
                  </a:lnTo>
                  <a:lnTo>
                    <a:pt x="6002" y="12046"/>
                  </a:lnTo>
                  <a:lnTo>
                    <a:pt x="6126" y="12046"/>
                  </a:lnTo>
                  <a:lnTo>
                    <a:pt x="6331" y="11717"/>
                  </a:lnTo>
                  <a:lnTo>
                    <a:pt x="6455" y="11347"/>
                  </a:lnTo>
                  <a:lnTo>
                    <a:pt x="6578" y="10977"/>
                  </a:lnTo>
                  <a:lnTo>
                    <a:pt x="6619" y="10607"/>
                  </a:lnTo>
                  <a:lnTo>
                    <a:pt x="6578" y="10237"/>
                  </a:lnTo>
                  <a:lnTo>
                    <a:pt x="6537" y="9867"/>
                  </a:lnTo>
                  <a:lnTo>
                    <a:pt x="6455" y="9497"/>
                  </a:lnTo>
                  <a:lnTo>
                    <a:pt x="6331" y="9086"/>
                  </a:lnTo>
                  <a:lnTo>
                    <a:pt x="6208" y="8716"/>
                  </a:lnTo>
                  <a:lnTo>
                    <a:pt x="6002" y="8346"/>
                  </a:lnTo>
                  <a:lnTo>
                    <a:pt x="5591" y="7565"/>
                  </a:lnTo>
                  <a:lnTo>
                    <a:pt x="5139" y="6866"/>
                  </a:lnTo>
                  <a:lnTo>
                    <a:pt x="4646" y="6167"/>
                  </a:lnTo>
                  <a:lnTo>
                    <a:pt x="4399" y="5797"/>
                  </a:lnTo>
                  <a:lnTo>
                    <a:pt x="4153" y="5345"/>
                  </a:lnTo>
                  <a:lnTo>
                    <a:pt x="3700" y="4317"/>
                  </a:lnTo>
                  <a:lnTo>
                    <a:pt x="3207" y="3207"/>
                  </a:lnTo>
                  <a:lnTo>
                    <a:pt x="2714" y="2097"/>
                  </a:lnTo>
                  <a:lnTo>
                    <a:pt x="2426" y="1563"/>
                  </a:lnTo>
                  <a:lnTo>
                    <a:pt x="2179" y="1111"/>
                  </a:lnTo>
                  <a:lnTo>
                    <a:pt x="1892" y="700"/>
                  </a:lnTo>
                  <a:lnTo>
                    <a:pt x="1604" y="371"/>
                  </a:lnTo>
                  <a:lnTo>
                    <a:pt x="1275" y="165"/>
                  </a:lnTo>
                  <a:lnTo>
                    <a:pt x="1110" y="83"/>
                  </a:lnTo>
                  <a:lnTo>
                    <a:pt x="9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9"/>
            <p:cNvSpPr/>
            <p:nvPr/>
          </p:nvSpPr>
          <p:spPr>
            <a:xfrm>
              <a:off x="5388075" y="1178700"/>
              <a:ext cx="109975" cy="242550"/>
            </a:xfrm>
            <a:custGeom>
              <a:avLst/>
              <a:gdLst/>
              <a:ahLst/>
              <a:cxnLst/>
              <a:rect l="l" t="t" r="r" b="b"/>
              <a:pathLst>
                <a:path w="4399" h="9702" extrusionOk="0">
                  <a:moveTo>
                    <a:pt x="3659" y="0"/>
                  </a:moveTo>
                  <a:lnTo>
                    <a:pt x="3536" y="41"/>
                  </a:lnTo>
                  <a:lnTo>
                    <a:pt x="3412" y="165"/>
                  </a:lnTo>
                  <a:lnTo>
                    <a:pt x="3248" y="329"/>
                  </a:lnTo>
                  <a:lnTo>
                    <a:pt x="2960" y="822"/>
                  </a:lnTo>
                  <a:lnTo>
                    <a:pt x="2631" y="1480"/>
                  </a:lnTo>
                  <a:lnTo>
                    <a:pt x="1850" y="3248"/>
                  </a:lnTo>
                  <a:lnTo>
                    <a:pt x="1357" y="4234"/>
                  </a:lnTo>
                  <a:lnTo>
                    <a:pt x="781" y="5303"/>
                  </a:lnTo>
                  <a:lnTo>
                    <a:pt x="493" y="5797"/>
                  </a:lnTo>
                  <a:lnTo>
                    <a:pt x="288" y="6290"/>
                  </a:lnTo>
                  <a:lnTo>
                    <a:pt x="124" y="6742"/>
                  </a:lnTo>
                  <a:lnTo>
                    <a:pt x="41" y="7194"/>
                  </a:lnTo>
                  <a:lnTo>
                    <a:pt x="0" y="7564"/>
                  </a:lnTo>
                  <a:lnTo>
                    <a:pt x="0" y="7934"/>
                  </a:lnTo>
                  <a:lnTo>
                    <a:pt x="41" y="8263"/>
                  </a:lnTo>
                  <a:lnTo>
                    <a:pt x="82" y="8551"/>
                  </a:lnTo>
                  <a:lnTo>
                    <a:pt x="165" y="8839"/>
                  </a:lnTo>
                  <a:lnTo>
                    <a:pt x="247" y="9044"/>
                  </a:lnTo>
                  <a:lnTo>
                    <a:pt x="452" y="9414"/>
                  </a:lnTo>
                  <a:lnTo>
                    <a:pt x="576" y="9620"/>
                  </a:lnTo>
                  <a:lnTo>
                    <a:pt x="658" y="9702"/>
                  </a:lnTo>
                  <a:lnTo>
                    <a:pt x="946" y="9620"/>
                  </a:lnTo>
                  <a:lnTo>
                    <a:pt x="1233" y="9496"/>
                  </a:lnTo>
                  <a:lnTo>
                    <a:pt x="1480" y="9373"/>
                  </a:lnTo>
                  <a:lnTo>
                    <a:pt x="1686" y="9168"/>
                  </a:lnTo>
                  <a:lnTo>
                    <a:pt x="1891" y="8962"/>
                  </a:lnTo>
                  <a:lnTo>
                    <a:pt x="2056" y="8756"/>
                  </a:lnTo>
                  <a:lnTo>
                    <a:pt x="2220" y="8469"/>
                  </a:lnTo>
                  <a:lnTo>
                    <a:pt x="2343" y="8222"/>
                  </a:lnTo>
                  <a:lnTo>
                    <a:pt x="2590" y="7605"/>
                  </a:lnTo>
                  <a:lnTo>
                    <a:pt x="2754" y="6989"/>
                  </a:lnTo>
                  <a:lnTo>
                    <a:pt x="2878" y="6331"/>
                  </a:lnTo>
                  <a:lnTo>
                    <a:pt x="3001" y="5673"/>
                  </a:lnTo>
                  <a:lnTo>
                    <a:pt x="3042" y="5344"/>
                  </a:lnTo>
                  <a:lnTo>
                    <a:pt x="3166" y="4974"/>
                  </a:lnTo>
                  <a:lnTo>
                    <a:pt x="3453" y="4152"/>
                  </a:lnTo>
                  <a:lnTo>
                    <a:pt x="3782" y="3289"/>
                  </a:lnTo>
                  <a:lnTo>
                    <a:pt x="4111" y="2426"/>
                  </a:lnTo>
                  <a:lnTo>
                    <a:pt x="4234" y="1973"/>
                  </a:lnTo>
                  <a:lnTo>
                    <a:pt x="4358" y="1562"/>
                  </a:lnTo>
                  <a:lnTo>
                    <a:pt x="4399" y="1192"/>
                  </a:lnTo>
                  <a:lnTo>
                    <a:pt x="4399" y="864"/>
                  </a:lnTo>
                  <a:lnTo>
                    <a:pt x="4358" y="576"/>
                  </a:lnTo>
                  <a:lnTo>
                    <a:pt x="4276" y="329"/>
                  </a:lnTo>
                  <a:lnTo>
                    <a:pt x="4193" y="206"/>
                  </a:lnTo>
                  <a:lnTo>
                    <a:pt x="4070" y="124"/>
                  </a:lnTo>
                  <a:lnTo>
                    <a:pt x="3947" y="41"/>
                  </a:lnTo>
                  <a:lnTo>
                    <a:pt x="38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5153750" y="1385275"/>
              <a:ext cx="127450" cy="197350"/>
            </a:xfrm>
            <a:custGeom>
              <a:avLst/>
              <a:gdLst/>
              <a:ahLst/>
              <a:cxnLst/>
              <a:rect l="l" t="t" r="r" b="b"/>
              <a:pathLst>
                <a:path w="5098" h="7894" extrusionOk="0">
                  <a:moveTo>
                    <a:pt x="370" y="0"/>
                  </a:moveTo>
                  <a:lnTo>
                    <a:pt x="165" y="535"/>
                  </a:lnTo>
                  <a:lnTo>
                    <a:pt x="41" y="987"/>
                  </a:lnTo>
                  <a:lnTo>
                    <a:pt x="0" y="1357"/>
                  </a:lnTo>
                  <a:lnTo>
                    <a:pt x="41" y="1727"/>
                  </a:lnTo>
                  <a:lnTo>
                    <a:pt x="124" y="2015"/>
                  </a:lnTo>
                  <a:lnTo>
                    <a:pt x="247" y="2302"/>
                  </a:lnTo>
                  <a:lnTo>
                    <a:pt x="411" y="2549"/>
                  </a:lnTo>
                  <a:lnTo>
                    <a:pt x="617" y="2796"/>
                  </a:lnTo>
                  <a:lnTo>
                    <a:pt x="1069" y="3248"/>
                  </a:lnTo>
                  <a:lnTo>
                    <a:pt x="1562" y="3782"/>
                  </a:lnTo>
                  <a:lnTo>
                    <a:pt x="1809" y="4070"/>
                  </a:lnTo>
                  <a:lnTo>
                    <a:pt x="2015" y="4358"/>
                  </a:lnTo>
                  <a:lnTo>
                    <a:pt x="2179" y="4728"/>
                  </a:lnTo>
                  <a:lnTo>
                    <a:pt x="2302" y="5180"/>
                  </a:lnTo>
                  <a:lnTo>
                    <a:pt x="2508" y="5673"/>
                  </a:lnTo>
                  <a:lnTo>
                    <a:pt x="2713" y="6125"/>
                  </a:lnTo>
                  <a:lnTo>
                    <a:pt x="3001" y="6537"/>
                  </a:lnTo>
                  <a:lnTo>
                    <a:pt x="3289" y="6907"/>
                  </a:lnTo>
                  <a:lnTo>
                    <a:pt x="3577" y="7194"/>
                  </a:lnTo>
                  <a:lnTo>
                    <a:pt x="3906" y="7482"/>
                  </a:lnTo>
                  <a:lnTo>
                    <a:pt x="4235" y="7688"/>
                  </a:lnTo>
                  <a:lnTo>
                    <a:pt x="4522" y="7852"/>
                  </a:lnTo>
                  <a:lnTo>
                    <a:pt x="4646" y="7893"/>
                  </a:lnTo>
                  <a:lnTo>
                    <a:pt x="4769" y="7893"/>
                  </a:lnTo>
                  <a:lnTo>
                    <a:pt x="4851" y="7852"/>
                  </a:lnTo>
                  <a:lnTo>
                    <a:pt x="4974" y="7811"/>
                  </a:lnTo>
                  <a:lnTo>
                    <a:pt x="5016" y="7729"/>
                  </a:lnTo>
                  <a:lnTo>
                    <a:pt x="5057" y="7605"/>
                  </a:lnTo>
                  <a:lnTo>
                    <a:pt x="5098" y="7482"/>
                  </a:lnTo>
                  <a:lnTo>
                    <a:pt x="5057" y="7400"/>
                  </a:lnTo>
                  <a:lnTo>
                    <a:pt x="4810" y="6783"/>
                  </a:lnTo>
                  <a:lnTo>
                    <a:pt x="4440" y="6043"/>
                  </a:lnTo>
                  <a:lnTo>
                    <a:pt x="4029" y="5221"/>
                  </a:lnTo>
                  <a:lnTo>
                    <a:pt x="3495" y="4276"/>
                  </a:lnTo>
                  <a:lnTo>
                    <a:pt x="2878" y="3289"/>
                  </a:lnTo>
                  <a:lnTo>
                    <a:pt x="2179" y="2220"/>
                  </a:lnTo>
                  <a:lnTo>
                    <a:pt x="1316" y="1110"/>
                  </a:lnTo>
                  <a:lnTo>
                    <a:pt x="3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5445625" y="1312300"/>
              <a:ext cx="185000" cy="201450"/>
            </a:xfrm>
            <a:custGeom>
              <a:avLst/>
              <a:gdLst/>
              <a:ahLst/>
              <a:cxnLst/>
              <a:rect l="l" t="t" r="r" b="b"/>
              <a:pathLst>
                <a:path w="7400" h="8058" extrusionOk="0">
                  <a:moveTo>
                    <a:pt x="6290" y="0"/>
                  </a:moveTo>
                  <a:lnTo>
                    <a:pt x="5632" y="42"/>
                  </a:lnTo>
                  <a:lnTo>
                    <a:pt x="5303" y="83"/>
                  </a:lnTo>
                  <a:lnTo>
                    <a:pt x="4933" y="165"/>
                  </a:lnTo>
                  <a:lnTo>
                    <a:pt x="4605" y="247"/>
                  </a:lnTo>
                  <a:lnTo>
                    <a:pt x="4317" y="412"/>
                  </a:lnTo>
                  <a:lnTo>
                    <a:pt x="4029" y="617"/>
                  </a:lnTo>
                  <a:lnTo>
                    <a:pt x="3782" y="864"/>
                  </a:lnTo>
                  <a:lnTo>
                    <a:pt x="3577" y="1193"/>
                  </a:lnTo>
                  <a:lnTo>
                    <a:pt x="3453" y="1563"/>
                  </a:lnTo>
                  <a:lnTo>
                    <a:pt x="3330" y="1933"/>
                  </a:lnTo>
                  <a:lnTo>
                    <a:pt x="3207" y="2261"/>
                  </a:lnTo>
                  <a:lnTo>
                    <a:pt x="3083" y="2508"/>
                  </a:lnTo>
                  <a:lnTo>
                    <a:pt x="2919" y="2673"/>
                  </a:lnTo>
                  <a:lnTo>
                    <a:pt x="2755" y="2837"/>
                  </a:lnTo>
                  <a:lnTo>
                    <a:pt x="2590" y="2960"/>
                  </a:lnTo>
                  <a:lnTo>
                    <a:pt x="2261" y="3125"/>
                  </a:lnTo>
                  <a:lnTo>
                    <a:pt x="1850" y="3289"/>
                  </a:lnTo>
                  <a:lnTo>
                    <a:pt x="1439" y="3495"/>
                  </a:lnTo>
                  <a:lnTo>
                    <a:pt x="1192" y="3659"/>
                  </a:lnTo>
                  <a:lnTo>
                    <a:pt x="987" y="3865"/>
                  </a:lnTo>
                  <a:lnTo>
                    <a:pt x="740" y="4111"/>
                  </a:lnTo>
                  <a:lnTo>
                    <a:pt x="535" y="4440"/>
                  </a:lnTo>
                  <a:lnTo>
                    <a:pt x="329" y="4769"/>
                  </a:lnTo>
                  <a:lnTo>
                    <a:pt x="165" y="5139"/>
                  </a:lnTo>
                  <a:lnTo>
                    <a:pt x="83" y="5468"/>
                  </a:lnTo>
                  <a:lnTo>
                    <a:pt x="0" y="5797"/>
                  </a:lnTo>
                  <a:lnTo>
                    <a:pt x="0" y="6126"/>
                  </a:lnTo>
                  <a:lnTo>
                    <a:pt x="0" y="6413"/>
                  </a:lnTo>
                  <a:lnTo>
                    <a:pt x="41" y="6701"/>
                  </a:lnTo>
                  <a:lnTo>
                    <a:pt x="83" y="6948"/>
                  </a:lnTo>
                  <a:lnTo>
                    <a:pt x="247" y="7400"/>
                  </a:lnTo>
                  <a:lnTo>
                    <a:pt x="411" y="7770"/>
                  </a:lnTo>
                  <a:lnTo>
                    <a:pt x="576" y="8058"/>
                  </a:lnTo>
                  <a:lnTo>
                    <a:pt x="946" y="7359"/>
                  </a:lnTo>
                  <a:lnTo>
                    <a:pt x="1357" y="6701"/>
                  </a:lnTo>
                  <a:lnTo>
                    <a:pt x="1850" y="6002"/>
                  </a:lnTo>
                  <a:lnTo>
                    <a:pt x="2385" y="5304"/>
                  </a:lnTo>
                  <a:lnTo>
                    <a:pt x="2919" y="4605"/>
                  </a:lnTo>
                  <a:lnTo>
                    <a:pt x="3495" y="3947"/>
                  </a:lnTo>
                  <a:lnTo>
                    <a:pt x="4646" y="2755"/>
                  </a:lnTo>
                  <a:lnTo>
                    <a:pt x="5714" y="1686"/>
                  </a:lnTo>
                  <a:lnTo>
                    <a:pt x="6578" y="864"/>
                  </a:lnTo>
                  <a:lnTo>
                    <a:pt x="7400" y="124"/>
                  </a:lnTo>
                  <a:lnTo>
                    <a:pt x="6866" y="42"/>
                  </a:lnTo>
                  <a:lnTo>
                    <a:pt x="62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5499050" y="2053300"/>
              <a:ext cx="98700" cy="514900"/>
            </a:xfrm>
            <a:custGeom>
              <a:avLst/>
              <a:gdLst/>
              <a:ahLst/>
              <a:cxnLst/>
              <a:rect l="l" t="t" r="r" b="b"/>
              <a:pathLst>
                <a:path w="3948" h="20596" extrusionOk="0">
                  <a:moveTo>
                    <a:pt x="1275" y="0"/>
                  </a:moveTo>
                  <a:lnTo>
                    <a:pt x="1070" y="781"/>
                  </a:lnTo>
                  <a:lnTo>
                    <a:pt x="864" y="1727"/>
                  </a:lnTo>
                  <a:lnTo>
                    <a:pt x="618" y="3001"/>
                  </a:lnTo>
                  <a:lnTo>
                    <a:pt x="412" y="4604"/>
                  </a:lnTo>
                  <a:lnTo>
                    <a:pt x="207" y="6454"/>
                  </a:lnTo>
                  <a:lnTo>
                    <a:pt x="42" y="8592"/>
                  </a:lnTo>
                  <a:lnTo>
                    <a:pt x="1" y="9743"/>
                  </a:lnTo>
                  <a:lnTo>
                    <a:pt x="1" y="10935"/>
                  </a:lnTo>
                  <a:lnTo>
                    <a:pt x="42" y="13237"/>
                  </a:lnTo>
                  <a:lnTo>
                    <a:pt x="124" y="15210"/>
                  </a:lnTo>
                  <a:lnTo>
                    <a:pt x="289" y="16896"/>
                  </a:lnTo>
                  <a:lnTo>
                    <a:pt x="453" y="18253"/>
                  </a:lnTo>
                  <a:lnTo>
                    <a:pt x="618" y="19280"/>
                  </a:lnTo>
                  <a:lnTo>
                    <a:pt x="782" y="20020"/>
                  </a:lnTo>
                  <a:lnTo>
                    <a:pt x="946" y="20596"/>
                  </a:lnTo>
                  <a:lnTo>
                    <a:pt x="3002" y="20596"/>
                  </a:lnTo>
                  <a:lnTo>
                    <a:pt x="3166" y="20020"/>
                  </a:lnTo>
                  <a:lnTo>
                    <a:pt x="3331" y="19280"/>
                  </a:lnTo>
                  <a:lnTo>
                    <a:pt x="3495" y="18253"/>
                  </a:lnTo>
                  <a:lnTo>
                    <a:pt x="3660" y="16896"/>
                  </a:lnTo>
                  <a:lnTo>
                    <a:pt x="3824" y="15210"/>
                  </a:lnTo>
                  <a:lnTo>
                    <a:pt x="3906" y="13237"/>
                  </a:lnTo>
                  <a:lnTo>
                    <a:pt x="3947" y="10935"/>
                  </a:lnTo>
                  <a:lnTo>
                    <a:pt x="3947" y="9743"/>
                  </a:lnTo>
                  <a:lnTo>
                    <a:pt x="3906" y="8592"/>
                  </a:lnTo>
                  <a:lnTo>
                    <a:pt x="3742" y="6454"/>
                  </a:lnTo>
                  <a:lnTo>
                    <a:pt x="3536" y="4604"/>
                  </a:lnTo>
                  <a:lnTo>
                    <a:pt x="3290" y="3001"/>
                  </a:lnTo>
                  <a:lnTo>
                    <a:pt x="3084" y="1727"/>
                  </a:lnTo>
                  <a:lnTo>
                    <a:pt x="2879" y="781"/>
                  </a:lnTo>
                  <a:lnTo>
                    <a:pt x="26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5306875" y="1858025"/>
              <a:ext cx="136725" cy="710175"/>
            </a:xfrm>
            <a:custGeom>
              <a:avLst/>
              <a:gdLst/>
              <a:ahLst/>
              <a:cxnLst/>
              <a:rect l="l" t="t" r="r" b="b"/>
              <a:pathLst>
                <a:path w="5469" h="28407" extrusionOk="0">
                  <a:moveTo>
                    <a:pt x="1768" y="0"/>
                  </a:moveTo>
                  <a:lnTo>
                    <a:pt x="1522" y="1110"/>
                  </a:lnTo>
                  <a:lnTo>
                    <a:pt x="1234" y="2385"/>
                  </a:lnTo>
                  <a:lnTo>
                    <a:pt x="905" y="4152"/>
                  </a:lnTo>
                  <a:lnTo>
                    <a:pt x="576" y="6331"/>
                  </a:lnTo>
                  <a:lnTo>
                    <a:pt x="412" y="7606"/>
                  </a:lnTo>
                  <a:lnTo>
                    <a:pt x="288" y="8921"/>
                  </a:lnTo>
                  <a:lnTo>
                    <a:pt x="165" y="10360"/>
                  </a:lnTo>
                  <a:lnTo>
                    <a:pt x="83" y="11840"/>
                  </a:lnTo>
                  <a:lnTo>
                    <a:pt x="1" y="13443"/>
                  </a:lnTo>
                  <a:lnTo>
                    <a:pt x="1" y="15087"/>
                  </a:lnTo>
                  <a:lnTo>
                    <a:pt x="1" y="16732"/>
                  </a:lnTo>
                  <a:lnTo>
                    <a:pt x="42" y="18253"/>
                  </a:lnTo>
                  <a:lnTo>
                    <a:pt x="124" y="19692"/>
                  </a:lnTo>
                  <a:lnTo>
                    <a:pt x="206" y="21007"/>
                  </a:lnTo>
                  <a:lnTo>
                    <a:pt x="412" y="23309"/>
                  </a:lnTo>
                  <a:lnTo>
                    <a:pt x="658" y="25159"/>
                  </a:lnTo>
                  <a:lnTo>
                    <a:pt x="864" y="26598"/>
                  </a:lnTo>
                  <a:lnTo>
                    <a:pt x="1069" y="27585"/>
                  </a:lnTo>
                  <a:lnTo>
                    <a:pt x="1275" y="28407"/>
                  </a:lnTo>
                  <a:lnTo>
                    <a:pt x="4153" y="28407"/>
                  </a:lnTo>
                  <a:lnTo>
                    <a:pt x="4358" y="27585"/>
                  </a:lnTo>
                  <a:lnTo>
                    <a:pt x="4564" y="26598"/>
                  </a:lnTo>
                  <a:lnTo>
                    <a:pt x="4810" y="25159"/>
                  </a:lnTo>
                  <a:lnTo>
                    <a:pt x="5057" y="23309"/>
                  </a:lnTo>
                  <a:lnTo>
                    <a:pt x="5263" y="21007"/>
                  </a:lnTo>
                  <a:lnTo>
                    <a:pt x="5345" y="19692"/>
                  </a:lnTo>
                  <a:lnTo>
                    <a:pt x="5427" y="18253"/>
                  </a:lnTo>
                  <a:lnTo>
                    <a:pt x="5468" y="16732"/>
                  </a:lnTo>
                  <a:lnTo>
                    <a:pt x="5468" y="15087"/>
                  </a:lnTo>
                  <a:lnTo>
                    <a:pt x="5468" y="13443"/>
                  </a:lnTo>
                  <a:lnTo>
                    <a:pt x="5386" y="11840"/>
                  </a:lnTo>
                  <a:lnTo>
                    <a:pt x="5304" y="10360"/>
                  </a:lnTo>
                  <a:lnTo>
                    <a:pt x="5180" y="8921"/>
                  </a:lnTo>
                  <a:lnTo>
                    <a:pt x="5057" y="7606"/>
                  </a:lnTo>
                  <a:lnTo>
                    <a:pt x="4893" y="6331"/>
                  </a:lnTo>
                  <a:lnTo>
                    <a:pt x="4564" y="4152"/>
                  </a:lnTo>
                  <a:lnTo>
                    <a:pt x="4235" y="2385"/>
                  </a:lnTo>
                  <a:lnTo>
                    <a:pt x="3947" y="1110"/>
                  </a:lnTo>
                  <a:lnTo>
                    <a:pt x="36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7">
  <p:cSld name="CUSTOM_25_1_1_1_1_1">
    <p:spTree>
      <p:nvGrpSpPr>
        <p:cNvPr id="1" name="Shape 552"/>
        <p:cNvGrpSpPr/>
        <p:nvPr/>
      </p:nvGrpSpPr>
      <p:grpSpPr>
        <a:xfrm>
          <a:off x="0" y="0"/>
          <a:ext cx="0" cy="0"/>
          <a:chOff x="0" y="0"/>
          <a:chExt cx="0" cy="0"/>
        </a:xfrm>
      </p:grpSpPr>
      <p:sp>
        <p:nvSpPr>
          <p:cNvPr id="553" name="Google Shape;553;p27"/>
          <p:cNvSpPr txBox="1">
            <a:spLocks noGrp="1"/>
          </p:cNvSpPr>
          <p:nvPr>
            <p:ph type="title"/>
          </p:nvPr>
        </p:nvSpPr>
        <p:spPr>
          <a:xfrm>
            <a:off x="712650" y="445025"/>
            <a:ext cx="7718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54" name="Google Shape;554;p27"/>
          <p:cNvGrpSpPr/>
          <p:nvPr/>
        </p:nvGrpSpPr>
        <p:grpSpPr>
          <a:xfrm>
            <a:off x="7894388" y="1185143"/>
            <a:ext cx="1445998" cy="824414"/>
            <a:chOff x="7930703" y="227305"/>
            <a:chExt cx="972361" cy="554377"/>
          </a:xfrm>
        </p:grpSpPr>
        <p:sp>
          <p:nvSpPr>
            <p:cNvPr id="555" name="Google Shape;555;p27"/>
            <p:cNvSpPr/>
            <p:nvPr/>
          </p:nvSpPr>
          <p:spPr>
            <a:xfrm>
              <a:off x="8559642" y="227305"/>
              <a:ext cx="343423" cy="554377"/>
            </a:xfrm>
            <a:custGeom>
              <a:avLst/>
              <a:gdLst/>
              <a:ahLst/>
              <a:cxnLst/>
              <a:rect l="l" t="t" r="r" b="b"/>
              <a:pathLst>
                <a:path w="11114" h="17941" extrusionOk="0">
                  <a:moveTo>
                    <a:pt x="0" y="1"/>
                  </a:moveTo>
                  <a:lnTo>
                    <a:pt x="0" y="17941"/>
                  </a:lnTo>
                  <a:lnTo>
                    <a:pt x="11114" y="17941"/>
                  </a:lnTo>
                  <a:lnTo>
                    <a:pt x="111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7930703" y="429236"/>
              <a:ext cx="472059" cy="352445"/>
            </a:xfrm>
            <a:custGeom>
              <a:avLst/>
              <a:gdLst/>
              <a:ahLst/>
              <a:cxnLst/>
              <a:rect l="l" t="t" r="r" b="b"/>
              <a:pathLst>
                <a:path w="15277" h="11406" extrusionOk="0">
                  <a:moveTo>
                    <a:pt x="0" y="1"/>
                  </a:moveTo>
                  <a:lnTo>
                    <a:pt x="0" y="11406"/>
                  </a:lnTo>
                  <a:lnTo>
                    <a:pt x="15276" y="11406"/>
                  </a:lnTo>
                  <a:lnTo>
                    <a:pt x="152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8639364" y="280051"/>
              <a:ext cx="187841" cy="448915"/>
            </a:xfrm>
            <a:custGeom>
              <a:avLst/>
              <a:gdLst/>
              <a:ahLst/>
              <a:cxnLst/>
              <a:rect l="l" t="t" r="r" b="b"/>
              <a:pathLst>
                <a:path w="6079" h="14528" extrusionOk="0">
                  <a:moveTo>
                    <a:pt x="1" y="0"/>
                  </a:moveTo>
                  <a:lnTo>
                    <a:pt x="1" y="14527"/>
                  </a:lnTo>
                  <a:lnTo>
                    <a:pt x="251" y="14485"/>
                  </a:lnTo>
                  <a:lnTo>
                    <a:pt x="958" y="14319"/>
                  </a:lnTo>
                  <a:lnTo>
                    <a:pt x="1416" y="14194"/>
                  </a:lnTo>
                  <a:lnTo>
                    <a:pt x="1916" y="13986"/>
                  </a:lnTo>
                  <a:lnTo>
                    <a:pt x="2457" y="13736"/>
                  </a:lnTo>
                  <a:lnTo>
                    <a:pt x="3039" y="13403"/>
                  </a:lnTo>
                  <a:lnTo>
                    <a:pt x="3622" y="12987"/>
                  </a:lnTo>
                  <a:lnTo>
                    <a:pt x="4163" y="12487"/>
                  </a:lnTo>
                  <a:lnTo>
                    <a:pt x="4413" y="12238"/>
                  </a:lnTo>
                  <a:lnTo>
                    <a:pt x="4663" y="11905"/>
                  </a:lnTo>
                  <a:lnTo>
                    <a:pt x="4913" y="11572"/>
                  </a:lnTo>
                  <a:lnTo>
                    <a:pt x="5121" y="11239"/>
                  </a:lnTo>
                  <a:lnTo>
                    <a:pt x="5329" y="10822"/>
                  </a:lnTo>
                  <a:lnTo>
                    <a:pt x="5495" y="10406"/>
                  </a:lnTo>
                  <a:lnTo>
                    <a:pt x="5662" y="9990"/>
                  </a:lnTo>
                  <a:lnTo>
                    <a:pt x="5828" y="9491"/>
                  </a:lnTo>
                  <a:lnTo>
                    <a:pt x="5912" y="8991"/>
                  </a:lnTo>
                  <a:lnTo>
                    <a:pt x="5995" y="8450"/>
                  </a:lnTo>
                  <a:lnTo>
                    <a:pt x="6036" y="7867"/>
                  </a:lnTo>
                  <a:lnTo>
                    <a:pt x="6078" y="7284"/>
                  </a:lnTo>
                  <a:lnTo>
                    <a:pt x="6036" y="6660"/>
                  </a:lnTo>
                  <a:lnTo>
                    <a:pt x="5995" y="6077"/>
                  </a:lnTo>
                  <a:lnTo>
                    <a:pt x="5912" y="5536"/>
                  </a:lnTo>
                  <a:lnTo>
                    <a:pt x="5828" y="5037"/>
                  </a:lnTo>
                  <a:lnTo>
                    <a:pt x="5662" y="4537"/>
                  </a:lnTo>
                  <a:lnTo>
                    <a:pt x="5495" y="4121"/>
                  </a:lnTo>
                  <a:lnTo>
                    <a:pt x="5329" y="3705"/>
                  </a:lnTo>
                  <a:lnTo>
                    <a:pt x="5121" y="3289"/>
                  </a:lnTo>
                  <a:lnTo>
                    <a:pt x="4913" y="2956"/>
                  </a:lnTo>
                  <a:lnTo>
                    <a:pt x="4663" y="2623"/>
                  </a:lnTo>
                  <a:lnTo>
                    <a:pt x="4413" y="2290"/>
                  </a:lnTo>
                  <a:lnTo>
                    <a:pt x="4163" y="2040"/>
                  </a:lnTo>
                  <a:lnTo>
                    <a:pt x="3622" y="1540"/>
                  </a:lnTo>
                  <a:lnTo>
                    <a:pt x="3039" y="1124"/>
                  </a:lnTo>
                  <a:lnTo>
                    <a:pt x="2457" y="791"/>
                  </a:lnTo>
                  <a:lnTo>
                    <a:pt x="1916" y="541"/>
                  </a:lnTo>
                  <a:lnTo>
                    <a:pt x="1416" y="333"/>
                  </a:lnTo>
                  <a:lnTo>
                    <a:pt x="958" y="208"/>
                  </a:lnTo>
                  <a:lnTo>
                    <a:pt x="251" y="42"/>
                  </a:lnTo>
                  <a:lnTo>
                    <a:pt x="1" y="0"/>
                  </a:lnTo>
                  <a:close/>
                </a:path>
              </a:pathLst>
            </a:custGeom>
            <a:solidFill>
              <a:srgbClr val="EB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8002700" y="496135"/>
              <a:ext cx="164666" cy="218679"/>
            </a:xfrm>
            <a:custGeom>
              <a:avLst/>
              <a:gdLst/>
              <a:ahLst/>
              <a:cxnLst/>
              <a:rect l="l" t="t" r="r" b="b"/>
              <a:pathLst>
                <a:path w="5329" h="7077" extrusionOk="0">
                  <a:moveTo>
                    <a:pt x="3539" y="0"/>
                  </a:moveTo>
                  <a:lnTo>
                    <a:pt x="3206" y="42"/>
                  </a:lnTo>
                  <a:lnTo>
                    <a:pt x="2831" y="83"/>
                  </a:lnTo>
                  <a:lnTo>
                    <a:pt x="2498" y="167"/>
                  </a:lnTo>
                  <a:lnTo>
                    <a:pt x="2165" y="291"/>
                  </a:lnTo>
                  <a:lnTo>
                    <a:pt x="1874" y="458"/>
                  </a:lnTo>
                  <a:lnTo>
                    <a:pt x="1583" y="624"/>
                  </a:lnTo>
                  <a:lnTo>
                    <a:pt x="1291" y="833"/>
                  </a:lnTo>
                  <a:lnTo>
                    <a:pt x="1042" y="1041"/>
                  </a:lnTo>
                  <a:lnTo>
                    <a:pt x="833" y="1290"/>
                  </a:lnTo>
                  <a:lnTo>
                    <a:pt x="625" y="1582"/>
                  </a:lnTo>
                  <a:lnTo>
                    <a:pt x="459" y="1873"/>
                  </a:lnTo>
                  <a:lnTo>
                    <a:pt x="292" y="2165"/>
                  </a:lnTo>
                  <a:lnTo>
                    <a:pt x="167" y="2498"/>
                  </a:lnTo>
                  <a:lnTo>
                    <a:pt x="84" y="2831"/>
                  </a:lnTo>
                  <a:lnTo>
                    <a:pt x="43" y="3163"/>
                  </a:lnTo>
                  <a:lnTo>
                    <a:pt x="1" y="3538"/>
                  </a:lnTo>
                  <a:lnTo>
                    <a:pt x="43" y="3913"/>
                  </a:lnTo>
                  <a:lnTo>
                    <a:pt x="84" y="4246"/>
                  </a:lnTo>
                  <a:lnTo>
                    <a:pt x="167" y="4579"/>
                  </a:lnTo>
                  <a:lnTo>
                    <a:pt x="292" y="4912"/>
                  </a:lnTo>
                  <a:lnTo>
                    <a:pt x="459" y="5203"/>
                  </a:lnTo>
                  <a:lnTo>
                    <a:pt x="625" y="5494"/>
                  </a:lnTo>
                  <a:lnTo>
                    <a:pt x="833" y="5786"/>
                  </a:lnTo>
                  <a:lnTo>
                    <a:pt x="1042" y="6036"/>
                  </a:lnTo>
                  <a:lnTo>
                    <a:pt x="1291" y="6244"/>
                  </a:lnTo>
                  <a:lnTo>
                    <a:pt x="1583" y="6452"/>
                  </a:lnTo>
                  <a:lnTo>
                    <a:pt x="1874" y="6660"/>
                  </a:lnTo>
                  <a:lnTo>
                    <a:pt x="2165" y="6785"/>
                  </a:lnTo>
                  <a:lnTo>
                    <a:pt x="2498" y="6910"/>
                  </a:lnTo>
                  <a:lnTo>
                    <a:pt x="2831" y="6993"/>
                  </a:lnTo>
                  <a:lnTo>
                    <a:pt x="3206" y="7035"/>
                  </a:lnTo>
                  <a:lnTo>
                    <a:pt x="3539" y="7076"/>
                  </a:lnTo>
                  <a:lnTo>
                    <a:pt x="4039" y="7035"/>
                  </a:lnTo>
                  <a:lnTo>
                    <a:pt x="4496" y="6951"/>
                  </a:lnTo>
                  <a:lnTo>
                    <a:pt x="4913" y="6785"/>
                  </a:lnTo>
                  <a:lnTo>
                    <a:pt x="5329" y="6577"/>
                  </a:lnTo>
                  <a:lnTo>
                    <a:pt x="4954" y="6327"/>
                  </a:lnTo>
                  <a:lnTo>
                    <a:pt x="4580" y="6036"/>
                  </a:lnTo>
                  <a:lnTo>
                    <a:pt x="4288" y="5703"/>
                  </a:lnTo>
                  <a:lnTo>
                    <a:pt x="4039" y="5328"/>
                  </a:lnTo>
                  <a:lnTo>
                    <a:pt x="3830" y="4912"/>
                  </a:lnTo>
                  <a:lnTo>
                    <a:pt x="3664" y="4495"/>
                  </a:lnTo>
                  <a:lnTo>
                    <a:pt x="3581" y="4038"/>
                  </a:lnTo>
                  <a:lnTo>
                    <a:pt x="3539" y="3538"/>
                  </a:lnTo>
                  <a:lnTo>
                    <a:pt x="3581" y="3080"/>
                  </a:lnTo>
                  <a:lnTo>
                    <a:pt x="3664" y="2622"/>
                  </a:lnTo>
                  <a:lnTo>
                    <a:pt x="3830" y="2165"/>
                  </a:lnTo>
                  <a:lnTo>
                    <a:pt x="4039" y="1748"/>
                  </a:lnTo>
                  <a:lnTo>
                    <a:pt x="4288" y="1374"/>
                  </a:lnTo>
                  <a:lnTo>
                    <a:pt x="4580" y="1041"/>
                  </a:lnTo>
                  <a:lnTo>
                    <a:pt x="4954" y="749"/>
                  </a:lnTo>
                  <a:lnTo>
                    <a:pt x="5329" y="500"/>
                  </a:lnTo>
                  <a:lnTo>
                    <a:pt x="4913" y="291"/>
                  </a:lnTo>
                  <a:lnTo>
                    <a:pt x="4496" y="125"/>
                  </a:lnTo>
                  <a:lnTo>
                    <a:pt x="4039" y="42"/>
                  </a:lnTo>
                  <a:lnTo>
                    <a:pt x="3539" y="0"/>
                  </a:lnTo>
                  <a:close/>
                </a:path>
              </a:pathLst>
            </a:custGeom>
            <a:solidFill>
              <a:srgbClr val="EB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8167336" y="496135"/>
              <a:ext cx="163399" cy="218679"/>
            </a:xfrm>
            <a:custGeom>
              <a:avLst/>
              <a:gdLst/>
              <a:ahLst/>
              <a:cxnLst/>
              <a:rect l="l" t="t" r="r" b="b"/>
              <a:pathLst>
                <a:path w="5288" h="7077" extrusionOk="0">
                  <a:moveTo>
                    <a:pt x="1749" y="0"/>
                  </a:moveTo>
                  <a:lnTo>
                    <a:pt x="1291" y="42"/>
                  </a:lnTo>
                  <a:lnTo>
                    <a:pt x="833" y="125"/>
                  </a:lnTo>
                  <a:lnTo>
                    <a:pt x="375" y="291"/>
                  </a:lnTo>
                  <a:lnTo>
                    <a:pt x="1" y="500"/>
                  </a:lnTo>
                  <a:lnTo>
                    <a:pt x="375" y="749"/>
                  </a:lnTo>
                  <a:lnTo>
                    <a:pt x="708" y="1041"/>
                  </a:lnTo>
                  <a:lnTo>
                    <a:pt x="1000" y="1374"/>
                  </a:lnTo>
                  <a:lnTo>
                    <a:pt x="1250" y="1748"/>
                  </a:lnTo>
                  <a:lnTo>
                    <a:pt x="1458" y="2165"/>
                  </a:lnTo>
                  <a:lnTo>
                    <a:pt x="1624" y="2622"/>
                  </a:lnTo>
                  <a:lnTo>
                    <a:pt x="1707" y="3080"/>
                  </a:lnTo>
                  <a:lnTo>
                    <a:pt x="1749" y="3538"/>
                  </a:lnTo>
                  <a:lnTo>
                    <a:pt x="1707" y="4038"/>
                  </a:lnTo>
                  <a:lnTo>
                    <a:pt x="1624" y="4495"/>
                  </a:lnTo>
                  <a:lnTo>
                    <a:pt x="1458" y="4912"/>
                  </a:lnTo>
                  <a:lnTo>
                    <a:pt x="1250" y="5328"/>
                  </a:lnTo>
                  <a:lnTo>
                    <a:pt x="1000" y="5703"/>
                  </a:lnTo>
                  <a:lnTo>
                    <a:pt x="708" y="6036"/>
                  </a:lnTo>
                  <a:lnTo>
                    <a:pt x="375" y="6327"/>
                  </a:lnTo>
                  <a:lnTo>
                    <a:pt x="1" y="6577"/>
                  </a:lnTo>
                  <a:lnTo>
                    <a:pt x="375" y="6785"/>
                  </a:lnTo>
                  <a:lnTo>
                    <a:pt x="833" y="6951"/>
                  </a:lnTo>
                  <a:lnTo>
                    <a:pt x="1291" y="7035"/>
                  </a:lnTo>
                  <a:lnTo>
                    <a:pt x="1749" y="7076"/>
                  </a:lnTo>
                  <a:lnTo>
                    <a:pt x="2124" y="7035"/>
                  </a:lnTo>
                  <a:lnTo>
                    <a:pt x="2457" y="6993"/>
                  </a:lnTo>
                  <a:lnTo>
                    <a:pt x="2790" y="6910"/>
                  </a:lnTo>
                  <a:lnTo>
                    <a:pt x="3123" y="6785"/>
                  </a:lnTo>
                  <a:lnTo>
                    <a:pt x="3414" y="6660"/>
                  </a:lnTo>
                  <a:lnTo>
                    <a:pt x="3705" y="6452"/>
                  </a:lnTo>
                  <a:lnTo>
                    <a:pt x="3997" y="6244"/>
                  </a:lnTo>
                  <a:lnTo>
                    <a:pt x="4247" y="6036"/>
                  </a:lnTo>
                  <a:lnTo>
                    <a:pt x="4455" y="5786"/>
                  </a:lnTo>
                  <a:lnTo>
                    <a:pt x="4663" y="5494"/>
                  </a:lnTo>
                  <a:lnTo>
                    <a:pt x="4871" y="5203"/>
                  </a:lnTo>
                  <a:lnTo>
                    <a:pt x="4996" y="4912"/>
                  </a:lnTo>
                  <a:lnTo>
                    <a:pt x="5121" y="4579"/>
                  </a:lnTo>
                  <a:lnTo>
                    <a:pt x="5204" y="4246"/>
                  </a:lnTo>
                  <a:lnTo>
                    <a:pt x="5245" y="3913"/>
                  </a:lnTo>
                  <a:lnTo>
                    <a:pt x="5287" y="3538"/>
                  </a:lnTo>
                  <a:lnTo>
                    <a:pt x="5245" y="3163"/>
                  </a:lnTo>
                  <a:lnTo>
                    <a:pt x="5204" y="2831"/>
                  </a:lnTo>
                  <a:lnTo>
                    <a:pt x="5121" y="2498"/>
                  </a:lnTo>
                  <a:lnTo>
                    <a:pt x="4996" y="2165"/>
                  </a:lnTo>
                  <a:lnTo>
                    <a:pt x="4871" y="1873"/>
                  </a:lnTo>
                  <a:lnTo>
                    <a:pt x="4663" y="1582"/>
                  </a:lnTo>
                  <a:lnTo>
                    <a:pt x="4455" y="1290"/>
                  </a:lnTo>
                  <a:lnTo>
                    <a:pt x="4247" y="1041"/>
                  </a:lnTo>
                  <a:lnTo>
                    <a:pt x="3997" y="833"/>
                  </a:lnTo>
                  <a:lnTo>
                    <a:pt x="3705" y="624"/>
                  </a:lnTo>
                  <a:lnTo>
                    <a:pt x="3414" y="458"/>
                  </a:lnTo>
                  <a:lnTo>
                    <a:pt x="3123" y="291"/>
                  </a:lnTo>
                  <a:lnTo>
                    <a:pt x="2790" y="167"/>
                  </a:lnTo>
                  <a:lnTo>
                    <a:pt x="2457" y="83"/>
                  </a:lnTo>
                  <a:lnTo>
                    <a:pt x="2124" y="42"/>
                  </a:lnTo>
                  <a:lnTo>
                    <a:pt x="1749" y="0"/>
                  </a:lnTo>
                  <a:close/>
                </a:path>
              </a:pathLst>
            </a:custGeom>
            <a:solidFill>
              <a:srgbClr val="B97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8112055" y="511554"/>
              <a:ext cx="109355" cy="187810"/>
            </a:xfrm>
            <a:custGeom>
              <a:avLst/>
              <a:gdLst/>
              <a:ahLst/>
              <a:cxnLst/>
              <a:rect l="l" t="t" r="r" b="b"/>
              <a:pathLst>
                <a:path w="3539" h="6078" extrusionOk="0">
                  <a:moveTo>
                    <a:pt x="1790" y="1"/>
                  </a:moveTo>
                  <a:lnTo>
                    <a:pt x="1415" y="250"/>
                  </a:lnTo>
                  <a:lnTo>
                    <a:pt x="1041" y="542"/>
                  </a:lnTo>
                  <a:lnTo>
                    <a:pt x="749" y="875"/>
                  </a:lnTo>
                  <a:lnTo>
                    <a:pt x="500" y="1249"/>
                  </a:lnTo>
                  <a:lnTo>
                    <a:pt x="291" y="1666"/>
                  </a:lnTo>
                  <a:lnTo>
                    <a:pt x="125" y="2123"/>
                  </a:lnTo>
                  <a:lnTo>
                    <a:pt x="42" y="2581"/>
                  </a:lnTo>
                  <a:lnTo>
                    <a:pt x="0" y="3039"/>
                  </a:lnTo>
                  <a:lnTo>
                    <a:pt x="42" y="3539"/>
                  </a:lnTo>
                  <a:lnTo>
                    <a:pt x="125" y="3996"/>
                  </a:lnTo>
                  <a:lnTo>
                    <a:pt x="291" y="4413"/>
                  </a:lnTo>
                  <a:lnTo>
                    <a:pt x="500" y="4829"/>
                  </a:lnTo>
                  <a:lnTo>
                    <a:pt x="749" y="5204"/>
                  </a:lnTo>
                  <a:lnTo>
                    <a:pt x="1041" y="5537"/>
                  </a:lnTo>
                  <a:lnTo>
                    <a:pt x="1415" y="5828"/>
                  </a:lnTo>
                  <a:lnTo>
                    <a:pt x="1790" y="6078"/>
                  </a:lnTo>
                  <a:lnTo>
                    <a:pt x="2164" y="5828"/>
                  </a:lnTo>
                  <a:lnTo>
                    <a:pt x="2497" y="5537"/>
                  </a:lnTo>
                  <a:lnTo>
                    <a:pt x="2789" y="5204"/>
                  </a:lnTo>
                  <a:lnTo>
                    <a:pt x="3039" y="4829"/>
                  </a:lnTo>
                  <a:lnTo>
                    <a:pt x="3247" y="4413"/>
                  </a:lnTo>
                  <a:lnTo>
                    <a:pt x="3413" y="3996"/>
                  </a:lnTo>
                  <a:lnTo>
                    <a:pt x="3496" y="3539"/>
                  </a:lnTo>
                  <a:lnTo>
                    <a:pt x="3538" y="3039"/>
                  </a:lnTo>
                  <a:lnTo>
                    <a:pt x="3496" y="2581"/>
                  </a:lnTo>
                  <a:lnTo>
                    <a:pt x="3413" y="2123"/>
                  </a:lnTo>
                  <a:lnTo>
                    <a:pt x="3247" y="1666"/>
                  </a:lnTo>
                  <a:lnTo>
                    <a:pt x="3039" y="1249"/>
                  </a:lnTo>
                  <a:lnTo>
                    <a:pt x="2789" y="875"/>
                  </a:lnTo>
                  <a:lnTo>
                    <a:pt x="2497" y="542"/>
                  </a:lnTo>
                  <a:lnTo>
                    <a:pt x="2164" y="250"/>
                  </a:lnTo>
                  <a:lnTo>
                    <a:pt x="1790" y="1"/>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27"/>
          <p:cNvGrpSpPr/>
          <p:nvPr/>
        </p:nvGrpSpPr>
        <p:grpSpPr>
          <a:xfrm>
            <a:off x="-509423" y="-36197"/>
            <a:ext cx="2530096" cy="950494"/>
            <a:chOff x="3166125" y="2747000"/>
            <a:chExt cx="1157250" cy="434750"/>
          </a:xfrm>
        </p:grpSpPr>
        <p:sp>
          <p:nvSpPr>
            <p:cNvPr id="562" name="Google Shape;562;p27"/>
            <p:cNvSpPr/>
            <p:nvPr/>
          </p:nvSpPr>
          <p:spPr>
            <a:xfrm>
              <a:off x="3313075" y="2747000"/>
              <a:ext cx="3125" cy="338150"/>
            </a:xfrm>
            <a:custGeom>
              <a:avLst/>
              <a:gdLst/>
              <a:ahLst/>
              <a:cxnLst/>
              <a:rect l="l" t="t" r="r" b="b"/>
              <a:pathLst>
                <a:path w="125" h="13526" extrusionOk="0">
                  <a:moveTo>
                    <a:pt x="42" y="1"/>
                  </a:moveTo>
                  <a:lnTo>
                    <a:pt x="1" y="83"/>
                  </a:lnTo>
                  <a:lnTo>
                    <a:pt x="1" y="13485"/>
                  </a:lnTo>
                  <a:lnTo>
                    <a:pt x="42" y="13526"/>
                  </a:lnTo>
                  <a:lnTo>
                    <a:pt x="124" y="13526"/>
                  </a:lnTo>
                  <a:lnTo>
                    <a:pt x="124" y="13485"/>
                  </a:lnTo>
                  <a:lnTo>
                    <a:pt x="124" y="83"/>
                  </a:lnTo>
                  <a:lnTo>
                    <a:pt x="124" y="1"/>
                  </a:lnTo>
                  <a:close/>
                </a:path>
              </a:pathLst>
            </a:custGeom>
            <a:solidFill>
              <a:srgbClr val="81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a:off x="3166125" y="3036825"/>
              <a:ext cx="298050" cy="144925"/>
            </a:xfrm>
            <a:custGeom>
              <a:avLst/>
              <a:gdLst/>
              <a:ahLst/>
              <a:cxnLst/>
              <a:rect l="l" t="t" r="r" b="b"/>
              <a:pathLst>
                <a:path w="11922" h="5797" extrusionOk="0">
                  <a:moveTo>
                    <a:pt x="5468" y="1"/>
                  </a:moveTo>
                  <a:lnTo>
                    <a:pt x="4974" y="42"/>
                  </a:lnTo>
                  <a:lnTo>
                    <a:pt x="4522" y="124"/>
                  </a:lnTo>
                  <a:lnTo>
                    <a:pt x="4111" y="247"/>
                  </a:lnTo>
                  <a:lnTo>
                    <a:pt x="3741" y="371"/>
                  </a:lnTo>
                  <a:lnTo>
                    <a:pt x="3371" y="535"/>
                  </a:lnTo>
                  <a:lnTo>
                    <a:pt x="3001" y="699"/>
                  </a:lnTo>
                  <a:lnTo>
                    <a:pt x="2713" y="905"/>
                  </a:lnTo>
                  <a:lnTo>
                    <a:pt x="2426" y="1110"/>
                  </a:lnTo>
                  <a:lnTo>
                    <a:pt x="2138" y="1316"/>
                  </a:lnTo>
                  <a:lnTo>
                    <a:pt x="1644" y="1809"/>
                  </a:lnTo>
                  <a:lnTo>
                    <a:pt x="1233" y="2344"/>
                  </a:lnTo>
                  <a:lnTo>
                    <a:pt x="904" y="2919"/>
                  </a:lnTo>
                  <a:lnTo>
                    <a:pt x="617" y="3454"/>
                  </a:lnTo>
                  <a:lnTo>
                    <a:pt x="411" y="3988"/>
                  </a:lnTo>
                  <a:lnTo>
                    <a:pt x="247" y="4481"/>
                  </a:lnTo>
                  <a:lnTo>
                    <a:pt x="123" y="4893"/>
                  </a:lnTo>
                  <a:lnTo>
                    <a:pt x="0" y="5550"/>
                  </a:lnTo>
                  <a:lnTo>
                    <a:pt x="0" y="5797"/>
                  </a:lnTo>
                  <a:lnTo>
                    <a:pt x="11922" y="5797"/>
                  </a:lnTo>
                  <a:lnTo>
                    <a:pt x="11881" y="5550"/>
                  </a:lnTo>
                  <a:lnTo>
                    <a:pt x="11757" y="4893"/>
                  </a:lnTo>
                  <a:lnTo>
                    <a:pt x="11634" y="4481"/>
                  </a:lnTo>
                  <a:lnTo>
                    <a:pt x="11470" y="3988"/>
                  </a:lnTo>
                  <a:lnTo>
                    <a:pt x="11264" y="3454"/>
                  </a:lnTo>
                  <a:lnTo>
                    <a:pt x="10976" y="2919"/>
                  </a:lnTo>
                  <a:lnTo>
                    <a:pt x="10647" y="2344"/>
                  </a:lnTo>
                  <a:lnTo>
                    <a:pt x="10236" y="1809"/>
                  </a:lnTo>
                  <a:lnTo>
                    <a:pt x="9784" y="1316"/>
                  </a:lnTo>
                  <a:lnTo>
                    <a:pt x="9496" y="1110"/>
                  </a:lnTo>
                  <a:lnTo>
                    <a:pt x="9209" y="905"/>
                  </a:lnTo>
                  <a:lnTo>
                    <a:pt x="8880" y="699"/>
                  </a:lnTo>
                  <a:lnTo>
                    <a:pt x="8551" y="535"/>
                  </a:lnTo>
                  <a:lnTo>
                    <a:pt x="8181" y="371"/>
                  </a:lnTo>
                  <a:lnTo>
                    <a:pt x="7770" y="247"/>
                  </a:lnTo>
                  <a:lnTo>
                    <a:pt x="7359" y="124"/>
                  </a:lnTo>
                  <a:lnTo>
                    <a:pt x="6906" y="42"/>
                  </a:lnTo>
                  <a:lnTo>
                    <a:pt x="64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p:nvPr/>
          </p:nvSpPr>
          <p:spPr>
            <a:xfrm>
              <a:off x="3742675" y="2747000"/>
              <a:ext cx="3100" cy="338150"/>
            </a:xfrm>
            <a:custGeom>
              <a:avLst/>
              <a:gdLst/>
              <a:ahLst/>
              <a:cxnLst/>
              <a:rect l="l" t="t" r="r" b="b"/>
              <a:pathLst>
                <a:path w="124" h="13526" extrusionOk="0">
                  <a:moveTo>
                    <a:pt x="41" y="1"/>
                  </a:moveTo>
                  <a:lnTo>
                    <a:pt x="0" y="83"/>
                  </a:lnTo>
                  <a:lnTo>
                    <a:pt x="0" y="13485"/>
                  </a:lnTo>
                  <a:lnTo>
                    <a:pt x="41" y="13526"/>
                  </a:lnTo>
                  <a:lnTo>
                    <a:pt x="124" y="13526"/>
                  </a:lnTo>
                  <a:lnTo>
                    <a:pt x="124" y="13485"/>
                  </a:lnTo>
                  <a:lnTo>
                    <a:pt x="124" y="83"/>
                  </a:lnTo>
                  <a:lnTo>
                    <a:pt x="124" y="1"/>
                  </a:lnTo>
                  <a:close/>
                </a:path>
              </a:pathLst>
            </a:custGeom>
            <a:solidFill>
              <a:srgbClr val="81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7"/>
            <p:cNvSpPr/>
            <p:nvPr/>
          </p:nvSpPr>
          <p:spPr>
            <a:xfrm>
              <a:off x="3595700" y="3036825"/>
              <a:ext cx="298075" cy="144925"/>
            </a:xfrm>
            <a:custGeom>
              <a:avLst/>
              <a:gdLst/>
              <a:ahLst/>
              <a:cxnLst/>
              <a:rect l="l" t="t" r="r" b="b"/>
              <a:pathLst>
                <a:path w="11923" h="5797" extrusionOk="0">
                  <a:moveTo>
                    <a:pt x="5468" y="1"/>
                  </a:moveTo>
                  <a:lnTo>
                    <a:pt x="4975" y="42"/>
                  </a:lnTo>
                  <a:lnTo>
                    <a:pt x="4564" y="124"/>
                  </a:lnTo>
                  <a:lnTo>
                    <a:pt x="4112" y="247"/>
                  </a:lnTo>
                  <a:lnTo>
                    <a:pt x="3742" y="371"/>
                  </a:lnTo>
                  <a:lnTo>
                    <a:pt x="3372" y="535"/>
                  </a:lnTo>
                  <a:lnTo>
                    <a:pt x="3043" y="699"/>
                  </a:lnTo>
                  <a:lnTo>
                    <a:pt x="2714" y="905"/>
                  </a:lnTo>
                  <a:lnTo>
                    <a:pt x="2426" y="1110"/>
                  </a:lnTo>
                  <a:lnTo>
                    <a:pt x="2138" y="1316"/>
                  </a:lnTo>
                  <a:lnTo>
                    <a:pt x="1645" y="1809"/>
                  </a:lnTo>
                  <a:lnTo>
                    <a:pt x="1275" y="2344"/>
                  </a:lnTo>
                  <a:lnTo>
                    <a:pt x="905" y="2919"/>
                  </a:lnTo>
                  <a:lnTo>
                    <a:pt x="658" y="3454"/>
                  </a:lnTo>
                  <a:lnTo>
                    <a:pt x="453" y="3988"/>
                  </a:lnTo>
                  <a:lnTo>
                    <a:pt x="289" y="4481"/>
                  </a:lnTo>
                  <a:lnTo>
                    <a:pt x="165" y="4893"/>
                  </a:lnTo>
                  <a:lnTo>
                    <a:pt x="42" y="5550"/>
                  </a:lnTo>
                  <a:lnTo>
                    <a:pt x="1" y="5797"/>
                  </a:lnTo>
                  <a:lnTo>
                    <a:pt x="11922" y="5797"/>
                  </a:lnTo>
                  <a:lnTo>
                    <a:pt x="11881" y="5550"/>
                  </a:lnTo>
                  <a:lnTo>
                    <a:pt x="11758" y="4893"/>
                  </a:lnTo>
                  <a:lnTo>
                    <a:pt x="11635" y="4481"/>
                  </a:lnTo>
                  <a:lnTo>
                    <a:pt x="11470" y="3988"/>
                  </a:lnTo>
                  <a:lnTo>
                    <a:pt x="11265" y="3454"/>
                  </a:lnTo>
                  <a:lnTo>
                    <a:pt x="11018" y="2919"/>
                  </a:lnTo>
                  <a:lnTo>
                    <a:pt x="10648" y="2344"/>
                  </a:lnTo>
                  <a:lnTo>
                    <a:pt x="10278" y="1809"/>
                  </a:lnTo>
                  <a:lnTo>
                    <a:pt x="9785" y="1316"/>
                  </a:lnTo>
                  <a:lnTo>
                    <a:pt x="9497" y="1110"/>
                  </a:lnTo>
                  <a:lnTo>
                    <a:pt x="9209" y="905"/>
                  </a:lnTo>
                  <a:lnTo>
                    <a:pt x="8880" y="699"/>
                  </a:lnTo>
                  <a:lnTo>
                    <a:pt x="8551" y="535"/>
                  </a:lnTo>
                  <a:lnTo>
                    <a:pt x="8181" y="371"/>
                  </a:lnTo>
                  <a:lnTo>
                    <a:pt x="7811" y="247"/>
                  </a:lnTo>
                  <a:lnTo>
                    <a:pt x="7359" y="124"/>
                  </a:lnTo>
                  <a:lnTo>
                    <a:pt x="6948" y="42"/>
                  </a:lnTo>
                  <a:lnTo>
                    <a:pt x="64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4173300" y="2747000"/>
              <a:ext cx="3100" cy="338150"/>
            </a:xfrm>
            <a:custGeom>
              <a:avLst/>
              <a:gdLst/>
              <a:ahLst/>
              <a:cxnLst/>
              <a:rect l="l" t="t" r="r" b="b"/>
              <a:pathLst>
                <a:path w="124" h="13526" extrusionOk="0">
                  <a:moveTo>
                    <a:pt x="0" y="1"/>
                  </a:moveTo>
                  <a:lnTo>
                    <a:pt x="0" y="83"/>
                  </a:lnTo>
                  <a:lnTo>
                    <a:pt x="0" y="13485"/>
                  </a:lnTo>
                  <a:lnTo>
                    <a:pt x="0" y="13526"/>
                  </a:lnTo>
                  <a:lnTo>
                    <a:pt x="82" y="13526"/>
                  </a:lnTo>
                  <a:lnTo>
                    <a:pt x="123" y="13485"/>
                  </a:lnTo>
                  <a:lnTo>
                    <a:pt x="123" y="83"/>
                  </a:lnTo>
                  <a:lnTo>
                    <a:pt x="82" y="1"/>
                  </a:lnTo>
                  <a:close/>
                </a:path>
              </a:pathLst>
            </a:custGeom>
            <a:solidFill>
              <a:srgbClr val="81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4025300" y="3036825"/>
              <a:ext cx="298075" cy="144925"/>
            </a:xfrm>
            <a:custGeom>
              <a:avLst/>
              <a:gdLst/>
              <a:ahLst/>
              <a:cxnLst/>
              <a:rect l="l" t="t" r="r" b="b"/>
              <a:pathLst>
                <a:path w="11923" h="5797" extrusionOk="0">
                  <a:moveTo>
                    <a:pt x="5468" y="1"/>
                  </a:moveTo>
                  <a:lnTo>
                    <a:pt x="5016" y="42"/>
                  </a:lnTo>
                  <a:lnTo>
                    <a:pt x="4564" y="124"/>
                  </a:lnTo>
                  <a:lnTo>
                    <a:pt x="4152" y="247"/>
                  </a:lnTo>
                  <a:lnTo>
                    <a:pt x="3741" y="371"/>
                  </a:lnTo>
                  <a:lnTo>
                    <a:pt x="3371" y="535"/>
                  </a:lnTo>
                  <a:lnTo>
                    <a:pt x="3042" y="699"/>
                  </a:lnTo>
                  <a:lnTo>
                    <a:pt x="2714" y="905"/>
                  </a:lnTo>
                  <a:lnTo>
                    <a:pt x="2426" y="1110"/>
                  </a:lnTo>
                  <a:lnTo>
                    <a:pt x="2138" y="1316"/>
                  </a:lnTo>
                  <a:lnTo>
                    <a:pt x="1686" y="1809"/>
                  </a:lnTo>
                  <a:lnTo>
                    <a:pt x="1275" y="2344"/>
                  </a:lnTo>
                  <a:lnTo>
                    <a:pt x="946" y="2919"/>
                  </a:lnTo>
                  <a:lnTo>
                    <a:pt x="658" y="3454"/>
                  </a:lnTo>
                  <a:lnTo>
                    <a:pt x="453" y="3988"/>
                  </a:lnTo>
                  <a:lnTo>
                    <a:pt x="288" y="4481"/>
                  </a:lnTo>
                  <a:lnTo>
                    <a:pt x="165" y="4893"/>
                  </a:lnTo>
                  <a:lnTo>
                    <a:pt x="41" y="5550"/>
                  </a:lnTo>
                  <a:lnTo>
                    <a:pt x="0" y="5797"/>
                  </a:lnTo>
                  <a:lnTo>
                    <a:pt x="11922" y="5797"/>
                  </a:lnTo>
                  <a:lnTo>
                    <a:pt x="11922" y="5550"/>
                  </a:lnTo>
                  <a:lnTo>
                    <a:pt x="11758" y="4893"/>
                  </a:lnTo>
                  <a:lnTo>
                    <a:pt x="11675" y="4481"/>
                  </a:lnTo>
                  <a:lnTo>
                    <a:pt x="11511" y="3988"/>
                  </a:lnTo>
                  <a:lnTo>
                    <a:pt x="11305" y="3454"/>
                  </a:lnTo>
                  <a:lnTo>
                    <a:pt x="11018" y="2919"/>
                  </a:lnTo>
                  <a:lnTo>
                    <a:pt x="10689" y="2344"/>
                  </a:lnTo>
                  <a:lnTo>
                    <a:pt x="10278" y="1809"/>
                  </a:lnTo>
                  <a:lnTo>
                    <a:pt x="9784" y="1316"/>
                  </a:lnTo>
                  <a:lnTo>
                    <a:pt x="9497" y="1110"/>
                  </a:lnTo>
                  <a:lnTo>
                    <a:pt x="9209" y="905"/>
                  </a:lnTo>
                  <a:lnTo>
                    <a:pt x="8921" y="699"/>
                  </a:lnTo>
                  <a:lnTo>
                    <a:pt x="8551" y="535"/>
                  </a:lnTo>
                  <a:lnTo>
                    <a:pt x="8181" y="371"/>
                  </a:lnTo>
                  <a:lnTo>
                    <a:pt x="7811" y="247"/>
                  </a:lnTo>
                  <a:lnTo>
                    <a:pt x="7400" y="124"/>
                  </a:lnTo>
                  <a:lnTo>
                    <a:pt x="6948" y="42"/>
                  </a:lnTo>
                  <a:lnTo>
                    <a:pt x="64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_HEADER_1">
    <p:spTree>
      <p:nvGrpSpPr>
        <p:cNvPr id="1" name="Shape 812"/>
        <p:cNvGrpSpPr/>
        <p:nvPr/>
      </p:nvGrpSpPr>
      <p:grpSpPr>
        <a:xfrm>
          <a:off x="0" y="0"/>
          <a:ext cx="0" cy="0"/>
          <a:chOff x="0" y="0"/>
          <a:chExt cx="0" cy="0"/>
        </a:xfrm>
      </p:grpSpPr>
      <p:sp>
        <p:nvSpPr>
          <p:cNvPr id="813" name="Google Shape;813;p34"/>
          <p:cNvSpPr txBox="1">
            <a:spLocks noGrp="1"/>
          </p:cNvSpPr>
          <p:nvPr>
            <p:ph type="title" hasCustomPrompt="1"/>
          </p:nvPr>
        </p:nvSpPr>
        <p:spPr>
          <a:xfrm>
            <a:off x="7179850" y="654900"/>
            <a:ext cx="970800" cy="970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6900"/>
              <a:buNone/>
              <a:defRPr sz="4600" b="1">
                <a:solidFill>
                  <a:schemeClr val="accent3"/>
                </a:solidFill>
              </a:defRPr>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r>
              <a:t>xx%</a:t>
            </a:r>
          </a:p>
        </p:txBody>
      </p:sp>
      <p:sp>
        <p:nvSpPr>
          <p:cNvPr id="814" name="Google Shape;814;p34"/>
          <p:cNvSpPr txBox="1">
            <a:spLocks noGrp="1"/>
          </p:cNvSpPr>
          <p:nvPr>
            <p:ph type="title" idx="2"/>
          </p:nvPr>
        </p:nvSpPr>
        <p:spPr>
          <a:xfrm>
            <a:off x="3713300" y="1665225"/>
            <a:ext cx="4530300" cy="163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4600" b="1">
                <a:solidFill>
                  <a:schemeClr val="dk1"/>
                </a:solidFill>
                <a:latin typeface="Montserrat"/>
                <a:ea typeface="Montserrat"/>
                <a:cs typeface="Montserrat"/>
                <a:sym typeface="Montserrat"/>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815" name="Google Shape;815;p34"/>
          <p:cNvSpPr txBox="1">
            <a:spLocks noGrp="1"/>
          </p:cNvSpPr>
          <p:nvPr>
            <p:ph type="subTitle" idx="1"/>
          </p:nvPr>
        </p:nvSpPr>
        <p:spPr>
          <a:xfrm>
            <a:off x="5481200" y="3239063"/>
            <a:ext cx="2762400" cy="714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500"/>
            </a:lvl1pPr>
            <a:lvl2pPr lvl="1" algn="r" rtl="0">
              <a:spcBef>
                <a:spcPts val="0"/>
              </a:spcBef>
              <a:spcAft>
                <a:spcPts val="0"/>
              </a:spcAft>
              <a:buClr>
                <a:schemeClr val="dk2"/>
              </a:buClr>
              <a:buSzPts val="1400"/>
              <a:buNone/>
              <a:defRPr>
                <a:solidFill>
                  <a:schemeClr val="dk2"/>
                </a:solidFill>
              </a:defRPr>
            </a:lvl2pPr>
            <a:lvl3pPr lvl="2" algn="r" rtl="0">
              <a:spcBef>
                <a:spcPts val="1600"/>
              </a:spcBef>
              <a:spcAft>
                <a:spcPts val="0"/>
              </a:spcAft>
              <a:buClr>
                <a:schemeClr val="dk2"/>
              </a:buClr>
              <a:buSzPts val="1400"/>
              <a:buNone/>
              <a:defRPr>
                <a:solidFill>
                  <a:schemeClr val="dk2"/>
                </a:solidFill>
              </a:defRPr>
            </a:lvl3pPr>
            <a:lvl4pPr lvl="3" algn="r" rtl="0">
              <a:spcBef>
                <a:spcPts val="1600"/>
              </a:spcBef>
              <a:spcAft>
                <a:spcPts val="0"/>
              </a:spcAft>
              <a:buClr>
                <a:schemeClr val="dk2"/>
              </a:buClr>
              <a:buSzPts val="1400"/>
              <a:buNone/>
              <a:defRPr>
                <a:solidFill>
                  <a:schemeClr val="dk2"/>
                </a:solidFill>
              </a:defRPr>
            </a:lvl4pPr>
            <a:lvl5pPr lvl="4" algn="r" rtl="0">
              <a:spcBef>
                <a:spcPts val="1600"/>
              </a:spcBef>
              <a:spcAft>
                <a:spcPts val="0"/>
              </a:spcAft>
              <a:buClr>
                <a:schemeClr val="dk2"/>
              </a:buClr>
              <a:buSzPts val="1400"/>
              <a:buNone/>
              <a:defRPr>
                <a:solidFill>
                  <a:schemeClr val="dk2"/>
                </a:solidFill>
              </a:defRPr>
            </a:lvl5pPr>
            <a:lvl6pPr lvl="5" algn="r" rtl="0">
              <a:spcBef>
                <a:spcPts val="1600"/>
              </a:spcBef>
              <a:spcAft>
                <a:spcPts val="0"/>
              </a:spcAft>
              <a:buClr>
                <a:schemeClr val="dk2"/>
              </a:buClr>
              <a:buSzPts val="1400"/>
              <a:buNone/>
              <a:defRPr>
                <a:solidFill>
                  <a:schemeClr val="dk2"/>
                </a:solidFill>
              </a:defRPr>
            </a:lvl6pPr>
            <a:lvl7pPr lvl="6" algn="r" rtl="0">
              <a:spcBef>
                <a:spcPts val="1600"/>
              </a:spcBef>
              <a:spcAft>
                <a:spcPts val="0"/>
              </a:spcAft>
              <a:buClr>
                <a:schemeClr val="dk2"/>
              </a:buClr>
              <a:buSzPts val="1400"/>
              <a:buNone/>
              <a:defRPr>
                <a:solidFill>
                  <a:schemeClr val="dk2"/>
                </a:solidFill>
              </a:defRPr>
            </a:lvl7pPr>
            <a:lvl8pPr lvl="7" algn="r" rtl="0">
              <a:spcBef>
                <a:spcPts val="1600"/>
              </a:spcBef>
              <a:spcAft>
                <a:spcPts val="0"/>
              </a:spcAft>
              <a:buClr>
                <a:schemeClr val="dk2"/>
              </a:buClr>
              <a:buSzPts val="1400"/>
              <a:buNone/>
              <a:defRPr>
                <a:solidFill>
                  <a:schemeClr val="dk2"/>
                </a:solidFill>
              </a:defRPr>
            </a:lvl8pPr>
            <a:lvl9pPr lvl="8" algn="r" rtl="0">
              <a:spcBef>
                <a:spcPts val="1600"/>
              </a:spcBef>
              <a:spcAft>
                <a:spcPts val="1600"/>
              </a:spcAft>
              <a:buClr>
                <a:schemeClr val="dk2"/>
              </a:buClr>
              <a:buSzPts val="1400"/>
              <a:buNone/>
              <a:defRPr>
                <a:solidFill>
                  <a:schemeClr val="dk2"/>
                </a:solidFill>
              </a:defRPr>
            </a:lvl9pPr>
          </a:lstStyle>
          <a:p>
            <a:endParaRPr/>
          </a:p>
        </p:txBody>
      </p:sp>
      <p:sp>
        <p:nvSpPr>
          <p:cNvPr id="816" name="Google Shape;816;p34"/>
          <p:cNvSpPr/>
          <p:nvPr/>
        </p:nvSpPr>
        <p:spPr>
          <a:xfrm>
            <a:off x="-9475" y="0"/>
            <a:ext cx="3862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4"/>
          <p:cNvSpPr/>
          <p:nvPr/>
        </p:nvSpPr>
        <p:spPr>
          <a:xfrm>
            <a:off x="0" y="4006900"/>
            <a:ext cx="9157500" cy="11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8" name="Google Shape;818;p34"/>
          <p:cNvGrpSpPr/>
          <p:nvPr/>
        </p:nvGrpSpPr>
        <p:grpSpPr>
          <a:xfrm>
            <a:off x="756268" y="3026608"/>
            <a:ext cx="2253093" cy="1455457"/>
            <a:chOff x="756268" y="3026608"/>
            <a:chExt cx="2253093" cy="1455457"/>
          </a:xfrm>
        </p:grpSpPr>
        <p:sp>
          <p:nvSpPr>
            <p:cNvPr id="819" name="Google Shape;819;p34"/>
            <p:cNvSpPr/>
            <p:nvPr/>
          </p:nvSpPr>
          <p:spPr>
            <a:xfrm>
              <a:off x="838974" y="4186582"/>
              <a:ext cx="258056" cy="295482"/>
            </a:xfrm>
            <a:custGeom>
              <a:avLst/>
              <a:gdLst/>
              <a:ahLst/>
              <a:cxnLst/>
              <a:rect l="l" t="t" r="r" b="b"/>
              <a:pathLst>
                <a:path w="5454" h="6245" extrusionOk="0">
                  <a:moveTo>
                    <a:pt x="334" y="1"/>
                  </a:moveTo>
                  <a:lnTo>
                    <a:pt x="1" y="6244"/>
                  </a:lnTo>
                  <a:lnTo>
                    <a:pt x="1915" y="6244"/>
                  </a:lnTo>
                  <a:lnTo>
                    <a:pt x="54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4"/>
            <p:cNvSpPr/>
            <p:nvPr/>
          </p:nvSpPr>
          <p:spPr>
            <a:xfrm>
              <a:off x="2670585" y="4186582"/>
              <a:ext cx="256069" cy="295482"/>
            </a:xfrm>
            <a:custGeom>
              <a:avLst/>
              <a:gdLst/>
              <a:ahLst/>
              <a:cxnLst/>
              <a:rect l="l" t="t" r="r" b="b"/>
              <a:pathLst>
                <a:path w="5412" h="6245" extrusionOk="0">
                  <a:moveTo>
                    <a:pt x="0" y="1"/>
                  </a:moveTo>
                  <a:lnTo>
                    <a:pt x="3497" y="6244"/>
                  </a:lnTo>
                  <a:lnTo>
                    <a:pt x="5411" y="6244"/>
                  </a:lnTo>
                  <a:lnTo>
                    <a:pt x="5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4"/>
            <p:cNvSpPr/>
            <p:nvPr/>
          </p:nvSpPr>
          <p:spPr>
            <a:xfrm>
              <a:off x="756268" y="3026608"/>
              <a:ext cx="2253093" cy="1240789"/>
            </a:xfrm>
            <a:custGeom>
              <a:avLst/>
              <a:gdLst/>
              <a:ahLst/>
              <a:cxnLst/>
              <a:rect l="l" t="t" r="r" b="b"/>
              <a:pathLst>
                <a:path w="47619" h="26224" extrusionOk="0">
                  <a:moveTo>
                    <a:pt x="0" y="0"/>
                  </a:moveTo>
                  <a:lnTo>
                    <a:pt x="0" y="26223"/>
                  </a:lnTo>
                  <a:lnTo>
                    <a:pt x="47618" y="26223"/>
                  </a:lnTo>
                  <a:lnTo>
                    <a:pt x="47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4"/>
            <p:cNvSpPr/>
            <p:nvPr/>
          </p:nvSpPr>
          <p:spPr>
            <a:xfrm>
              <a:off x="846876" y="3101413"/>
              <a:ext cx="1004450" cy="309251"/>
            </a:xfrm>
            <a:custGeom>
              <a:avLst/>
              <a:gdLst/>
              <a:ahLst/>
              <a:cxnLst/>
              <a:rect l="l" t="t" r="r" b="b"/>
              <a:pathLst>
                <a:path w="21229" h="6536" extrusionOk="0">
                  <a:moveTo>
                    <a:pt x="0" y="1"/>
                  </a:moveTo>
                  <a:lnTo>
                    <a:pt x="0" y="6536"/>
                  </a:lnTo>
                  <a:lnTo>
                    <a:pt x="21228" y="6536"/>
                  </a:lnTo>
                  <a:lnTo>
                    <a:pt x="212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4"/>
            <p:cNvSpPr/>
            <p:nvPr/>
          </p:nvSpPr>
          <p:spPr>
            <a:xfrm>
              <a:off x="846876" y="3461858"/>
              <a:ext cx="1004450" cy="311191"/>
            </a:xfrm>
            <a:custGeom>
              <a:avLst/>
              <a:gdLst/>
              <a:ahLst/>
              <a:cxnLst/>
              <a:rect l="l" t="t" r="r" b="b"/>
              <a:pathLst>
                <a:path w="21229" h="6577" extrusionOk="0">
                  <a:moveTo>
                    <a:pt x="0" y="0"/>
                  </a:moveTo>
                  <a:lnTo>
                    <a:pt x="0" y="6577"/>
                  </a:lnTo>
                  <a:lnTo>
                    <a:pt x="21228" y="6577"/>
                  </a:lnTo>
                  <a:lnTo>
                    <a:pt x="212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4"/>
            <p:cNvSpPr/>
            <p:nvPr/>
          </p:nvSpPr>
          <p:spPr>
            <a:xfrm>
              <a:off x="846876" y="3824197"/>
              <a:ext cx="1004450" cy="311238"/>
            </a:xfrm>
            <a:custGeom>
              <a:avLst/>
              <a:gdLst/>
              <a:ahLst/>
              <a:cxnLst/>
              <a:rect l="l" t="t" r="r" b="b"/>
              <a:pathLst>
                <a:path w="21229" h="6578" extrusionOk="0">
                  <a:moveTo>
                    <a:pt x="0" y="1"/>
                  </a:moveTo>
                  <a:lnTo>
                    <a:pt x="0" y="6578"/>
                  </a:lnTo>
                  <a:lnTo>
                    <a:pt x="21228" y="6578"/>
                  </a:lnTo>
                  <a:lnTo>
                    <a:pt x="212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4"/>
            <p:cNvSpPr/>
            <p:nvPr/>
          </p:nvSpPr>
          <p:spPr>
            <a:xfrm>
              <a:off x="1914302" y="3101413"/>
              <a:ext cx="1004450" cy="309251"/>
            </a:xfrm>
            <a:custGeom>
              <a:avLst/>
              <a:gdLst/>
              <a:ahLst/>
              <a:cxnLst/>
              <a:rect l="l" t="t" r="r" b="b"/>
              <a:pathLst>
                <a:path w="21229" h="6536" extrusionOk="0">
                  <a:moveTo>
                    <a:pt x="0" y="1"/>
                  </a:moveTo>
                  <a:lnTo>
                    <a:pt x="0" y="6536"/>
                  </a:lnTo>
                  <a:lnTo>
                    <a:pt x="21229" y="6536"/>
                  </a:lnTo>
                  <a:lnTo>
                    <a:pt x="212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4"/>
            <p:cNvSpPr/>
            <p:nvPr/>
          </p:nvSpPr>
          <p:spPr>
            <a:xfrm>
              <a:off x="1914302" y="3461858"/>
              <a:ext cx="1004450" cy="311191"/>
            </a:xfrm>
            <a:custGeom>
              <a:avLst/>
              <a:gdLst/>
              <a:ahLst/>
              <a:cxnLst/>
              <a:rect l="l" t="t" r="r" b="b"/>
              <a:pathLst>
                <a:path w="21229" h="6577" extrusionOk="0">
                  <a:moveTo>
                    <a:pt x="0" y="0"/>
                  </a:moveTo>
                  <a:lnTo>
                    <a:pt x="0" y="6577"/>
                  </a:lnTo>
                  <a:lnTo>
                    <a:pt x="21229" y="6577"/>
                  </a:lnTo>
                  <a:lnTo>
                    <a:pt x="212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4"/>
            <p:cNvSpPr/>
            <p:nvPr/>
          </p:nvSpPr>
          <p:spPr>
            <a:xfrm>
              <a:off x="1914302" y="3824197"/>
              <a:ext cx="1004450" cy="311238"/>
            </a:xfrm>
            <a:custGeom>
              <a:avLst/>
              <a:gdLst/>
              <a:ahLst/>
              <a:cxnLst/>
              <a:rect l="l" t="t" r="r" b="b"/>
              <a:pathLst>
                <a:path w="21229" h="6578" extrusionOk="0">
                  <a:moveTo>
                    <a:pt x="0" y="1"/>
                  </a:moveTo>
                  <a:lnTo>
                    <a:pt x="0" y="6578"/>
                  </a:lnTo>
                  <a:lnTo>
                    <a:pt x="21229" y="6578"/>
                  </a:lnTo>
                  <a:lnTo>
                    <a:pt x="212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4"/>
            <p:cNvSpPr/>
            <p:nvPr/>
          </p:nvSpPr>
          <p:spPr>
            <a:xfrm>
              <a:off x="1311651" y="3203850"/>
              <a:ext cx="104424" cy="104424"/>
            </a:xfrm>
            <a:custGeom>
              <a:avLst/>
              <a:gdLst/>
              <a:ahLst/>
              <a:cxnLst/>
              <a:rect l="l" t="t" r="r" b="b"/>
              <a:pathLst>
                <a:path w="2207" h="2207" fill="none" extrusionOk="0">
                  <a:moveTo>
                    <a:pt x="2206" y="1083"/>
                  </a:moveTo>
                  <a:lnTo>
                    <a:pt x="2206" y="1083"/>
                  </a:lnTo>
                  <a:lnTo>
                    <a:pt x="2165" y="875"/>
                  </a:lnTo>
                  <a:lnTo>
                    <a:pt x="2123" y="666"/>
                  </a:lnTo>
                  <a:lnTo>
                    <a:pt x="1998" y="500"/>
                  </a:lnTo>
                  <a:lnTo>
                    <a:pt x="1874" y="333"/>
                  </a:lnTo>
                  <a:lnTo>
                    <a:pt x="1707" y="209"/>
                  </a:lnTo>
                  <a:lnTo>
                    <a:pt x="1541" y="84"/>
                  </a:lnTo>
                  <a:lnTo>
                    <a:pt x="1332" y="42"/>
                  </a:lnTo>
                  <a:lnTo>
                    <a:pt x="1124" y="0"/>
                  </a:lnTo>
                  <a:lnTo>
                    <a:pt x="1124" y="0"/>
                  </a:lnTo>
                  <a:lnTo>
                    <a:pt x="875" y="42"/>
                  </a:lnTo>
                  <a:lnTo>
                    <a:pt x="666" y="84"/>
                  </a:lnTo>
                  <a:lnTo>
                    <a:pt x="500" y="209"/>
                  </a:lnTo>
                  <a:lnTo>
                    <a:pt x="333" y="333"/>
                  </a:lnTo>
                  <a:lnTo>
                    <a:pt x="209" y="500"/>
                  </a:lnTo>
                  <a:lnTo>
                    <a:pt x="84" y="666"/>
                  </a:lnTo>
                  <a:lnTo>
                    <a:pt x="42" y="875"/>
                  </a:lnTo>
                  <a:lnTo>
                    <a:pt x="0" y="1083"/>
                  </a:lnTo>
                  <a:lnTo>
                    <a:pt x="0" y="1083"/>
                  </a:lnTo>
                  <a:lnTo>
                    <a:pt x="42" y="1332"/>
                  </a:lnTo>
                  <a:lnTo>
                    <a:pt x="84" y="1541"/>
                  </a:lnTo>
                  <a:lnTo>
                    <a:pt x="209" y="1707"/>
                  </a:lnTo>
                  <a:lnTo>
                    <a:pt x="333" y="1874"/>
                  </a:lnTo>
                  <a:lnTo>
                    <a:pt x="500" y="1998"/>
                  </a:lnTo>
                  <a:lnTo>
                    <a:pt x="666" y="2123"/>
                  </a:lnTo>
                  <a:lnTo>
                    <a:pt x="875" y="2165"/>
                  </a:lnTo>
                  <a:lnTo>
                    <a:pt x="1124" y="2206"/>
                  </a:lnTo>
                  <a:lnTo>
                    <a:pt x="1124" y="2206"/>
                  </a:lnTo>
                  <a:lnTo>
                    <a:pt x="1332" y="2165"/>
                  </a:lnTo>
                  <a:lnTo>
                    <a:pt x="1541" y="2123"/>
                  </a:lnTo>
                  <a:lnTo>
                    <a:pt x="1707" y="1998"/>
                  </a:lnTo>
                  <a:lnTo>
                    <a:pt x="1874" y="1874"/>
                  </a:lnTo>
                  <a:lnTo>
                    <a:pt x="1998" y="1707"/>
                  </a:lnTo>
                  <a:lnTo>
                    <a:pt x="2123" y="1541"/>
                  </a:lnTo>
                  <a:lnTo>
                    <a:pt x="2165" y="1332"/>
                  </a:lnTo>
                  <a:lnTo>
                    <a:pt x="2206" y="1083"/>
                  </a:lnTo>
                  <a:lnTo>
                    <a:pt x="2206" y="1083"/>
                  </a:lnTo>
                  <a:close/>
                </a:path>
              </a:pathLst>
            </a:custGeom>
            <a:noFill/>
            <a:ln w="31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4"/>
            <p:cNvSpPr/>
            <p:nvPr/>
          </p:nvSpPr>
          <p:spPr>
            <a:xfrm>
              <a:off x="1311651" y="3928621"/>
              <a:ext cx="104424" cy="102437"/>
            </a:xfrm>
            <a:custGeom>
              <a:avLst/>
              <a:gdLst/>
              <a:ahLst/>
              <a:cxnLst/>
              <a:rect l="l" t="t" r="r" b="b"/>
              <a:pathLst>
                <a:path w="2207" h="2165" fill="none" extrusionOk="0">
                  <a:moveTo>
                    <a:pt x="2206" y="1082"/>
                  </a:moveTo>
                  <a:lnTo>
                    <a:pt x="2206" y="1082"/>
                  </a:lnTo>
                  <a:lnTo>
                    <a:pt x="2165" y="874"/>
                  </a:lnTo>
                  <a:lnTo>
                    <a:pt x="2123" y="666"/>
                  </a:lnTo>
                  <a:lnTo>
                    <a:pt x="1998" y="458"/>
                  </a:lnTo>
                  <a:lnTo>
                    <a:pt x="1874" y="291"/>
                  </a:lnTo>
                  <a:lnTo>
                    <a:pt x="1707" y="167"/>
                  </a:lnTo>
                  <a:lnTo>
                    <a:pt x="1541" y="83"/>
                  </a:lnTo>
                  <a:lnTo>
                    <a:pt x="1332" y="0"/>
                  </a:lnTo>
                  <a:lnTo>
                    <a:pt x="1124" y="0"/>
                  </a:lnTo>
                  <a:lnTo>
                    <a:pt x="1124" y="0"/>
                  </a:lnTo>
                  <a:lnTo>
                    <a:pt x="875" y="0"/>
                  </a:lnTo>
                  <a:lnTo>
                    <a:pt x="666" y="83"/>
                  </a:lnTo>
                  <a:lnTo>
                    <a:pt x="500" y="167"/>
                  </a:lnTo>
                  <a:lnTo>
                    <a:pt x="333" y="291"/>
                  </a:lnTo>
                  <a:lnTo>
                    <a:pt x="209" y="458"/>
                  </a:lnTo>
                  <a:lnTo>
                    <a:pt x="84" y="666"/>
                  </a:lnTo>
                  <a:lnTo>
                    <a:pt x="42" y="874"/>
                  </a:lnTo>
                  <a:lnTo>
                    <a:pt x="0" y="1082"/>
                  </a:lnTo>
                  <a:lnTo>
                    <a:pt x="0" y="1082"/>
                  </a:lnTo>
                  <a:lnTo>
                    <a:pt x="42" y="1290"/>
                  </a:lnTo>
                  <a:lnTo>
                    <a:pt x="84" y="1499"/>
                  </a:lnTo>
                  <a:lnTo>
                    <a:pt x="209" y="1707"/>
                  </a:lnTo>
                  <a:lnTo>
                    <a:pt x="333" y="1873"/>
                  </a:lnTo>
                  <a:lnTo>
                    <a:pt x="500" y="1998"/>
                  </a:lnTo>
                  <a:lnTo>
                    <a:pt x="666" y="2081"/>
                  </a:lnTo>
                  <a:lnTo>
                    <a:pt x="875" y="2165"/>
                  </a:lnTo>
                  <a:lnTo>
                    <a:pt x="1124" y="2165"/>
                  </a:lnTo>
                  <a:lnTo>
                    <a:pt x="1124" y="2165"/>
                  </a:lnTo>
                  <a:lnTo>
                    <a:pt x="1332" y="2165"/>
                  </a:lnTo>
                  <a:lnTo>
                    <a:pt x="1541" y="2081"/>
                  </a:lnTo>
                  <a:lnTo>
                    <a:pt x="1707" y="1998"/>
                  </a:lnTo>
                  <a:lnTo>
                    <a:pt x="1874" y="1873"/>
                  </a:lnTo>
                  <a:lnTo>
                    <a:pt x="1998" y="1707"/>
                  </a:lnTo>
                  <a:lnTo>
                    <a:pt x="2123" y="1499"/>
                  </a:lnTo>
                  <a:lnTo>
                    <a:pt x="2165" y="1290"/>
                  </a:lnTo>
                  <a:lnTo>
                    <a:pt x="2206" y="1082"/>
                  </a:lnTo>
                  <a:lnTo>
                    <a:pt x="2206" y="1082"/>
                  </a:lnTo>
                  <a:close/>
                </a:path>
              </a:pathLst>
            </a:custGeom>
            <a:noFill/>
            <a:ln w="31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4"/>
            <p:cNvSpPr/>
            <p:nvPr/>
          </p:nvSpPr>
          <p:spPr>
            <a:xfrm>
              <a:off x="1311651" y="3566235"/>
              <a:ext cx="104424" cy="104424"/>
            </a:xfrm>
            <a:custGeom>
              <a:avLst/>
              <a:gdLst/>
              <a:ahLst/>
              <a:cxnLst/>
              <a:rect l="l" t="t" r="r" b="b"/>
              <a:pathLst>
                <a:path w="2207" h="2207" fill="none" extrusionOk="0">
                  <a:moveTo>
                    <a:pt x="2206" y="1082"/>
                  </a:moveTo>
                  <a:lnTo>
                    <a:pt x="2206" y="1082"/>
                  </a:lnTo>
                  <a:lnTo>
                    <a:pt x="2165" y="874"/>
                  </a:lnTo>
                  <a:lnTo>
                    <a:pt x="2123" y="666"/>
                  </a:lnTo>
                  <a:lnTo>
                    <a:pt x="1998" y="458"/>
                  </a:lnTo>
                  <a:lnTo>
                    <a:pt x="1874" y="333"/>
                  </a:lnTo>
                  <a:lnTo>
                    <a:pt x="1707" y="167"/>
                  </a:lnTo>
                  <a:lnTo>
                    <a:pt x="1541" y="83"/>
                  </a:lnTo>
                  <a:lnTo>
                    <a:pt x="1332" y="0"/>
                  </a:lnTo>
                  <a:lnTo>
                    <a:pt x="1124" y="0"/>
                  </a:lnTo>
                  <a:lnTo>
                    <a:pt x="1124" y="0"/>
                  </a:lnTo>
                  <a:lnTo>
                    <a:pt x="875" y="0"/>
                  </a:lnTo>
                  <a:lnTo>
                    <a:pt x="666" y="83"/>
                  </a:lnTo>
                  <a:lnTo>
                    <a:pt x="500" y="167"/>
                  </a:lnTo>
                  <a:lnTo>
                    <a:pt x="333" y="333"/>
                  </a:lnTo>
                  <a:lnTo>
                    <a:pt x="209" y="458"/>
                  </a:lnTo>
                  <a:lnTo>
                    <a:pt x="84" y="666"/>
                  </a:lnTo>
                  <a:lnTo>
                    <a:pt x="42" y="874"/>
                  </a:lnTo>
                  <a:lnTo>
                    <a:pt x="0" y="1082"/>
                  </a:lnTo>
                  <a:lnTo>
                    <a:pt x="0" y="1082"/>
                  </a:lnTo>
                  <a:lnTo>
                    <a:pt x="42" y="1291"/>
                  </a:lnTo>
                  <a:lnTo>
                    <a:pt x="84" y="1499"/>
                  </a:lnTo>
                  <a:lnTo>
                    <a:pt x="209" y="1707"/>
                  </a:lnTo>
                  <a:lnTo>
                    <a:pt x="333" y="1873"/>
                  </a:lnTo>
                  <a:lnTo>
                    <a:pt x="500" y="1998"/>
                  </a:lnTo>
                  <a:lnTo>
                    <a:pt x="666" y="2081"/>
                  </a:lnTo>
                  <a:lnTo>
                    <a:pt x="875" y="2165"/>
                  </a:lnTo>
                  <a:lnTo>
                    <a:pt x="1124" y="2206"/>
                  </a:lnTo>
                  <a:lnTo>
                    <a:pt x="1124" y="2206"/>
                  </a:lnTo>
                  <a:lnTo>
                    <a:pt x="1332" y="2165"/>
                  </a:lnTo>
                  <a:lnTo>
                    <a:pt x="1541" y="2081"/>
                  </a:lnTo>
                  <a:lnTo>
                    <a:pt x="1707" y="1998"/>
                  </a:lnTo>
                  <a:lnTo>
                    <a:pt x="1874" y="1873"/>
                  </a:lnTo>
                  <a:lnTo>
                    <a:pt x="1998" y="1707"/>
                  </a:lnTo>
                  <a:lnTo>
                    <a:pt x="2123" y="1499"/>
                  </a:lnTo>
                  <a:lnTo>
                    <a:pt x="2165" y="1291"/>
                  </a:lnTo>
                  <a:lnTo>
                    <a:pt x="2206" y="1082"/>
                  </a:lnTo>
                  <a:lnTo>
                    <a:pt x="2206" y="1082"/>
                  </a:lnTo>
                  <a:close/>
                </a:path>
              </a:pathLst>
            </a:custGeom>
            <a:noFill/>
            <a:ln w="31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4"/>
            <p:cNvSpPr/>
            <p:nvPr/>
          </p:nvSpPr>
          <p:spPr>
            <a:xfrm>
              <a:off x="2365309" y="3203850"/>
              <a:ext cx="104424" cy="104424"/>
            </a:xfrm>
            <a:custGeom>
              <a:avLst/>
              <a:gdLst/>
              <a:ahLst/>
              <a:cxnLst/>
              <a:rect l="l" t="t" r="r" b="b"/>
              <a:pathLst>
                <a:path w="2207" h="2207" fill="none" extrusionOk="0">
                  <a:moveTo>
                    <a:pt x="2206" y="1083"/>
                  </a:moveTo>
                  <a:lnTo>
                    <a:pt x="2206" y="1083"/>
                  </a:lnTo>
                  <a:lnTo>
                    <a:pt x="2165" y="875"/>
                  </a:lnTo>
                  <a:lnTo>
                    <a:pt x="2123" y="666"/>
                  </a:lnTo>
                  <a:lnTo>
                    <a:pt x="1998" y="500"/>
                  </a:lnTo>
                  <a:lnTo>
                    <a:pt x="1873" y="333"/>
                  </a:lnTo>
                  <a:lnTo>
                    <a:pt x="1707" y="209"/>
                  </a:lnTo>
                  <a:lnTo>
                    <a:pt x="1540" y="84"/>
                  </a:lnTo>
                  <a:lnTo>
                    <a:pt x="1332" y="42"/>
                  </a:lnTo>
                  <a:lnTo>
                    <a:pt x="1083" y="0"/>
                  </a:lnTo>
                  <a:lnTo>
                    <a:pt x="1083" y="0"/>
                  </a:lnTo>
                  <a:lnTo>
                    <a:pt x="874" y="42"/>
                  </a:lnTo>
                  <a:lnTo>
                    <a:pt x="666" y="84"/>
                  </a:lnTo>
                  <a:lnTo>
                    <a:pt x="500" y="209"/>
                  </a:lnTo>
                  <a:lnTo>
                    <a:pt x="333" y="333"/>
                  </a:lnTo>
                  <a:lnTo>
                    <a:pt x="167" y="500"/>
                  </a:lnTo>
                  <a:lnTo>
                    <a:pt x="84" y="666"/>
                  </a:lnTo>
                  <a:lnTo>
                    <a:pt x="0" y="875"/>
                  </a:lnTo>
                  <a:lnTo>
                    <a:pt x="0" y="1083"/>
                  </a:lnTo>
                  <a:lnTo>
                    <a:pt x="0" y="1083"/>
                  </a:lnTo>
                  <a:lnTo>
                    <a:pt x="0" y="1332"/>
                  </a:lnTo>
                  <a:lnTo>
                    <a:pt x="84" y="1541"/>
                  </a:lnTo>
                  <a:lnTo>
                    <a:pt x="167" y="1707"/>
                  </a:lnTo>
                  <a:lnTo>
                    <a:pt x="333" y="1874"/>
                  </a:lnTo>
                  <a:lnTo>
                    <a:pt x="500" y="1998"/>
                  </a:lnTo>
                  <a:lnTo>
                    <a:pt x="666" y="2123"/>
                  </a:lnTo>
                  <a:lnTo>
                    <a:pt x="874" y="2165"/>
                  </a:lnTo>
                  <a:lnTo>
                    <a:pt x="1083" y="2206"/>
                  </a:lnTo>
                  <a:lnTo>
                    <a:pt x="1083" y="2206"/>
                  </a:lnTo>
                  <a:lnTo>
                    <a:pt x="1332" y="2165"/>
                  </a:lnTo>
                  <a:lnTo>
                    <a:pt x="1540" y="2123"/>
                  </a:lnTo>
                  <a:lnTo>
                    <a:pt x="1707" y="1998"/>
                  </a:lnTo>
                  <a:lnTo>
                    <a:pt x="1873" y="1874"/>
                  </a:lnTo>
                  <a:lnTo>
                    <a:pt x="1998" y="1707"/>
                  </a:lnTo>
                  <a:lnTo>
                    <a:pt x="2123" y="1541"/>
                  </a:lnTo>
                  <a:lnTo>
                    <a:pt x="2165" y="1332"/>
                  </a:lnTo>
                  <a:lnTo>
                    <a:pt x="2206" y="1083"/>
                  </a:lnTo>
                  <a:lnTo>
                    <a:pt x="2206" y="1083"/>
                  </a:lnTo>
                  <a:close/>
                </a:path>
              </a:pathLst>
            </a:custGeom>
            <a:noFill/>
            <a:ln w="31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4"/>
            <p:cNvSpPr/>
            <p:nvPr/>
          </p:nvSpPr>
          <p:spPr>
            <a:xfrm>
              <a:off x="2365309" y="3928621"/>
              <a:ext cx="104424" cy="102437"/>
            </a:xfrm>
            <a:custGeom>
              <a:avLst/>
              <a:gdLst/>
              <a:ahLst/>
              <a:cxnLst/>
              <a:rect l="l" t="t" r="r" b="b"/>
              <a:pathLst>
                <a:path w="2207" h="2165" fill="none" extrusionOk="0">
                  <a:moveTo>
                    <a:pt x="2206" y="1082"/>
                  </a:moveTo>
                  <a:lnTo>
                    <a:pt x="2206" y="1082"/>
                  </a:lnTo>
                  <a:lnTo>
                    <a:pt x="2165" y="874"/>
                  </a:lnTo>
                  <a:lnTo>
                    <a:pt x="2123" y="666"/>
                  </a:lnTo>
                  <a:lnTo>
                    <a:pt x="1998" y="458"/>
                  </a:lnTo>
                  <a:lnTo>
                    <a:pt x="1873" y="291"/>
                  </a:lnTo>
                  <a:lnTo>
                    <a:pt x="1707" y="167"/>
                  </a:lnTo>
                  <a:lnTo>
                    <a:pt x="1540" y="83"/>
                  </a:lnTo>
                  <a:lnTo>
                    <a:pt x="1332" y="0"/>
                  </a:lnTo>
                  <a:lnTo>
                    <a:pt x="1083" y="0"/>
                  </a:lnTo>
                  <a:lnTo>
                    <a:pt x="1083" y="0"/>
                  </a:lnTo>
                  <a:lnTo>
                    <a:pt x="874" y="0"/>
                  </a:lnTo>
                  <a:lnTo>
                    <a:pt x="666" y="83"/>
                  </a:lnTo>
                  <a:lnTo>
                    <a:pt x="500" y="167"/>
                  </a:lnTo>
                  <a:lnTo>
                    <a:pt x="333" y="291"/>
                  </a:lnTo>
                  <a:lnTo>
                    <a:pt x="167" y="458"/>
                  </a:lnTo>
                  <a:lnTo>
                    <a:pt x="84" y="666"/>
                  </a:lnTo>
                  <a:lnTo>
                    <a:pt x="0" y="874"/>
                  </a:lnTo>
                  <a:lnTo>
                    <a:pt x="0" y="1082"/>
                  </a:lnTo>
                  <a:lnTo>
                    <a:pt x="0" y="1082"/>
                  </a:lnTo>
                  <a:lnTo>
                    <a:pt x="0" y="1290"/>
                  </a:lnTo>
                  <a:lnTo>
                    <a:pt x="84" y="1499"/>
                  </a:lnTo>
                  <a:lnTo>
                    <a:pt x="167" y="1707"/>
                  </a:lnTo>
                  <a:lnTo>
                    <a:pt x="333" y="1873"/>
                  </a:lnTo>
                  <a:lnTo>
                    <a:pt x="500" y="1998"/>
                  </a:lnTo>
                  <a:lnTo>
                    <a:pt x="666" y="2081"/>
                  </a:lnTo>
                  <a:lnTo>
                    <a:pt x="874" y="2165"/>
                  </a:lnTo>
                  <a:lnTo>
                    <a:pt x="1083" y="2165"/>
                  </a:lnTo>
                  <a:lnTo>
                    <a:pt x="1083" y="2165"/>
                  </a:lnTo>
                  <a:lnTo>
                    <a:pt x="1332" y="2165"/>
                  </a:lnTo>
                  <a:lnTo>
                    <a:pt x="1540" y="2081"/>
                  </a:lnTo>
                  <a:lnTo>
                    <a:pt x="1707" y="1998"/>
                  </a:lnTo>
                  <a:lnTo>
                    <a:pt x="1873" y="1873"/>
                  </a:lnTo>
                  <a:lnTo>
                    <a:pt x="1998" y="1707"/>
                  </a:lnTo>
                  <a:lnTo>
                    <a:pt x="2123" y="1499"/>
                  </a:lnTo>
                  <a:lnTo>
                    <a:pt x="2165" y="1290"/>
                  </a:lnTo>
                  <a:lnTo>
                    <a:pt x="2206" y="1082"/>
                  </a:lnTo>
                  <a:lnTo>
                    <a:pt x="2206" y="1082"/>
                  </a:lnTo>
                  <a:close/>
                </a:path>
              </a:pathLst>
            </a:custGeom>
            <a:noFill/>
            <a:ln w="31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4"/>
            <p:cNvSpPr/>
            <p:nvPr/>
          </p:nvSpPr>
          <p:spPr>
            <a:xfrm>
              <a:off x="2365309" y="3566235"/>
              <a:ext cx="104424" cy="104424"/>
            </a:xfrm>
            <a:custGeom>
              <a:avLst/>
              <a:gdLst/>
              <a:ahLst/>
              <a:cxnLst/>
              <a:rect l="l" t="t" r="r" b="b"/>
              <a:pathLst>
                <a:path w="2207" h="2207" fill="none" extrusionOk="0">
                  <a:moveTo>
                    <a:pt x="2206" y="1082"/>
                  </a:moveTo>
                  <a:lnTo>
                    <a:pt x="2206" y="1082"/>
                  </a:lnTo>
                  <a:lnTo>
                    <a:pt x="2165" y="874"/>
                  </a:lnTo>
                  <a:lnTo>
                    <a:pt x="2123" y="666"/>
                  </a:lnTo>
                  <a:lnTo>
                    <a:pt x="1998" y="458"/>
                  </a:lnTo>
                  <a:lnTo>
                    <a:pt x="1873" y="333"/>
                  </a:lnTo>
                  <a:lnTo>
                    <a:pt x="1707" y="167"/>
                  </a:lnTo>
                  <a:lnTo>
                    <a:pt x="1540" y="83"/>
                  </a:lnTo>
                  <a:lnTo>
                    <a:pt x="1332" y="0"/>
                  </a:lnTo>
                  <a:lnTo>
                    <a:pt x="1083" y="0"/>
                  </a:lnTo>
                  <a:lnTo>
                    <a:pt x="1083" y="0"/>
                  </a:lnTo>
                  <a:lnTo>
                    <a:pt x="874" y="0"/>
                  </a:lnTo>
                  <a:lnTo>
                    <a:pt x="666" y="83"/>
                  </a:lnTo>
                  <a:lnTo>
                    <a:pt x="500" y="167"/>
                  </a:lnTo>
                  <a:lnTo>
                    <a:pt x="333" y="333"/>
                  </a:lnTo>
                  <a:lnTo>
                    <a:pt x="167" y="458"/>
                  </a:lnTo>
                  <a:lnTo>
                    <a:pt x="84" y="666"/>
                  </a:lnTo>
                  <a:lnTo>
                    <a:pt x="0" y="874"/>
                  </a:lnTo>
                  <a:lnTo>
                    <a:pt x="0" y="1082"/>
                  </a:lnTo>
                  <a:lnTo>
                    <a:pt x="0" y="1082"/>
                  </a:lnTo>
                  <a:lnTo>
                    <a:pt x="0" y="1291"/>
                  </a:lnTo>
                  <a:lnTo>
                    <a:pt x="84" y="1499"/>
                  </a:lnTo>
                  <a:lnTo>
                    <a:pt x="167" y="1707"/>
                  </a:lnTo>
                  <a:lnTo>
                    <a:pt x="333" y="1873"/>
                  </a:lnTo>
                  <a:lnTo>
                    <a:pt x="500" y="1998"/>
                  </a:lnTo>
                  <a:lnTo>
                    <a:pt x="666" y="2081"/>
                  </a:lnTo>
                  <a:lnTo>
                    <a:pt x="874" y="2165"/>
                  </a:lnTo>
                  <a:lnTo>
                    <a:pt x="1083" y="2206"/>
                  </a:lnTo>
                  <a:lnTo>
                    <a:pt x="1083" y="2206"/>
                  </a:lnTo>
                  <a:lnTo>
                    <a:pt x="1332" y="2165"/>
                  </a:lnTo>
                  <a:lnTo>
                    <a:pt x="1540" y="2081"/>
                  </a:lnTo>
                  <a:lnTo>
                    <a:pt x="1707" y="1998"/>
                  </a:lnTo>
                  <a:lnTo>
                    <a:pt x="1873" y="1873"/>
                  </a:lnTo>
                  <a:lnTo>
                    <a:pt x="1998" y="1707"/>
                  </a:lnTo>
                  <a:lnTo>
                    <a:pt x="2123" y="1499"/>
                  </a:lnTo>
                  <a:lnTo>
                    <a:pt x="2165" y="1291"/>
                  </a:lnTo>
                  <a:lnTo>
                    <a:pt x="2206" y="1082"/>
                  </a:lnTo>
                  <a:lnTo>
                    <a:pt x="2206" y="1082"/>
                  </a:lnTo>
                  <a:close/>
                </a:path>
              </a:pathLst>
            </a:custGeom>
            <a:noFill/>
            <a:ln w="31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34"/>
          <p:cNvSpPr/>
          <p:nvPr/>
        </p:nvSpPr>
        <p:spPr>
          <a:xfrm>
            <a:off x="-531741" y="2733160"/>
            <a:ext cx="839037" cy="1721320"/>
          </a:xfrm>
          <a:custGeom>
            <a:avLst/>
            <a:gdLst/>
            <a:ahLst/>
            <a:cxnLst/>
            <a:rect l="l" t="t" r="r" b="b"/>
            <a:pathLst>
              <a:path w="17733" h="36380" extrusionOk="0">
                <a:moveTo>
                  <a:pt x="3288" y="9282"/>
                </a:moveTo>
                <a:lnTo>
                  <a:pt x="3705" y="9324"/>
                </a:lnTo>
                <a:lnTo>
                  <a:pt x="4079" y="9366"/>
                </a:lnTo>
                <a:lnTo>
                  <a:pt x="4454" y="9491"/>
                </a:lnTo>
                <a:lnTo>
                  <a:pt x="4829" y="9657"/>
                </a:lnTo>
                <a:lnTo>
                  <a:pt x="4579" y="10281"/>
                </a:lnTo>
                <a:lnTo>
                  <a:pt x="4287" y="10906"/>
                </a:lnTo>
                <a:lnTo>
                  <a:pt x="3954" y="11530"/>
                </a:lnTo>
                <a:lnTo>
                  <a:pt x="3538" y="12113"/>
                </a:lnTo>
                <a:lnTo>
                  <a:pt x="3122" y="12779"/>
                </a:lnTo>
                <a:lnTo>
                  <a:pt x="2706" y="13445"/>
                </a:lnTo>
                <a:lnTo>
                  <a:pt x="2290" y="14111"/>
                </a:lnTo>
                <a:lnTo>
                  <a:pt x="1915" y="14818"/>
                </a:lnTo>
                <a:lnTo>
                  <a:pt x="1499" y="14152"/>
                </a:lnTo>
                <a:lnTo>
                  <a:pt x="1291" y="13819"/>
                </a:lnTo>
                <a:lnTo>
                  <a:pt x="1082" y="13445"/>
                </a:lnTo>
                <a:lnTo>
                  <a:pt x="958" y="13070"/>
                </a:lnTo>
                <a:lnTo>
                  <a:pt x="833" y="12654"/>
                </a:lnTo>
                <a:lnTo>
                  <a:pt x="749" y="12279"/>
                </a:lnTo>
                <a:lnTo>
                  <a:pt x="708" y="11905"/>
                </a:lnTo>
                <a:lnTo>
                  <a:pt x="749" y="11613"/>
                </a:lnTo>
                <a:lnTo>
                  <a:pt x="791" y="11364"/>
                </a:lnTo>
                <a:lnTo>
                  <a:pt x="874" y="11072"/>
                </a:lnTo>
                <a:lnTo>
                  <a:pt x="958" y="10864"/>
                </a:lnTo>
                <a:lnTo>
                  <a:pt x="1082" y="10614"/>
                </a:lnTo>
                <a:lnTo>
                  <a:pt x="1249" y="10365"/>
                </a:lnTo>
                <a:lnTo>
                  <a:pt x="1457" y="10157"/>
                </a:lnTo>
                <a:lnTo>
                  <a:pt x="1665" y="9948"/>
                </a:lnTo>
                <a:lnTo>
                  <a:pt x="2081" y="9657"/>
                </a:lnTo>
                <a:lnTo>
                  <a:pt x="2498" y="9449"/>
                </a:lnTo>
                <a:lnTo>
                  <a:pt x="2872" y="9324"/>
                </a:lnTo>
                <a:lnTo>
                  <a:pt x="3288" y="9282"/>
                </a:lnTo>
                <a:close/>
                <a:moveTo>
                  <a:pt x="14444" y="9282"/>
                </a:moveTo>
                <a:lnTo>
                  <a:pt x="14860" y="9324"/>
                </a:lnTo>
                <a:lnTo>
                  <a:pt x="15276" y="9449"/>
                </a:lnTo>
                <a:lnTo>
                  <a:pt x="15651" y="9657"/>
                </a:lnTo>
                <a:lnTo>
                  <a:pt x="16067" y="9948"/>
                </a:lnTo>
                <a:lnTo>
                  <a:pt x="16275" y="10157"/>
                </a:lnTo>
                <a:lnTo>
                  <a:pt x="16483" y="10365"/>
                </a:lnTo>
                <a:lnTo>
                  <a:pt x="16650" y="10614"/>
                </a:lnTo>
                <a:lnTo>
                  <a:pt x="16775" y="10864"/>
                </a:lnTo>
                <a:lnTo>
                  <a:pt x="16900" y="11072"/>
                </a:lnTo>
                <a:lnTo>
                  <a:pt x="16983" y="11364"/>
                </a:lnTo>
                <a:lnTo>
                  <a:pt x="17024" y="11613"/>
                </a:lnTo>
                <a:lnTo>
                  <a:pt x="17024" y="11905"/>
                </a:lnTo>
                <a:lnTo>
                  <a:pt x="16983" y="12279"/>
                </a:lnTo>
                <a:lnTo>
                  <a:pt x="16941" y="12654"/>
                </a:lnTo>
                <a:lnTo>
                  <a:pt x="16816" y="13070"/>
                </a:lnTo>
                <a:lnTo>
                  <a:pt x="16650" y="13445"/>
                </a:lnTo>
                <a:lnTo>
                  <a:pt x="16483" y="13819"/>
                </a:lnTo>
                <a:lnTo>
                  <a:pt x="16275" y="14152"/>
                </a:lnTo>
                <a:lnTo>
                  <a:pt x="15817" y="14818"/>
                </a:lnTo>
                <a:lnTo>
                  <a:pt x="15443" y="14111"/>
                </a:lnTo>
                <a:lnTo>
                  <a:pt x="15068" y="13445"/>
                </a:lnTo>
                <a:lnTo>
                  <a:pt x="14652" y="12779"/>
                </a:lnTo>
                <a:lnTo>
                  <a:pt x="14194" y="12113"/>
                </a:lnTo>
                <a:lnTo>
                  <a:pt x="13819" y="11530"/>
                </a:lnTo>
                <a:lnTo>
                  <a:pt x="13486" y="10906"/>
                </a:lnTo>
                <a:lnTo>
                  <a:pt x="13195" y="10281"/>
                </a:lnTo>
                <a:lnTo>
                  <a:pt x="12904" y="9657"/>
                </a:lnTo>
                <a:lnTo>
                  <a:pt x="13278" y="9491"/>
                </a:lnTo>
                <a:lnTo>
                  <a:pt x="13653" y="9407"/>
                </a:lnTo>
                <a:lnTo>
                  <a:pt x="14069" y="9324"/>
                </a:lnTo>
                <a:lnTo>
                  <a:pt x="14444" y="9282"/>
                </a:lnTo>
                <a:close/>
                <a:moveTo>
                  <a:pt x="5245" y="0"/>
                </a:moveTo>
                <a:lnTo>
                  <a:pt x="5411" y="750"/>
                </a:lnTo>
                <a:lnTo>
                  <a:pt x="5578" y="1665"/>
                </a:lnTo>
                <a:lnTo>
                  <a:pt x="5703" y="2789"/>
                </a:lnTo>
                <a:lnTo>
                  <a:pt x="5744" y="3455"/>
                </a:lnTo>
                <a:lnTo>
                  <a:pt x="5744" y="4163"/>
                </a:lnTo>
                <a:lnTo>
                  <a:pt x="5744" y="4912"/>
                </a:lnTo>
                <a:lnTo>
                  <a:pt x="5703" y="5703"/>
                </a:lnTo>
                <a:lnTo>
                  <a:pt x="5619" y="6494"/>
                </a:lnTo>
                <a:lnTo>
                  <a:pt x="5495" y="7284"/>
                </a:lnTo>
                <a:lnTo>
                  <a:pt x="5328" y="8117"/>
                </a:lnTo>
                <a:lnTo>
                  <a:pt x="5078" y="8991"/>
                </a:lnTo>
                <a:lnTo>
                  <a:pt x="4620" y="8783"/>
                </a:lnTo>
                <a:lnTo>
                  <a:pt x="4121" y="8658"/>
                </a:lnTo>
                <a:lnTo>
                  <a:pt x="3663" y="8575"/>
                </a:lnTo>
                <a:lnTo>
                  <a:pt x="3164" y="8575"/>
                </a:lnTo>
                <a:lnTo>
                  <a:pt x="2664" y="8658"/>
                </a:lnTo>
                <a:lnTo>
                  <a:pt x="2165" y="8825"/>
                </a:lnTo>
                <a:lnTo>
                  <a:pt x="1665" y="9033"/>
                </a:lnTo>
                <a:lnTo>
                  <a:pt x="1207" y="9407"/>
                </a:lnTo>
                <a:lnTo>
                  <a:pt x="916" y="9657"/>
                </a:lnTo>
                <a:lnTo>
                  <a:pt x="708" y="9948"/>
                </a:lnTo>
                <a:lnTo>
                  <a:pt x="500" y="10240"/>
                </a:lnTo>
                <a:lnTo>
                  <a:pt x="292" y="10531"/>
                </a:lnTo>
                <a:lnTo>
                  <a:pt x="167" y="10864"/>
                </a:lnTo>
                <a:lnTo>
                  <a:pt x="83" y="11197"/>
                </a:lnTo>
                <a:lnTo>
                  <a:pt x="42" y="11530"/>
                </a:lnTo>
                <a:lnTo>
                  <a:pt x="0" y="11905"/>
                </a:lnTo>
                <a:lnTo>
                  <a:pt x="42" y="12404"/>
                </a:lnTo>
                <a:lnTo>
                  <a:pt x="125" y="12904"/>
                </a:lnTo>
                <a:lnTo>
                  <a:pt x="292" y="13403"/>
                </a:lnTo>
                <a:lnTo>
                  <a:pt x="500" y="13861"/>
                </a:lnTo>
                <a:lnTo>
                  <a:pt x="749" y="14319"/>
                </a:lnTo>
                <a:lnTo>
                  <a:pt x="999" y="14777"/>
                </a:lnTo>
                <a:lnTo>
                  <a:pt x="1582" y="15568"/>
                </a:lnTo>
                <a:lnTo>
                  <a:pt x="1249" y="16400"/>
                </a:lnTo>
                <a:lnTo>
                  <a:pt x="958" y="17316"/>
                </a:lnTo>
                <a:lnTo>
                  <a:pt x="708" y="18232"/>
                </a:lnTo>
                <a:lnTo>
                  <a:pt x="541" y="19189"/>
                </a:lnTo>
                <a:lnTo>
                  <a:pt x="416" y="20230"/>
                </a:lnTo>
                <a:lnTo>
                  <a:pt x="333" y="21312"/>
                </a:lnTo>
                <a:lnTo>
                  <a:pt x="375" y="22436"/>
                </a:lnTo>
                <a:lnTo>
                  <a:pt x="416" y="23643"/>
                </a:lnTo>
                <a:lnTo>
                  <a:pt x="583" y="24933"/>
                </a:lnTo>
                <a:lnTo>
                  <a:pt x="833" y="26307"/>
                </a:lnTo>
                <a:lnTo>
                  <a:pt x="1124" y="27722"/>
                </a:lnTo>
                <a:lnTo>
                  <a:pt x="1499" y="29262"/>
                </a:lnTo>
                <a:lnTo>
                  <a:pt x="1998" y="30885"/>
                </a:lnTo>
                <a:lnTo>
                  <a:pt x="2539" y="32592"/>
                </a:lnTo>
                <a:lnTo>
                  <a:pt x="3205" y="34423"/>
                </a:lnTo>
                <a:lnTo>
                  <a:pt x="3996" y="36380"/>
                </a:lnTo>
                <a:lnTo>
                  <a:pt x="13778" y="36380"/>
                </a:lnTo>
                <a:lnTo>
                  <a:pt x="14527" y="34423"/>
                </a:lnTo>
                <a:lnTo>
                  <a:pt x="15193" y="32592"/>
                </a:lnTo>
                <a:lnTo>
                  <a:pt x="15776" y="30885"/>
                </a:lnTo>
                <a:lnTo>
                  <a:pt x="16234" y="29262"/>
                </a:lnTo>
                <a:lnTo>
                  <a:pt x="16608" y="27722"/>
                </a:lnTo>
                <a:lnTo>
                  <a:pt x="16941" y="26307"/>
                </a:lnTo>
                <a:lnTo>
                  <a:pt x="17149" y="24933"/>
                </a:lnTo>
                <a:lnTo>
                  <a:pt x="17316" y="23643"/>
                </a:lnTo>
                <a:lnTo>
                  <a:pt x="17399" y="22436"/>
                </a:lnTo>
                <a:lnTo>
                  <a:pt x="17399" y="21312"/>
                </a:lnTo>
                <a:lnTo>
                  <a:pt x="17357" y="20230"/>
                </a:lnTo>
                <a:lnTo>
                  <a:pt x="17233" y="19189"/>
                </a:lnTo>
                <a:lnTo>
                  <a:pt x="17024" y="18232"/>
                </a:lnTo>
                <a:lnTo>
                  <a:pt x="16775" y="17316"/>
                </a:lnTo>
                <a:lnTo>
                  <a:pt x="16483" y="16400"/>
                </a:lnTo>
                <a:lnTo>
                  <a:pt x="16150" y="15568"/>
                </a:lnTo>
                <a:lnTo>
                  <a:pt x="16733" y="14777"/>
                </a:lnTo>
                <a:lnTo>
                  <a:pt x="16983" y="14319"/>
                </a:lnTo>
                <a:lnTo>
                  <a:pt x="17233" y="13861"/>
                </a:lnTo>
                <a:lnTo>
                  <a:pt x="17441" y="13403"/>
                </a:lnTo>
                <a:lnTo>
                  <a:pt x="17607" y="12904"/>
                </a:lnTo>
                <a:lnTo>
                  <a:pt x="17690" y="12404"/>
                </a:lnTo>
                <a:lnTo>
                  <a:pt x="17732" y="11905"/>
                </a:lnTo>
                <a:lnTo>
                  <a:pt x="17732" y="11530"/>
                </a:lnTo>
                <a:lnTo>
                  <a:pt x="17649" y="11197"/>
                </a:lnTo>
                <a:lnTo>
                  <a:pt x="17566" y="10864"/>
                </a:lnTo>
                <a:lnTo>
                  <a:pt x="17441" y="10531"/>
                </a:lnTo>
                <a:lnTo>
                  <a:pt x="17274" y="10240"/>
                </a:lnTo>
                <a:lnTo>
                  <a:pt x="17066" y="9948"/>
                </a:lnTo>
                <a:lnTo>
                  <a:pt x="16816" y="9657"/>
                </a:lnTo>
                <a:lnTo>
                  <a:pt x="16525" y="9407"/>
                </a:lnTo>
                <a:lnTo>
                  <a:pt x="16067" y="9033"/>
                </a:lnTo>
                <a:lnTo>
                  <a:pt x="15568" y="8825"/>
                </a:lnTo>
                <a:lnTo>
                  <a:pt x="15068" y="8658"/>
                </a:lnTo>
                <a:lnTo>
                  <a:pt x="14610" y="8575"/>
                </a:lnTo>
                <a:lnTo>
                  <a:pt x="14111" y="8575"/>
                </a:lnTo>
                <a:lnTo>
                  <a:pt x="13611" y="8658"/>
                </a:lnTo>
                <a:lnTo>
                  <a:pt x="13112" y="8783"/>
                </a:lnTo>
                <a:lnTo>
                  <a:pt x="12654" y="8991"/>
                </a:lnTo>
                <a:lnTo>
                  <a:pt x="12446" y="8117"/>
                </a:lnTo>
                <a:lnTo>
                  <a:pt x="12238" y="7284"/>
                </a:lnTo>
                <a:lnTo>
                  <a:pt x="12113" y="6494"/>
                </a:lnTo>
                <a:lnTo>
                  <a:pt x="12030" y="5661"/>
                </a:lnTo>
                <a:lnTo>
                  <a:pt x="11988" y="4912"/>
                </a:lnTo>
                <a:lnTo>
                  <a:pt x="11988" y="4163"/>
                </a:lnTo>
                <a:lnTo>
                  <a:pt x="11988" y="3455"/>
                </a:lnTo>
                <a:lnTo>
                  <a:pt x="12030" y="2789"/>
                </a:lnTo>
                <a:lnTo>
                  <a:pt x="12154" y="1665"/>
                </a:lnTo>
                <a:lnTo>
                  <a:pt x="12321" y="750"/>
                </a:lnTo>
                <a:lnTo>
                  <a:pt x="124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4"/>
          <p:cNvSpPr/>
          <p:nvPr/>
        </p:nvSpPr>
        <p:spPr>
          <a:xfrm>
            <a:off x="3458333" y="2733160"/>
            <a:ext cx="839037" cy="1721320"/>
          </a:xfrm>
          <a:custGeom>
            <a:avLst/>
            <a:gdLst/>
            <a:ahLst/>
            <a:cxnLst/>
            <a:rect l="l" t="t" r="r" b="b"/>
            <a:pathLst>
              <a:path w="17733" h="36380" extrusionOk="0">
                <a:moveTo>
                  <a:pt x="3289" y="9282"/>
                </a:moveTo>
                <a:lnTo>
                  <a:pt x="3705" y="9324"/>
                </a:lnTo>
                <a:lnTo>
                  <a:pt x="4080" y="9366"/>
                </a:lnTo>
                <a:lnTo>
                  <a:pt x="4496" y="9491"/>
                </a:lnTo>
                <a:lnTo>
                  <a:pt x="4829" y="9657"/>
                </a:lnTo>
                <a:lnTo>
                  <a:pt x="4579" y="10281"/>
                </a:lnTo>
                <a:lnTo>
                  <a:pt x="4288" y="10906"/>
                </a:lnTo>
                <a:lnTo>
                  <a:pt x="3955" y="11530"/>
                </a:lnTo>
                <a:lnTo>
                  <a:pt x="3580" y="12113"/>
                </a:lnTo>
                <a:lnTo>
                  <a:pt x="3123" y="12779"/>
                </a:lnTo>
                <a:lnTo>
                  <a:pt x="2706" y="13445"/>
                </a:lnTo>
                <a:lnTo>
                  <a:pt x="2290" y="14111"/>
                </a:lnTo>
                <a:lnTo>
                  <a:pt x="1957" y="14818"/>
                </a:lnTo>
                <a:lnTo>
                  <a:pt x="1499" y="14152"/>
                </a:lnTo>
                <a:lnTo>
                  <a:pt x="1291" y="13819"/>
                </a:lnTo>
                <a:lnTo>
                  <a:pt x="1083" y="13445"/>
                </a:lnTo>
                <a:lnTo>
                  <a:pt x="958" y="13070"/>
                </a:lnTo>
                <a:lnTo>
                  <a:pt x="833" y="12654"/>
                </a:lnTo>
                <a:lnTo>
                  <a:pt x="750" y="12279"/>
                </a:lnTo>
                <a:lnTo>
                  <a:pt x="750" y="11905"/>
                </a:lnTo>
                <a:lnTo>
                  <a:pt x="750" y="11613"/>
                </a:lnTo>
                <a:lnTo>
                  <a:pt x="792" y="11364"/>
                </a:lnTo>
                <a:lnTo>
                  <a:pt x="875" y="11072"/>
                </a:lnTo>
                <a:lnTo>
                  <a:pt x="958" y="10864"/>
                </a:lnTo>
                <a:lnTo>
                  <a:pt x="1125" y="10614"/>
                </a:lnTo>
                <a:lnTo>
                  <a:pt x="1291" y="10365"/>
                </a:lnTo>
                <a:lnTo>
                  <a:pt x="1458" y="10157"/>
                </a:lnTo>
                <a:lnTo>
                  <a:pt x="1707" y="9948"/>
                </a:lnTo>
                <a:lnTo>
                  <a:pt x="2082" y="9657"/>
                </a:lnTo>
                <a:lnTo>
                  <a:pt x="2498" y="9449"/>
                </a:lnTo>
                <a:lnTo>
                  <a:pt x="2914" y="9324"/>
                </a:lnTo>
                <a:lnTo>
                  <a:pt x="3289" y="9282"/>
                </a:lnTo>
                <a:close/>
                <a:moveTo>
                  <a:pt x="14486" y="9282"/>
                </a:moveTo>
                <a:lnTo>
                  <a:pt x="14861" y="9324"/>
                </a:lnTo>
                <a:lnTo>
                  <a:pt x="15277" y="9449"/>
                </a:lnTo>
                <a:lnTo>
                  <a:pt x="15693" y="9657"/>
                </a:lnTo>
                <a:lnTo>
                  <a:pt x="16068" y="9948"/>
                </a:lnTo>
                <a:lnTo>
                  <a:pt x="16317" y="10157"/>
                </a:lnTo>
                <a:lnTo>
                  <a:pt x="16484" y="10365"/>
                </a:lnTo>
                <a:lnTo>
                  <a:pt x="16650" y="10614"/>
                </a:lnTo>
                <a:lnTo>
                  <a:pt x="16775" y="10864"/>
                </a:lnTo>
                <a:lnTo>
                  <a:pt x="16900" y="11072"/>
                </a:lnTo>
                <a:lnTo>
                  <a:pt x="16983" y="11364"/>
                </a:lnTo>
                <a:lnTo>
                  <a:pt x="17025" y="11613"/>
                </a:lnTo>
                <a:lnTo>
                  <a:pt x="17025" y="11905"/>
                </a:lnTo>
                <a:lnTo>
                  <a:pt x="17025" y="12279"/>
                </a:lnTo>
                <a:lnTo>
                  <a:pt x="16942" y="12654"/>
                </a:lnTo>
                <a:lnTo>
                  <a:pt x="16817" y="13070"/>
                </a:lnTo>
                <a:lnTo>
                  <a:pt x="16650" y="13445"/>
                </a:lnTo>
                <a:lnTo>
                  <a:pt x="16484" y="13819"/>
                </a:lnTo>
                <a:lnTo>
                  <a:pt x="16276" y="14152"/>
                </a:lnTo>
                <a:lnTo>
                  <a:pt x="15818" y="14818"/>
                </a:lnTo>
                <a:lnTo>
                  <a:pt x="15443" y="14111"/>
                </a:lnTo>
                <a:lnTo>
                  <a:pt x="15069" y="13445"/>
                </a:lnTo>
                <a:lnTo>
                  <a:pt x="14652" y="12779"/>
                </a:lnTo>
                <a:lnTo>
                  <a:pt x="14195" y="12113"/>
                </a:lnTo>
                <a:lnTo>
                  <a:pt x="13820" y="11530"/>
                </a:lnTo>
                <a:lnTo>
                  <a:pt x="13487" y="10906"/>
                </a:lnTo>
                <a:lnTo>
                  <a:pt x="13196" y="10281"/>
                </a:lnTo>
                <a:lnTo>
                  <a:pt x="12946" y="9657"/>
                </a:lnTo>
                <a:lnTo>
                  <a:pt x="13279" y="9491"/>
                </a:lnTo>
                <a:lnTo>
                  <a:pt x="13695" y="9407"/>
                </a:lnTo>
                <a:lnTo>
                  <a:pt x="14070" y="9324"/>
                </a:lnTo>
                <a:lnTo>
                  <a:pt x="14486" y="9282"/>
                </a:lnTo>
                <a:close/>
                <a:moveTo>
                  <a:pt x="5287" y="0"/>
                </a:moveTo>
                <a:lnTo>
                  <a:pt x="5454" y="750"/>
                </a:lnTo>
                <a:lnTo>
                  <a:pt x="5578" y="1665"/>
                </a:lnTo>
                <a:lnTo>
                  <a:pt x="5703" y="2789"/>
                </a:lnTo>
                <a:lnTo>
                  <a:pt x="5745" y="3455"/>
                </a:lnTo>
                <a:lnTo>
                  <a:pt x="5787" y="4163"/>
                </a:lnTo>
                <a:lnTo>
                  <a:pt x="5745" y="4912"/>
                </a:lnTo>
                <a:lnTo>
                  <a:pt x="5703" y="5703"/>
                </a:lnTo>
                <a:lnTo>
                  <a:pt x="5620" y="6494"/>
                </a:lnTo>
                <a:lnTo>
                  <a:pt x="5495" y="7284"/>
                </a:lnTo>
                <a:lnTo>
                  <a:pt x="5329" y="8117"/>
                </a:lnTo>
                <a:lnTo>
                  <a:pt x="5079" y="8991"/>
                </a:lnTo>
                <a:lnTo>
                  <a:pt x="4621" y="8783"/>
                </a:lnTo>
                <a:lnTo>
                  <a:pt x="4163" y="8658"/>
                </a:lnTo>
                <a:lnTo>
                  <a:pt x="3664" y="8575"/>
                </a:lnTo>
                <a:lnTo>
                  <a:pt x="3164" y="8575"/>
                </a:lnTo>
                <a:lnTo>
                  <a:pt x="2665" y="8658"/>
                </a:lnTo>
                <a:lnTo>
                  <a:pt x="2165" y="8825"/>
                </a:lnTo>
                <a:lnTo>
                  <a:pt x="1707" y="9033"/>
                </a:lnTo>
                <a:lnTo>
                  <a:pt x="1208" y="9407"/>
                </a:lnTo>
                <a:lnTo>
                  <a:pt x="958" y="9657"/>
                </a:lnTo>
                <a:lnTo>
                  <a:pt x="708" y="9948"/>
                </a:lnTo>
                <a:lnTo>
                  <a:pt x="500" y="10240"/>
                </a:lnTo>
                <a:lnTo>
                  <a:pt x="334" y="10531"/>
                </a:lnTo>
                <a:lnTo>
                  <a:pt x="167" y="10864"/>
                </a:lnTo>
                <a:lnTo>
                  <a:pt x="84" y="11197"/>
                </a:lnTo>
                <a:lnTo>
                  <a:pt x="42" y="11530"/>
                </a:lnTo>
                <a:lnTo>
                  <a:pt x="1" y="11905"/>
                </a:lnTo>
                <a:lnTo>
                  <a:pt x="42" y="12404"/>
                </a:lnTo>
                <a:lnTo>
                  <a:pt x="167" y="12904"/>
                </a:lnTo>
                <a:lnTo>
                  <a:pt x="334" y="13403"/>
                </a:lnTo>
                <a:lnTo>
                  <a:pt x="500" y="13861"/>
                </a:lnTo>
                <a:lnTo>
                  <a:pt x="750" y="14319"/>
                </a:lnTo>
                <a:lnTo>
                  <a:pt x="1041" y="14777"/>
                </a:lnTo>
                <a:lnTo>
                  <a:pt x="1583" y="15568"/>
                </a:lnTo>
                <a:lnTo>
                  <a:pt x="1250" y="16400"/>
                </a:lnTo>
                <a:lnTo>
                  <a:pt x="958" y="17316"/>
                </a:lnTo>
                <a:lnTo>
                  <a:pt x="708" y="18232"/>
                </a:lnTo>
                <a:lnTo>
                  <a:pt x="542" y="19189"/>
                </a:lnTo>
                <a:lnTo>
                  <a:pt x="417" y="20230"/>
                </a:lnTo>
                <a:lnTo>
                  <a:pt x="375" y="21312"/>
                </a:lnTo>
                <a:lnTo>
                  <a:pt x="375" y="22436"/>
                </a:lnTo>
                <a:lnTo>
                  <a:pt x="459" y="23643"/>
                </a:lnTo>
                <a:lnTo>
                  <a:pt x="584" y="24933"/>
                </a:lnTo>
                <a:lnTo>
                  <a:pt x="833" y="26307"/>
                </a:lnTo>
                <a:lnTo>
                  <a:pt x="1125" y="27722"/>
                </a:lnTo>
                <a:lnTo>
                  <a:pt x="1541" y="29262"/>
                </a:lnTo>
                <a:lnTo>
                  <a:pt x="1999" y="30885"/>
                </a:lnTo>
                <a:lnTo>
                  <a:pt x="2581" y="32592"/>
                </a:lnTo>
                <a:lnTo>
                  <a:pt x="3247" y="34423"/>
                </a:lnTo>
                <a:lnTo>
                  <a:pt x="3997" y="36380"/>
                </a:lnTo>
                <a:lnTo>
                  <a:pt x="13778" y="36380"/>
                </a:lnTo>
                <a:lnTo>
                  <a:pt x="14528" y="34423"/>
                </a:lnTo>
                <a:lnTo>
                  <a:pt x="15194" y="32592"/>
                </a:lnTo>
                <a:lnTo>
                  <a:pt x="15776" y="30885"/>
                </a:lnTo>
                <a:lnTo>
                  <a:pt x="16234" y="29262"/>
                </a:lnTo>
                <a:lnTo>
                  <a:pt x="16650" y="27722"/>
                </a:lnTo>
                <a:lnTo>
                  <a:pt x="16942" y="26307"/>
                </a:lnTo>
                <a:lnTo>
                  <a:pt x="17192" y="24933"/>
                </a:lnTo>
                <a:lnTo>
                  <a:pt x="17316" y="23643"/>
                </a:lnTo>
                <a:lnTo>
                  <a:pt x="17400" y="22436"/>
                </a:lnTo>
                <a:lnTo>
                  <a:pt x="17400" y="21312"/>
                </a:lnTo>
                <a:lnTo>
                  <a:pt x="17358" y="20230"/>
                </a:lnTo>
                <a:lnTo>
                  <a:pt x="17233" y="19189"/>
                </a:lnTo>
                <a:lnTo>
                  <a:pt x="17025" y="18232"/>
                </a:lnTo>
                <a:lnTo>
                  <a:pt x="16817" y="17316"/>
                </a:lnTo>
                <a:lnTo>
                  <a:pt x="16526" y="16400"/>
                </a:lnTo>
                <a:lnTo>
                  <a:pt x="16151" y="15568"/>
                </a:lnTo>
                <a:lnTo>
                  <a:pt x="16734" y="14777"/>
                </a:lnTo>
                <a:lnTo>
                  <a:pt x="17025" y="14319"/>
                </a:lnTo>
                <a:lnTo>
                  <a:pt x="17233" y="13861"/>
                </a:lnTo>
                <a:lnTo>
                  <a:pt x="17441" y="13403"/>
                </a:lnTo>
                <a:lnTo>
                  <a:pt x="17608" y="12904"/>
                </a:lnTo>
                <a:lnTo>
                  <a:pt x="17733" y="12404"/>
                </a:lnTo>
                <a:lnTo>
                  <a:pt x="17733" y="11905"/>
                </a:lnTo>
                <a:lnTo>
                  <a:pt x="17733" y="11530"/>
                </a:lnTo>
                <a:lnTo>
                  <a:pt x="17691" y="11197"/>
                </a:lnTo>
                <a:lnTo>
                  <a:pt x="17566" y="10864"/>
                </a:lnTo>
                <a:lnTo>
                  <a:pt x="17441" y="10531"/>
                </a:lnTo>
                <a:lnTo>
                  <a:pt x="17275" y="10240"/>
                </a:lnTo>
                <a:lnTo>
                  <a:pt x="17067" y="9948"/>
                </a:lnTo>
                <a:lnTo>
                  <a:pt x="16817" y="9657"/>
                </a:lnTo>
                <a:lnTo>
                  <a:pt x="16526" y="9407"/>
                </a:lnTo>
                <a:lnTo>
                  <a:pt x="16068" y="9033"/>
                </a:lnTo>
                <a:lnTo>
                  <a:pt x="15568" y="8825"/>
                </a:lnTo>
                <a:lnTo>
                  <a:pt x="15110" y="8658"/>
                </a:lnTo>
                <a:lnTo>
                  <a:pt x="14611" y="8575"/>
                </a:lnTo>
                <a:lnTo>
                  <a:pt x="14111" y="8575"/>
                </a:lnTo>
                <a:lnTo>
                  <a:pt x="13612" y="8658"/>
                </a:lnTo>
                <a:lnTo>
                  <a:pt x="13154" y="8783"/>
                </a:lnTo>
                <a:lnTo>
                  <a:pt x="12696" y="8991"/>
                </a:lnTo>
                <a:lnTo>
                  <a:pt x="12446" y="8117"/>
                </a:lnTo>
                <a:lnTo>
                  <a:pt x="12280" y="7284"/>
                </a:lnTo>
                <a:lnTo>
                  <a:pt x="12113" y="6494"/>
                </a:lnTo>
                <a:lnTo>
                  <a:pt x="12030" y="5661"/>
                </a:lnTo>
                <a:lnTo>
                  <a:pt x="11989" y="4912"/>
                </a:lnTo>
                <a:lnTo>
                  <a:pt x="11989" y="4163"/>
                </a:lnTo>
                <a:lnTo>
                  <a:pt x="12030" y="3455"/>
                </a:lnTo>
                <a:lnTo>
                  <a:pt x="12072" y="2789"/>
                </a:lnTo>
                <a:lnTo>
                  <a:pt x="12197" y="1665"/>
                </a:lnTo>
                <a:lnTo>
                  <a:pt x="12322" y="750"/>
                </a:lnTo>
                <a:lnTo>
                  <a:pt x="124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6" name="Google Shape;836;p34"/>
          <p:cNvGrpSpPr/>
          <p:nvPr/>
        </p:nvGrpSpPr>
        <p:grpSpPr>
          <a:xfrm>
            <a:off x="1561003" y="2080117"/>
            <a:ext cx="541968" cy="951588"/>
            <a:chOff x="5755400" y="3340825"/>
            <a:chExt cx="276825" cy="486000"/>
          </a:xfrm>
        </p:grpSpPr>
        <p:sp>
          <p:nvSpPr>
            <p:cNvPr id="837" name="Google Shape;837;p34"/>
            <p:cNvSpPr/>
            <p:nvPr/>
          </p:nvSpPr>
          <p:spPr>
            <a:xfrm>
              <a:off x="5755400" y="3386625"/>
              <a:ext cx="111375" cy="282025"/>
            </a:xfrm>
            <a:custGeom>
              <a:avLst/>
              <a:gdLst/>
              <a:ahLst/>
              <a:cxnLst/>
              <a:rect l="l" t="t" r="r" b="b"/>
              <a:pathLst>
                <a:path w="4455" h="11281" extrusionOk="0">
                  <a:moveTo>
                    <a:pt x="417" y="0"/>
                  </a:moveTo>
                  <a:lnTo>
                    <a:pt x="292" y="625"/>
                  </a:lnTo>
                  <a:lnTo>
                    <a:pt x="209" y="1249"/>
                  </a:lnTo>
                  <a:lnTo>
                    <a:pt x="42" y="2456"/>
                  </a:lnTo>
                  <a:lnTo>
                    <a:pt x="0" y="3622"/>
                  </a:lnTo>
                  <a:lnTo>
                    <a:pt x="42" y="4662"/>
                  </a:lnTo>
                  <a:lnTo>
                    <a:pt x="167" y="5661"/>
                  </a:lnTo>
                  <a:lnTo>
                    <a:pt x="333" y="6619"/>
                  </a:lnTo>
                  <a:lnTo>
                    <a:pt x="583" y="7451"/>
                  </a:lnTo>
                  <a:lnTo>
                    <a:pt x="833" y="8242"/>
                  </a:lnTo>
                  <a:lnTo>
                    <a:pt x="1083" y="8908"/>
                  </a:lnTo>
                  <a:lnTo>
                    <a:pt x="1374" y="9532"/>
                  </a:lnTo>
                  <a:lnTo>
                    <a:pt x="1624" y="10032"/>
                  </a:lnTo>
                  <a:lnTo>
                    <a:pt x="1874" y="10490"/>
                  </a:lnTo>
                  <a:lnTo>
                    <a:pt x="2248" y="11072"/>
                  </a:lnTo>
                  <a:lnTo>
                    <a:pt x="2415" y="11280"/>
                  </a:lnTo>
                  <a:lnTo>
                    <a:pt x="4454" y="10906"/>
                  </a:lnTo>
                  <a:lnTo>
                    <a:pt x="4080" y="10198"/>
                  </a:lnTo>
                  <a:lnTo>
                    <a:pt x="3622" y="9324"/>
                  </a:lnTo>
                  <a:lnTo>
                    <a:pt x="3122" y="8075"/>
                  </a:lnTo>
                  <a:lnTo>
                    <a:pt x="2498" y="6535"/>
                  </a:lnTo>
                  <a:lnTo>
                    <a:pt x="1832" y="4662"/>
                  </a:lnTo>
                  <a:lnTo>
                    <a:pt x="1124" y="2498"/>
                  </a:lnTo>
                  <a:lnTo>
                    <a:pt x="791" y="1291"/>
                  </a:lnTo>
                  <a:lnTo>
                    <a:pt x="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4"/>
            <p:cNvSpPr/>
            <p:nvPr/>
          </p:nvSpPr>
          <p:spPr>
            <a:xfrm>
              <a:off x="5921900" y="3386625"/>
              <a:ext cx="110325" cy="282025"/>
            </a:xfrm>
            <a:custGeom>
              <a:avLst/>
              <a:gdLst/>
              <a:ahLst/>
              <a:cxnLst/>
              <a:rect l="l" t="t" r="r" b="b"/>
              <a:pathLst>
                <a:path w="4413" h="11281" extrusionOk="0">
                  <a:moveTo>
                    <a:pt x="3996" y="0"/>
                  </a:moveTo>
                  <a:lnTo>
                    <a:pt x="3663" y="1291"/>
                  </a:lnTo>
                  <a:lnTo>
                    <a:pt x="3330" y="2498"/>
                  </a:lnTo>
                  <a:lnTo>
                    <a:pt x="2623" y="4662"/>
                  </a:lnTo>
                  <a:lnTo>
                    <a:pt x="1957" y="6535"/>
                  </a:lnTo>
                  <a:lnTo>
                    <a:pt x="1332" y="8075"/>
                  </a:lnTo>
                  <a:lnTo>
                    <a:pt x="791" y="9324"/>
                  </a:lnTo>
                  <a:lnTo>
                    <a:pt x="375" y="10198"/>
                  </a:lnTo>
                  <a:lnTo>
                    <a:pt x="0" y="10906"/>
                  </a:lnTo>
                  <a:lnTo>
                    <a:pt x="2040" y="11280"/>
                  </a:lnTo>
                  <a:lnTo>
                    <a:pt x="2165" y="11072"/>
                  </a:lnTo>
                  <a:lnTo>
                    <a:pt x="2581" y="10490"/>
                  </a:lnTo>
                  <a:lnTo>
                    <a:pt x="2831" y="10032"/>
                  </a:lnTo>
                  <a:lnTo>
                    <a:pt x="3080" y="9532"/>
                  </a:lnTo>
                  <a:lnTo>
                    <a:pt x="3372" y="8908"/>
                  </a:lnTo>
                  <a:lnTo>
                    <a:pt x="3622" y="8242"/>
                  </a:lnTo>
                  <a:lnTo>
                    <a:pt x="3871" y="7451"/>
                  </a:lnTo>
                  <a:lnTo>
                    <a:pt x="4079" y="6619"/>
                  </a:lnTo>
                  <a:lnTo>
                    <a:pt x="4246" y="5661"/>
                  </a:lnTo>
                  <a:lnTo>
                    <a:pt x="4371" y="4662"/>
                  </a:lnTo>
                  <a:lnTo>
                    <a:pt x="4412" y="3622"/>
                  </a:lnTo>
                  <a:lnTo>
                    <a:pt x="4371" y="2456"/>
                  </a:lnTo>
                  <a:lnTo>
                    <a:pt x="4246" y="1249"/>
                  </a:lnTo>
                  <a:lnTo>
                    <a:pt x="4121" y="625"/>
                  </a:lnTo>
                  <a:lnTo>
                    <a:pt x="39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4"/>
            <p:cNvSpPr/>
            <p:nvPr/>
          </p:nvSpPr>
          <p:spPr>
            <a:xfrm>
              <a:off x="5902125" y="3420950"/>
              <a:ext cx="91600" cy="244575"/>
            </a:xfrm>
            <a:custGeom>
              <a:avLst/>
              <a:gdLst/>
              <a:ahLst/>
              <a:cxnLst/>
              <a:rect l="l" t="t" r="r" b="b"/>
              <a:pathLst>
                <a:path w="3664" h="9783" extrusionOk="0">
                  <a:moveTo>
                    <a:pt x="2748" y="1"/>
                  </a:moveTo>
                  <a:lnTo>
                    <a:pt x="2748" y="251"/>
                  </a:lnTo>
                  <a:lnTo>
                    <a:pt x="2706" y="1000"/>
                  </a:lnTo>
                  <a:lnTo>
                    <a:pt x="2623" y="2082"/>
                  </a:lnTo>
                  <a:lnTo>
                    <a:pt x="2415" y="3456"/>
                  </a:lnTo>
                  <a:lnTo>
                    <a:pt x="2290" y="4205"/>
                  </a:lnTo>
                  <a:lnTo>
                    <a:pt x="2082" y="4954"/>
                  </a:lnTo>
                  <a:lnTo>
                    <a:pt x="1874" y="5787"/>
                  </a:lnTo>
                  <a:lnTo>
                    <a:pt x="1624" y="6577"/>
                  </a:lnTo>
                  <a:lnTo>
                    <a:pt x="1291" y="7410"/>
                  </a:lnTo>
                  <a:lnTo>
                    <a:pt x="916" y="8201"/>
                  </a:lnTo>
                  <a:lnTo>
                    <a:pt x="500" y="8950"/>
                  </a:lnTo>
                  <a:lnTo>
                    <a:pt x="0" y="9658"/>
                  </a:lnTo>
                  <a:lnTo>
                    <a:pt x="583" y="9741"/>
                  </a:lnTo>
                  <a:lnTo>
                    <a:pt x="1083" y="9783"/>
                  </a:lnTo>
                  <a:lnTo>
                    <a:pt x="1874" y="9783"/>
                  </a:lnTo>
                  <a:lnTo>
                    <a:pt x="2331" y="9699"/>
                  </a:lnTo>
                  <a:lnTo>
                    <a:pt x="2498" y="9658"/>
                  </a:lnTo>
                  <a:lnTo>
                    <a:pt x="2623" y="9491"/>
                  </a:lnTo>
                  <a:lnTo>
                    <a:pt x="2872" y="9033"/>
                  </a:lnTo>
                  <a:lnTo>
                    <a:pt x="2997" y="8700"/>
                  </a:lnTo>
                  <a:lnTo>
                    <a:pt x="3164" y="8284"/>
                  </a:lnTo>
                  <a:lnTo>
                    <a:pt x="3330" y="7785"/>
                  </a:lnTo>
                  <a:lnTo>
                    <a:pt x="3455" y="7202"/>
                  </a:lnTo>
                  <a:lnTo>
                    <a:pt x="3580" y="6577"/>
                  </a:lnTo>
                  <a:lnTo>
                    <a:pt x="3622" y="5870"/>
                  </a:lnTo>
                  <a:lnTo>
                    <a:pt x="3663" y="5079"/>
                  </a:lnTo>
                  <a:lnTo>
                    <a:pt x="3622" y="4205"/>
                  </a:lnTo>
                  <a:lnTo>
                    <a:pt x="3538" y="3248"/>
                  </a:lnTo>
                  <a:lnTo>
                    <a:pt x="3372" y="2249"/>
                  </a:lnTo>
                  <a:lnTo>
                    <a:pt x="3122" y="1166"/>
                  </a:lnTo>
                  <a:lnTo>
                    <a:pt x="27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4"/>
            <p:cNvSpPr/>
            <p:nvPr/>
          </p:nvSpPr>
          <p:spPr>
            <a:xfrm>
              <a:off x="5805350" y="3351250"/>
              <a:ext cx="79100" cy="317400"/>
            </a:xfrm>
            <a:custGeom>
              <a:avLst/>
              <a:gdLst/>
              <a:ahLst/>
              <a:cxnLst/>
              <a:rect l="l" t="t" r="r" b="b"/>
              <a:pathLst>
                <a:path w="3164" h="12696" extrusionOk="0">
                  <a:moveTo>
                    <a:pt x="1124" y="0"/>
                  </a:moveTo>
                  <a:lnTo>
                    <a:pt x="999" y="333"/>
                  </a:lnTo>
                  <a:lnTo>
                    <a:pt x="750" y="1207"/>
                  </a:lnTo>
                  <a:lnTo>
                    <a:pt x="458" y="2539"/>
                  </a:lnTo>
                  <a:lnTo>
                    <a:pt x="292" y="3330"/>
                  </a:lnTo>
                  <a:lnTo>
                    <a:pt x="167" y="4246"/>
                  </a:lnTo>
                  <a:lnTo>
                    <a:pt x="42" y="5161"/>
                  </a:lnTo>
                  <a:lnTo>
                    <a:pt x="0" y="6202"/>
                  </a:lnTo>
                  <a:lnTo>
                    <a:pt x="0" y="7243"/>
                  </a:lnTo>
                  <a:lnTo>
                    <a:pt x="42" y="8325"/>
                  </a:lnTo>
                  <a:lnTo>
                    <a:pt x="167" y="9407"/>
                  </a:lnTo>
                  <a:lnTo>
                    <a:pt x="375" y="10531"/>
                  </a:lnTo>
                  <a:lnTo>
                    <a:pt x="541" y="11072"/>
                  </a:lnTo>
                  <a:lnTo>
                    <a:pt x="708" y="11613"/>
                  </a:lnTo>
                  <a:lnTo>
                    <a:pt x="916" y="12154"/>
                  </a:lnTo>
                  <a:lnTo>
                    <a:pt x="1124" y="12695"/>
                  </a:lnTo>
                  <a:lnTo>
                    <a:pt x="3164" y="12695"/>
                  </a:lnTo>
                  <a:lnTo>
                    <a:pt x="2831" y="11613"/>
                  </a:lnTo>
                  <a:lnTo>
                    <a:pt x="2498" y="10406"/>
                  </a:lnTo>
                  <a:lnTo>
                    <a:pt x="2123" y="8783"/>
                  </a:lnTo>
                  <a:lnTo>
                    <a:pt x="1749" y="6868"/>
                  </a:lnTo>
                  <a:lnTo>
                    <a:pt x="1582" y="5827"/>
                  </a:lnTo>
                  <a:lnTo>
                    <a:pt x="1457" y="4745"/>
                  </a:lnTo>
                  <a:lnTo>
                    <a:pt x="1291" y="3580"/>
                  </a:lnTo>
                  <a:lnTo>
                    <a:pt x="1207" y="2414"/>
                  </a:lnTo>
                  <a:lnTo>
                    <a:pt x="1166" y="1249"/>
                  </a:lnTo>
                  <a:lnTo>
                    <a:pt x="1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4"/>
            <p:cNvSpPr/>
            <p:nvPr/>
          </p:nvSpPr>
          <p:spPr>
            <a:xfrm>
              <a:off x="5846975" y="3379325"/>
              <a:ext cx="95750" cy="289325"/>
            </a:xfrm>
            <a:custGeom>
              <a:avLst/>
              <a:gdLst/>
              <a:ahLst/>
              <a:cxnLst/>
              <a:rect l="l" t="t" r="r" b="b"/>
              <a:pathLst>
                <a:path w="3830" h="11573" extrusionOk="0">
                  <a:moveTo>
                    <a:pt x="1124" y="1"/>
                  </a:moveTo>
                  <a:lnTo>
                    <a:pt x="1041" y="251"/>
                  </a:lnTo>
                  <a:lnTo>
                    <a:pt x="791" y="1083"/>
                  </a:lnTo>
                  <a:lnTo>
                    <a:pt x="500" y="2290"/>
                  </a:lnTo>
                  <a:lnTo>
                    <a:pt x="375" y="2998"/>
                  </a:lnTo>
                  <a:lnTo>
                    <a:pt x="250" y="3830"/>
                  </a:lnTo>
                  <a:lnTo>
                    <a:pt x="125" y="4704"/>
                  </a:lnTo>
                  <a:lnTo>
                    <a:pt x="42" y="5620"/>
                  </a:lnTo>
                  <a:lnTo>
                    <a:pt x="0" y="6578"/>
                  </a:lnTo>
                  <a:lnTo>
                    <a:pt x="42" y="7577"/>
                  </a:lnTo>
                  <a:lnTo>
                    <a:pt x="84" y="8575"/>
                  </a:lnTo>
                  <a:lnTo>
                    <a:pt x="250" y="9574"/>
                  </a:lnTo>
                  <a:lnTo>
                    <a:pt x="458" y="10573"/>
                  </a:lnTo>
                  <a:lnTo>
                    <a:pt x="791" y="11572"/>
                  </a:lnTo>
                  <a:lnTo>
                    <a:pt x="3830" y="11572"/>
                  </a:lnTo>
                  <a:lnTo>
                    <a:pt x="3663" y="11364"/>
                  </a:lnTo>
                  <a:lnTo>
                    <a:pt x="3330" y="10740"/>
                  </a:lnTo>
                  <a:lnTo>
                    <a:pt x="2872" y="9741"/>
                  </a:lnTo>
                  <a:lnTo>
                    <a:pt x="2581" y="9117"/>
                  </a:lnTo>
                  <a:lnTo>
                    <a:pt x="2331" y="8409"/>
                  </a:lnTo>
                  <a:lnTo>
                    <a:pt x="2040" y="7618"/>
                  </a:lnTo>
                  <a:lnTo>
                    <a:pt x="1790" y="6744"/>
                  </a:lnTo>
                  <a:lnTo>
                    <a:pt x="1582" y="5787"/>
                  </a:lnTo>
                  <a:lnTo>
                    <a:pt x="1374" y="4746"/>
                  </a:lnTo>
                  <a:lnTo>
                    <a:pt x="1207" y="3664"/>
                  </a:lnTo>
                  <a:lnTo>
                    <a:pt x="1124" y="2498"/>
                  </a:lnTo>
                  <a:lnTo>
                    <a:pt x="1083" y="1291"/>
                  </a:lnTo>
                  <a:lnTo>
                    <a:pt x="11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4"/>
            <p:cNvSpPr/>
            <p:nvPr/>
          </p:nvSpPr>
          <p:spPr>
            <a:xfrm>
              <a:off x="5886525" y="3340825"/>
              <a:ext cx="70775" cy="314300"/>
            </a:xfrm>
            <a:custGeom>
              <a:avLst/>
              <a:gdLst/>
              <a:ahLst/>
              <a:cxnLst/>
              <a:rect l="l" t="t" r="r" b="b"/>
              <a:pathLst>
                <a:path w="2831" h="12572" extrusionOk="0">
                  <a:moveTo>
                    <a:pt x="666" y="1"/>
                  </a:moveTo>
                  <a:lnTo>
                    <a:pt x="666" y="1541"/>
                  </a:lnTo>
                  <a:lnTo>
                    <a:pt x="666" y="3164"/>
                  </a:lnTo>
                  <a:lnTo>
                    <a:pt x="624" y="5162"/>
                  </a:lnTo>
                  <a:lnTo>
                    <a:pt x="541" y="7243"/>
                  </a:lnTo>
                  <a:lnTo>
                    <a:pt x="416" y="9325"/>
                  </a:lnTo>
                  <a:lnTo>
                    <a:pt x="333" y="10282"/>
                  </a:lnTo>
                  <a:lnTo>
                    <a:pt x="250" y="11156"/>
                  </a:lnTo>
                  <a:lnTo>
                    <a:pt x="125" y="11947"/>
                  </a:lnTo>
                  <a:lnTo>
                    <a:pt x="0" y="12571"/>
                  </a:lnTo>
                  <a:lnTo>
                    <a:pt x="2414" y="12571"/>
                  </a:lnTo>
                  <a:lnTo>
                    <a:pt x="2456" y="12238"/>
                  </a:lnTo>
                  <a:lnTo>
                    <a:pt x="2622" y="11364"/>
                  </a:lnTo>
                  <a:lnTo>
                    <a:pt x="2747" y="10032"/>
                  </a:lnTo>
                  <a:lnTo>
                    <a:pt x="2831" y="9200"/>
                  </a:lnTo>
                  <a:lnTo>
                    <a:pt x="2831" y="8284"/>
                  </a:lnTo>
                  <a:lnTo>
                    <a:pt x="2831" y="7368"/>
                  </a:lnTo>
                  <a:lnTo>
                    <a:pt x="2747" y="6328"/>
                  </a:lnTo>
                  <a:lnTo>
                    <a:pt x="2622" y="5287"/>
                  </a:lnTo>
                  <a:lnTo>
                    <a:pt x="2414" y="4247"/>
                  </a:lnTo>
                  <a:lnTo>
                    <a:pt x="2123" y="3164"/>
                  </a:lnTo>
                  <a:lnTo>
                    <a:pt x="1748" y="2082"/>
                  </a:lnTo>
                  <a:lnTo>
                    <a:pt x="1499" y="1541"/>
                  </a:lnTo>
                  <a:lnTo>
                    <a:pt x="1249" y="1041"/>
                  </a:lnTo>
                  <a:lnTo>
                    <a:pt x="999" y="500"/>
                  </a:lnTo>
                  <a:lnTo>
                    <a:pt x="6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4"/>
            <p:cNvSpPr/>
            <p:nvPr/>
          </p:nvSpPr>
          <p:spPr>
            <a:xfrm>
              <a:off x="5783500" y="3641575"/>
              <a:ext cx="220625" cy="185250"/>
            </a:xfrm>
            <a:custGeom>
              <a:avLst/>
              <a:gdLst/>
              <a:ahLst/>
              <a:cxnLst/>
              <a:rect l="l" t="t" r="r" b="b"/>
              <a:pathLst>
                <a:path w="8825" h="7410" extrusionOk="0">
                  <a:moveTo>
                    <a:pt x="0" y="0"/>
                  </a:moveTo>
                  <a:lnTo>
                    <a:pt x="0" y="6369"/>
                  </a:lnTo>
                  <a:lnTo>
                    <a:pt x="42" y="6577"/>
                  </a:lnTo>
                  <a:lnTo>
                    <a:pt x="84" y="6785"/>
                  </a:lnTo>
                  <a:lnTo>
                    <a:pt x="208" y="6951"/>
                  </a:lnTo>
                  <a:lnTo>
                    <a:pt x="333" y="7118"/>
                  </a:lnTo>
                  <a:lnTo>
                    <a:pt x="500" y="7243"/>
                  </a:lnTo>
                  <a:lnTo>
                    <a:pt x="666" y="7326"/>
                  </a:lnTo>
                  <a:lnTo>
                    <a:pt x="874" y="7409"/>
                  </a:lnTo>
                  <a:lnTo>
                    <a:pt x="7992" y="7409"/>
                  </a:lnTo>
                  <a:lnTo>
                    <a:pt x="8200" y="7326"/>
                  </a:lnTo>
                  <a:lnTo>
                    <a:pt x="8367" y="7243"/>
                  </a:lnTo>
                  <a:lnTo>
                    <a:pt x="8533" y="7118"/>
                  </a:lnTo>
                  <a:lnTo>
                    <a:pt x="8658" y="6951"/>
                  </a:lnTo>
                  <a:lnTo>
                    <a:pt x="8741" y="6785"/>
                  </a:lnTo>
                  <a:lnTo>
                    <a:pt x="8825" y="6577"/>
                  </a:lnTo>
                  <a:lnTo>
                    <a:pt x="8825" y="6369"/>
                  </a:lnTo>
                  <a:lnTo>
                    <a:pt x="88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4"/>
            <p:cNvSpPr/>
            <p:nvPr/>
          </p:nvSpPr>
          <p:spPr>
            <a:xfrm>
              <a:off x="5783500" y="3641575"/>
              <a:ext cx="220625" cy="18750"/>
            </a:xfrm>
            <a:custGeom>
              <a:avLst/>
              <a:gdLst/>
              <a:ahLst/>
              <a:cxnLst/>
              <a:rect l="l" t="t" r="r" b="b"/>
              <a:pathLst>
                <a:path w="8825" h="750" extrusionOk="0">
                  <a:moveTo>
                    <a:pt x="0" y="0"/>
                  </a:moveTo>
                  <a:lnTo>
                    <a:pt x="0" y="749"/>
                  </a:lnTo>
                  <a:lnTo>
                    <a:pt x="8825" y="749"/>
                  </a:lnTo>
                  <a:lnTo>
                    <a:pt x="8825" y="0"/>
                  </a:lnTo>
                  <a:close/>
                </a:path>
              </a:pathLst>
            </a:custGeom>
            <a:solidFill>
              <a:srgbClr val="B97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32">
    <p:spTree>
      <p:nvGrpSpPr>
        <p:cNvPr id="1" name="Shape 872"/>
        <p:cNvGrpSpPr/>
        <p:nvPr/>
      </p:nvGrpSpPr>
      <p:grpSpPr>
        <a:xfrm>
          <a:off x="0" y="0"/>
          <a:ext cx="0" cy="0"/>
          <a:chOff x="0" y="0"/>
          <a:chExt cx="0" cy="0"/>
        </a:xfrm>
      </p:grpSpPr>
      <p:sp>
        <p:nvSpPr>
          <p:cNvPr id="873" name="Google Shape;873;p37"/>
          <p:cNvSpPr/>
          <p:nvPr/>
        </p:nvSpPr>
        <p:spPr>
          <a:xfrm>
            <a:off x="3" y="0"/>
            <a:ext cx="91440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7"/>
          <p:cNvSpPr/>
          <p:nvPr/>
        </p:nvSpPr>
        <p:spPr>
          <a:xfrm>
            <a:off x="0" y="4006900"/>
            <a:ext cx="9157500" cy="11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5" name="Google Shape;875;p37"/>
          <p:cNvGrpSpPr/>
          <p:nvPr/>
        </p:nvGrpSpPr>
        <p:grpSpPr>
          <a:xfrm flipH="1">
            <a:off x="7699350" y="656612"/>
            <a:ext cx="1808700" cy="979188"/>
            <a:chOff x="-661000" y="580412"/>
            <a:chExt cx="1808700" cy="979188"/>
          </a:xfrm>
        </p:grpSpPr>
        <p:sp>
          <p:nvSpPr>
            <p:cNvPr id="876" name="Google Shape;876;p37"/>
            <p:cNvSpPr/>
            <p:nvPr/>
          </p:nvSpPr>
          <p:spPr>
            <a:xfrm>
              <a:off x="-661000" y="1322000"/>
              <a:ext cx="1808700" cy="237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7" name="Google Shape;877;p37"/>
            <p:cNvGrpSpPr/>
            <p:nvPr/>
          </p:nvGrpSpPr>
          <p:grpSpPr>
            <a:xfrm>
              <a:off x="569948" y="580412"/>
              <a:ext cx="422407" cy="741587"/>
              <a:chOff x="5755400" y="3340825"/>
              <a:chExt cx="276825" cy="486000"/>
            </a:xfrm>
          </p:grpSpPr>
          <p:sp>
            <p:nvSpPr>
              <p:cNvPr id="878" name="Google Shape;878;p37"/>
              <p:cNvSpPr/>
              <p:nvPr/>
            </p:nvSpPr>
            <p:spPr>
              <a:xfrm>
                <a:off x="5755400" y="3386625"/>
                <a:ext cx="111375" cy="282025"/>
              </a:xfrm>
              <a:custGeom>
                <a:avLst/>
                <a:gdLst/>
                <a:ahLst/>
                <a:cxnLst/>
                <a:rect l="l" t="t" r="r" b="b"/>
                <a:pathLst>
                  <a:path w="4455" h="11281" extrusionOk="0">
                    <a:moveTo>
                      <a:pt x="417" y="0"/>
                    </a:moveTo>
                    <a:lnTo>
                      <a:pt x="292" y="625"/>
                    </a:lnTo>
                    <a:lnTo>
                      <a:pt x="209" y="1249"/>
                    </a:lnTo>
                    <a:lnTo>
                      <a:pt x="42" y="2456"/>
                    </a:lnTo>
                    <a:lnTo>
                      <a:pt x="0" y="3622"/>
                    </a:lnTo>
                    <a:lnTo>
                      <a:pt x="42" y="4662"/>
                    </a:lnTo>
                    <a:lnTo>
                      <a:pt x="167" y="5661"/>
                    </a:lnTo>
                    <a:lnTo>
                      <a:pt x="333" y="6619"/>
                    </a:lnTo>
                    <a:lnTo>
                      <a:pt x="583" y="7451"/>
                    </a:lnTo>
                    <a:lnTo>
                      <a:pt x="833" y="8242"/>
                    </a:lnTo>
                    <a:lnTo>
                      <a:pt x="1083" y="8908"/>
                    </a:lnTo>
                    <a:lnTo>
                      <a:pt x="1374" y="9532"/>
                    </a:lnTo>
                    <a:lnTo>
                      <a:pt x="1624" y="10032"/>
                    </a:lnTo>
                    <a:lnTo>
                      <a:pt x="1874" y="10490"/>
                    </a:lnTo>
                    <a:lnTo>
                      <a:pt x="2248" y="11072"/>
                    </a:lnTo>
                    <a:lnTo>
                      <a:pt x="2415" y="11280"/>
                    </a:lnTo>
                    <a:lnTo>
                      <a:pt x="4454" y="10906"/>
                    </a:lnTo>
                    <a:lnTo>
                      <a:pt x="4080" y="10198"/>
                    </a:lnTo>
                    <a:lnTo>
                      <a:pt x="3622" y="9324"/>
                    </a:lnTo>
                    <a:lnTo>
                      <a:pt x="3122" y="8075"/>
                    </a:lnTo>
                    <a:lnTo>
                      <a:pt x="2498" y="6535"/>
                    </a:lnTo>
                    <a:lnTo>
                      <a:pt x="1832" y="4662"/>
                    </a:lnTo>
                    <a:lnTo>
                      <a:pt x="1124" y="2498"/>
                    </a:lnTo>
                    <a:lnTo>
                      <a:pt x="791" y="1291"/>
                    </a:lnTo>
                    <a:lnTo>
                      <a:pt x="417" y="0"/>
                    </a:lnTo>
                    <a:close/>
                  </a:path>
                </a:pathLst>
              </a:custGeom>
              <a:solidFill>
                <a:srgbClr val="25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7"/>
              <p:cNvSpPr/>
              <p:nvPr/>
            </p:nvSpPr>
            <p:spPr>
              <a:xfrm>
                <a:off x="5921900" y="3386625"/>
                <a:ext cx="110325" cy="282025"/>
              </a:xfrm>
              <a:custGeom>
                <a:avLst/>
                <a:gdLst/>
                <a:ahLst/>
                <a:cxnLst/>
                <a:rect l="l" t="t" r="r" b="b"/>
                <a:pathLst>
                  <a:path w="4413" h="11281" extrusionOk="0">
                    <a:moveTo>
                      <a:pt x="3996" y="0"/>
                    </a:moveTo>
                    <a:lnTo>
                      <a:pt x="3663" y="1291"/>
                    </a:lnTo>
                    <a:lnTo>
                      <a:pt x="3330" y="2498"/>
                    </a:lnTo>
                    <a:lnTo>
                      <a:pt x="2623" y="4662"/>
                    </a:lnTo>
                    <a:lnTo>
                      <a:pt x="1957" y="6535"/>
                    </a:lnTo>
                    <a:lnTo>
                      <a:pt x="1332" y="8075"/>
                    </a:lnTo>
                    <a:lnTo>
                      <a:pt x="791" y="9324"/>
                    </a:lnTo>
                    <a:lnTo>
                      <a:pt x="375" y="10198"/>
                    </a:lnTo>
                    <a:lnTo>
                      <a:pt x="0" y="10906"/>
                    </a:lnTo>
                    <a:lnTo>
                      <a:pt x="2040" y="11280"/>
                    </a:lnTo>
                    <a:lnTo>
                      <a:pt x="2165" y="11072"/>
                    </a:lnTo>
                    <a:lnTo>
                      <a:pt x="2581" y="10490"/>
                    </a:lnTo>
                    <a:lnTo>
                      <a:pt x="2831" y="10032"/>
                    </a:lnTo>
                    <a:lnTo>
                      <a:pt x="3080" y="9532"/>
                    </a:lnTo>
                    <a:lnTo>
                      <a:pt x="3372" y="8908"/>
                    </a:lnTo>
                    <a:lnTo>
                      <a:pt x="3622" y="8242"/>
                    </a:lnTo>
                    <a:lnTo>
                      <a:pt x="3871" y="7451"/>
                    </a:lnTo>
                    <a:lnTo>
                      <a:pt x="4079" y="6619"/>
                    </a:lnTo>
                    <a:lnTo>
                      <a:pt x="4246" y="5661"/>
                    </a:lnTo>
                    <a:lnTo>
                      <a:pt x="4371" y="4662"/>
                    </a:lnTo>
                    <a:lnTo>
                      <a:pt x="4412" y="3622"/>
                    </a:lnTo>
                    <a:lnTo>
                      <a:pt x="4371" y="2456"/>
                    </a:lnTo>
                    <a:lnTo>
                      <a:pt x="4246" y="1249"/>
                    </a:lnTo>
                    <a:lnTo>
                      <a:pt x="4121" y="625"/>
                    </a:lnTo>
                    <a:lnTo>
                      <a:pt x="3996" y="0"/>
                    </a:lnTo>
                    <a:close/>
                  </a:path>
                </a:pathLst>
              </a:custGeom>
              <a:solidFill>
                <a:srgbClr val="2C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7"/>
              <p:cNvSpPr/>
              <p:nvPr/>
            </p:nvSpPr>
            <p:spPr>
              <a:xfrm>
                <a:off x="5902125" y="3420950"/>
                <a:ext cx="91600" cy="244575"/>
              </a:xfrm>
              <a:custGeom>
                <a:avLst/>
                <a:gdLst/>
                <a:ahLst/>
                <a:cxnLst/>
                <a:rect l="l" t="t" r="r" b="b"/>
                <a:pathLst>
                  <a:path w="3664" h="9783" extrusionOk="0">
                    <a:moveTo>
                      <a:pt x="2748" y="1"/>
                    </a:moveTo>
                    <a:lnTo>
                      <a:pt x="2748" y="251"/>
                    </a:lnTo>
                    <a:lnTo>
                      <a:pt x="2706" y="1000"/>
                    </a:lnTo>
                    <a:lnTo>
                      <a:pt x="2623" y="2082"/>
                    </a:lnTo>
                    <a:lnTo>
                      <a:pt x="2415" y="3456"/>
                    </a:lnTo>
                    <a:lnTo>
                      <a:pt x="2290" y="4205"/>
                    </a:lnTo>
                    <a:lnTo>
                      <a:pt x="2082" y="4954"/>
                    </a:lnTo>
                    <a:lnTo>
                      <a:pt x="1874" y="5787"/>
                    </a:lnTo>
                    <a:lnTo>
                      <a:pt x="1624" y="6577"/>
                    </a:lnTo>
                    <a:lnTo>
                      <a:pt x="1291" y="7410"/>
                    </a:lnTo>
                    <a:lnTo>
                      <a:pt x="916" y="8201"/>
                    </a:lnTo>
                    <a:lnTo>
                      <a:pt x="500" y="8950"/>
                    </a:lnTo>
                    <a:lnTo>
                      <a:pt x="0" y="9658"/>
                    </a:lnTo>
                    <a:lnTo>
                      <a:pt x="583" y="9741"/>
                    </a:lnTo>
                    <a:lnTo>
                      <a:pt x="1083" y="9783"/>
                    </a:lnTo>
                    <a:lnTo>
                      <a:pt x="1874" y="9783"/>
                    </a:lnTo>
                    <a:lnTo>
                      <a:pt x="2331" y="9699"/>
                    </a:lnTo>
                    <a:lnTo>
                      <a:pt x="2498" y="9658"/>
                    </a:lnTo>
                    <a:lnTo>
                      <a:pt x="2623" y="9491"/>
                    </a:lnTo>
                    <a:lnTo>
                      <a:pt x="2872" y="9033"/>
                    </a:lnTo>
                    <a:lnTo>
                      <a:pt x="2997" y="8700"/>
                    </a:lnTo>
                    <a:lnTo>
                      <a:pt x="3164" y="8284"/>
                    </a:lnTo>
                    <a:lnTo>
                      <a:pt x="3330" y="7785"/>
                    </a:lnTo>
                    <a:lnTo>
                      <a:pt x="3455" y="7202"/>
                    </a:lnTo>
                    <a:lnTo>
                      <a:pt x="3580" y="6577"/>
                    </a:lnTo>
                    <a:lnTo>
                      <a:pt x="3622" y="5870"/>
                    </a:lnTo>
                    <a:lnTo>
                      <a:pt x="3663" y="5079"/>
                    </a:lnTo>
                    <a:lnTo>
                      <a:pt x="3622" y="4205"/>
                    </a:lnTo>
                    <a:lnTo>
                      <a:pt x="3538" y="3248"/>
                    </a:lnTo>
                    <a:lnTo>
                      <a:pt x="3372" y="2249"/>
                    </a:lnTo>
                    <a:lnTo>
                      <a:pt x="3122" y="1166"/>
                    </a:lnTo>
                    <a:lnTo>
                      <a:pt x="2748" y="1"/>
                    </a:lnTo>
                    <a:close/>
                  </a:path>
                </a:pathLst>
              </a:custGeom>
              <a:solidFill>
                <a:srgbClr val="25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7"/>
              <p:cNvSpPr/>
              <p:nvPr/>
            </p:nvSpPr>
            <p:spPr>
              <a:xfrm>
                <a:off x="5805350" y="3351250"/>
                <a:ext cx="79100" cy="317400"/>
              </a:xfrm>
              <a:custGeom>
                <a:avLst/>
                <a:gdLst/>
                <a:ahLst/>
                <a:cxnLst/>
                <a:rect l="l" t="t" r="r" b="b"/>
                <a:pathLst>
                  <a:path w="3164" h="12696" extrusionOk="0">
                    <a:moveTo>
                      <a:pt x="1124" y="0"/>
                    </a:moveTo>
                    <a:lnTo>
                      <a:pt x="999" y="333"/>
                    </a:lnTo>
                    <a:lnTo>
                      <a:pt x="750" y="1207"/>
                    </a:lnTo>
                    <a:lnTo>
                      <a:pt x="458" y="2539"/>
                    </a:lnTo>
                    <a:lnTo>
                      <a:pt x="292" y="3330"/>
                    </a:lnTo>
                    <a:lnTo>
                      <a:pt x="167" y="4246"/>
                    </a:lnTo>
                    <a:lnTo>
                      <a:pt x="42" y="5161"/>
                    </a:lnTo>
                    <a:lnTo>
                      <a:pt x="0" y="6202"/>
                    </a:lnTo>
                    <a:lnTo>
                      <a:pt x="0" y="7243"/>
                    </a:lnTo>
                    <a:lnTo>
                      <a:pt x="42" y="8325"/>
                    </a:lnTo>
                    <a:lnTo>
                      <a:pt x="167" y="9407"/>
                    </a:lnTo>
                    <a:lnTo>
                      <a:pt x="375" y="10531"/>
                    </a:lnTo>
                    <a:lnTo>
                      <a:pt x="541" y="11072"/>
                    </a:lnTo>
                    <a:lnTo>
                      <a:pt x="708" y="11613"/>
                    </a:lnTo>
                    <a:lnTo>
                      <a:pt x="916" y="12154"/>
                    </a:lnTo>
                    <a:lnTo>
                      <a:pt x="1124" y="12695"/>
                    </a:lnTo>
                    <a:lnTo>
                      <a:pt x="3164" y="12695"/>
                    </a:lnTo>
                    <a:lnTo>
                      <a:pt x="2831" y="11613"/>
                    </a:lnTo>
                    <a:lnTo>
                      <a:pt x="2498" y="10406"/>
                    </a:lnTo>
                    <a:lnTo>
                      <a:pt x="2123" y="8783"/>
                    </a:lnTo>
                    <a:lnTo>
                      <a:pt x="1749" y="6868"/>
                    </a:lnTo>
                    <a:lnTo>
                      <a:pt x="1582" y="5827"/>
                    </a:lnTo>
                    <a:lnTo>
                      <a:pt x="1457" y="4745"/>
                    </a:lnTo>
                    <a:lnTo>
                      <a:pt x="1291" y="3580"/>
                    </a:lnTo>
                    <a:lnTo>
                      <a:pt x="1207" y="2414"/>
                    </a:lnTo>
                    <a:lnTo>
                      <a:pt x="1166" y="1249"/>
                    </a:lnTo>
                    <a:lnTo>
                      <a:pt x="1124" y="0"/>
                    </a:lnTo>
                    <a:close/>
                  </a:path>
                </a:pathLst>
              </a:custGeom>
              <a:solidFill>
                <a:srgbClr val="2C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7"/>
              <p:cNvSpPr/>
              <p:nvPr/>
            </p:nvSpPr>
            <p:spPr>
              <a:xfrm>
                <a:off x="5846975" y="3379325"/>
                <a:ext cx="95750" cy="289325"/>
              </a:xfrm>
              <a:custGeom>
                <a:avLst/>
                <a:gdLst/>
                <a:ahLst/>
                <a:cxnLst/>
                <a:rect l="l" t="t" r="r" b="b"/>
                <a:pathLst>
                  <a:path w="3830" h="11573" extrusionOk="0">
                    <a:moveTo>
                      <a:pt x="1124" y="1"/>
                    </a:moveTo>
                    <a:lnTo>
                      <a:pt x="1041" y="251"/>
                    </a:lnTo>
                    <a:lnTo>
                      <a:pt x="791" y="1083"/>
                    </a:lnTo>
                    <a:lnTo>
                      <a:pt x="500" y="2290"/>
                    </a:lnTo>
                    <a:lnTo>
                      <a:pt x="375" y="2998"/>
                    </a:lnTo>
                    <a:lnTo>
                      <a:pt x="250" y="3830"/>
                    </a:lnTo>
                    <a:lnTo>
                      <a:pt x="125" y="4704"/>
                    </a:lnTo>
                    <a:lnTo>
                      <a:pt x="42" y="5620"/>
                    </a:lnTo>
                    <a:lnTo>
                      <a:pt x="0" y="6578"/>
                    </a:lnTo>
                    <a:lnTo>
                      <a:pt x="42" y="7577"/>
                    </a:lnTo>
                    <a:lnTo>
                      <a:pt x="84" y="8575"/>
                    </a:lnTo>
                    <a:lnTo>
                      <a:pt x="250" y="9574"/>
                    </a:lnTo>
                    <a:lnTo>
                      <a:pt x="458" y="10573"/>
                    </a:lnTo>
                    <a:lnTo>
                      <a:pt x="791" y="11572"/>
                    </a:lnTo>
                    <a:lnTo>
                      <a:pt x="3830" y="11572"/>
                    </a:lnTo>
                    <a:lnTo>
                      <a:pt x="3663" y="11364"/>
                    </a:lnTo>
                    <a:lnTo>
                      <a:pt x="3330" y="10740"/>
                    </a:lnTo>
                    <a:lnTo>
                      <a:pt x="2872" y="9741"/>
                    </a:lnTo>
                    <a:lnTo>
                      <a:pt x="2581" y="9117"/>
                    </a:lnTo>
                    <a:lnTo>
                      <a:pt x="2331" y="8409"/>
                    </a:lnTo>
                    <a:lnTo>
                      <a:pt x="2040" y="7618"/>
                    </a:lnTo>
                    <a:lnTo>
                      <a:pt x="1790" y="6744"/>
                    </a:lnTo>
                    <a:lnTo>
                      <a:pt x="1582" y="5787"/>
                    </a:lnTo>
                    <a:lnTo>
                      <a:pt x="1374" y="4746"/>
                    </a:lnTo>
                    <a:lnTo>
                      <a:pt x="1207" y="3664"/>
                    </a:lnTo>
                    <a:lnTo>
                      <a:pt x="1124" y="2498"/>
                    </a:lnTo>
                    <a:lnTo>
                      <a:pt x="1083" y="1291"/>
                    </a:lnTo>
                    <a:lnTo>
                      <a:pt x="1124" y="1"/>
                    </a:lnTo>
                    <a:close/>
                  </a:path>
                </a:pathLst>
              </a:custGeom>
              <a:solidFill>
                <a:srgbClr val="25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7"/>
              <p:cNvSpPr/>
              <p:nvPr/>
            </p:nvSpPr>
            <p:spPr>
              <a:xfrm>
                <a:off x="5886525" y="3340825"/>
                <a:ext cx="70775" cy="314300"/>
              </a:xfrm>
              <a:custGeom>
                <a:avLst/>
                <a:gdLst/>
                <a:ahLst/>
                <a:cxnLst/>
                <a:rect l="l" t="t" r="r" b="b"/>
                <a:pathLst>
                  <a:path w="2831" h="12572" extrusionOk="0">
                    <a:moveTo>
                      <a:pt x="666" y="1"/>
                    </a:moveTo>
                    <a:lnTo>
                      <a:pt x="666" y="1541"/>
                    </a:lnTo>
                    <a:lnTo>
                      <a:pt x="666" y="3164"/>
                    </a:lnTo>
                    <a:lnTo>
                      <a:pt x="624" y="5162"/>
                    </a:lnTo>
                    <a:lnTo>
                      <a:pt x="541" y="7243"/>
                    </a:lnTo>
                    <a:lnTo>
                      <a:pt x="416" y="9325"/>
                    </a:lnTo>
                    <a:lnTo>
                      <a:pt x="333" y="10282"/>
                    </a:lnTo>
                    <a:lnTo>
                      <a:pt x="250" y="11156"/>
                    </a:lnTo>
                    <a:lnTo>
                      <a:pt x="125" y="11947"/>
                    </a:lnTo>
                    <a:lnTo>
                      <a:pt x="0" y="12571"/>
                    </a:lnTo>
                    <a:lnTo>
                      <a:pt x="2414" y="12571"/>
                    </a:lnTo>
                    <a:lnTo>
                      <a:pt x="2456" y="12238"/>
                    </a:lnTo>
                    <a:lnTo>
                      <a:pt x="2622" y="11364"/>
                    </a:lnTo>
                    <a:lnTo>
                      <a:pt x="2747" y="10032"/>
                    </a:lnTo>
                    <a:lnTo>
                      <a:pt x="2831" y="9200"/>
                    </a:lnTo>
                    <a:lnTo>
                      <a:pt x="2831" y="8284"/>
                    </a:lnTo>
                    <a:lnTo>
                      <a:pt x="2831" y="7368"/>
                    </a:lnTo>
                    <a:lnTo>
                      <a:pt x="2747" y="6328"/>
                    </a:lnTo>
                    <a:lnTo>
                      <a:pt x="2622" y="5287"/>
                    </a:lnTo>
                    <a:lnTo>
                      <a:pt x="2414" y="4247"/>
                    </a:lnTo>
                    <a:lnTo>
                      <a:pt x="2123" y="3164"/>
                    </a:lnTo>
                    <a:lnTo>
                      <a:pt x="1748" y="2082"/>
                    </a:lnTo>
                    <a:lnTo>
                      <a:pt x="1499" y="1541"/>
                    </a:lnTo>
                    <a:lnTo>
                      <a:pt x="1249" y="1041"/>
                    </a:lnTo>
                    <a:lnTo>
                      <a:pt x="999" y="500"/>
                    </a:lnTo>
                    <a:lnTo>
                      <a:pt x="666" y="1"/>
                    </a:lnTo>
                    <a:close/>
                  </a:path>
                </a:pathLst>
              </a:custGeom>
              <a:solidFill>
                <a:srgbClr val="2C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7"/>
              <p:cNvSpPr/>
              <p:nvPr/>
            </p:nvSpPr>
            <p:spPr>
              <a:xfrm>
                <a:off x="5783500" y="3641575"/>
                <a:ext cx="220625" cy="185250"/>
              </a:xfrm>
              <a:custGeom>
                <a:avLst/>
                <a:gdLst/>
                <a:ahLst/>
                <a:cxnLst/>
                <a:rect l="l" t="t" r="r" b="b"/>
                <a:pathLst>
                  <a:path w="8825" h="7410" extrusionOk="0">
                    <a:moveTo>
                      <a:pt x="0" y="0"/>
                    </a:moveTo>
                    <a:lnTo>
                      <a:pt x="0" y="6369"/>
                    </a:lnTo>
                    <a:lnTo>
                      <a:pt x="42" y="6577"/>
                    </a:lnTo>
                    <a:lnTo>
                      <a:pt x="84" y="6785"/>
                    </a:lnTo>
                    <a:lnTo>
                      <a:pt x="208" y="6951"/>
                    </a:lnTo>
                    <a:lnTo>
                      <a:pt x="333" y="7118"/>
                    </a:lnTo>
                    <a:lnTo>
                      <a:pt x="500" y="7243"/>
                    </a:lnTo>
                    <a:lnTo>
                      <a:pt x="666" y="7326"/>
                    </a:lnTo>
                    <a:lnTo>
                      <a:pt x="874" y="7409"/>
                    </a:lnTo>
                    <a:lnTo>
                      <a:pt x="7992" y="7409"/>
                    </a:lnTo>
                    <a:lnTo>
                      <a:pt x="8200" y="7326"/>
                    </a:lnTo>
                    <a:lnTo>
                      <a:pt x="8367" y="7243"/>
                    </a:lnTo>
                    <a:lnTo>
                      <a:pt x="8533" y="7118"/>
                    </a:lnTo>
                    <a:lnTo>
                      <a:pt x="8658" y="6951"/>
                    </a:lnTo>
                    <a:lnTo>
                      <a:pt x="8741" y="6785"/>
                    </a:lnTo>
                    <a:lnTo>
                      <a:pt x="8825" y="6577"/>
                    </a:lnTo>
                    <a:lnTo>
                      <a:pt x="8825" y="6369"/>
                    </a:lnTo>
                    <a:lnTo>
                      <a:pt x="8825" y="0"/>
                    </a:lnTo>
                    <a:close/>
                  </a:path>
                </a:pathLst>
              </a:custGeom>
              <a:solidFill>
                <a:srgbClr val="87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7"/>
              <p:cNvSpPr/>
              <p:nvPr/>
            </p:nvSpPr>
            <p:spPr>
              <a:xfrm>
                <a:off x="5783500" y="3641575"/>
                <a:ext cx="220625" cy="18750"/>
              </a:xfrm>
              <a:custGeom>
                <a:avLst/>
                <a:gdLst/>
                <a:ahLst/>
                <a:cxnLst/>
                <a:rect l="l" t="t" r="r" b="b"/>
                <a:pathLst>
                  <a:path w="8825" h="750" extrusionOk="0">
                    <a:moveTo>
                      <a:pt x="0" y="0"/>
                    </a:moveTo>
                    <a:lnTo>
                      <a:pt x="0" y="749"/>
                    </a:lnTo>
                    <a:lnTo>
                      <a:pt x="8825" y="749"/>
                    </a:lnTo>
                    <a:lnTo>
                      <a:pt x="8825" y="0"/>
                    </a:lnTo>
                    <a:close/>
                  </a:path>
                </a:pathLst>
              </a:custGeom>
              <a:solidFill>
                <a:srgbClr val="B97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37"/>
            <p:cNvGrpSpPr/>
            <p:nvPr/>
          </p:nvGrpSpPr>
          <p:grpSpPr>
            <a:xfrm>
              <a:off x="-122052" y="580412"/>
              <a:ext cx="422407" cy="741587"/>
              <a:chOff x="5755400" y="3340825"/>
              <a:chExt cx="276825" cy="486000"/>
            </a:xfrm>
          </p:grpSpPr>
          <p:sp>
            <p:nvSpPr>
              <p:cNvPr id="887" name="Google Shape;887;p37"/>
              <p:cNvSpPr/>
              <p:nvPr/>
            </p:nvSpPr>
            <p:spPr>
              <a:xfrm>
                <a:off x="5755400" y="3386625"/>
                <a:ext cx="111375" cy="282025"/>
              </a:xfrm>
              <a:custGeom>
                <a:avLst/>
                <a:gdLst/>
                <a:ahLst/>
                <a:cxnLst/>
                <a:rect l="l" t="t" r="r" b="b"/>
                <a:pathLst>
                  <a:path w="4455" h="11281" extrusionOk="0">
                    <a:moveTo>
                      <a:pt x="417" y="0"/>
                    </a:moveTo>
                    <a:lnTo>
                      <a:pt x="292" y="625"/>
                    </a:lnTo>
                    <a:lnTo>
                      <a:pt x="209" y="1249"/>
                    </a:lnTo>
                    <a:lnTo>
                      <a:pt x="42" y="2456"/>
                    </a:lnTo>
                    <a:lnTo>
                      <a:pt x="0" y="3622"/>
                    </a:lnTo>
                    <a:lnTo>
                      <a:pt x="42" y="4662"/>
                    </a:lnTo>
                    <a:lnTo>
                      <a:pt x="167" y="5661"/>
                    </a:lnTo>
                    <a:lnTo>
                      <a:pt x="333" y="6619"/>
                    </a:lnTo>
                    <a:lnTo>
                      <a:pt x="583" y="7451"/>
                    </a:lnTo>
                    <a:lnTo>
                      <a:pt x="833" y="8242"/>
                    </a:lnTo>
                    <a:lnTo>
                      <a:pt x="1083" y="8908"/>
                    </a:lnTo>
                    <a:lnTo>
                      <a:pt x="1374" y="9532"/>
                    </a:lnTo>
                    <a:lnTo>
                      <a:pt x="1624" y="10032"/>
                    </a:lnTo>
                    <a:lnTo>
                      <a:pt x="1874" y="10490"/>
                    </a:lnTo>
                    <a:lnTo>
                      <a:pt x="2248" y="11072"/>
                    </a:lnTo>
                    <a:lnTo>
                      <a:pt x="2415" y="11280"/>
                    </a:lnTo>
                    <a:lnTo>
                      <a:pt x="4454" y="10906"/>
                    </a:lnTo>
                    <a:lnTo>
                      <a:pt x="4080" y="10198"/>
                    </a:lnTo>
                    <a:lnTo>
                      <a:pt x="3622" y="9324"/>
                    </a:lnTo>
                    <a:lnTo>
                      <a:pt x="3122" y="8075"/>
                    </a:lnTo>
                    <a:lnTo>
                      <a:pt x="2498" y="6535"/>
                    </a:lnTo>
                    <a:lnTo>
                      <a:pt x="1832" y="4662"/>
                    </a:lnTo>
                    <a:lnTo>
                      <a:pt x="1124" y="2498"/>
                    </a:lnTo>
                    <a:lnTo>
                      <a:pt x="791" y="1291"/>
                    </a:lnTo>
                    <a:lnTo>
                      <a:pt x="417" y="0"/>
                    </a:lnTo>
                    <a:close/>
                  </a:path>
                </a:pathLst>
              </a:custGeom>
              <a:solidFill>
                <a:srgbClr val="25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7"/>
              <p:cNvSpPr/>
              <p:nvPr/>
            </p:nvSpPr>
            <p:spPr>
              <a:xfrm>
                <a:off x="5921900" y="3386625"/>
                <a:ext cx="110325" cy="282025"/>
              </a:xfrm>
              <a:custGeom>
                <a:avLst/>
                <a:gdLst/>
                <a:ahLst/>
                <a:cxnLst/>
                <a:rect l="l" t="t" r="r" b="b"/>
                <a:pathLst>
                  <a:path w="4413" h="11281" extrusionOk="0">
                    <a:moveTo>
                      <a:pt x="3996" y="0"/>
                    </a:moveTo>
                    <a:lnTo>
                      <a:pt x="3663" y="1291"/>
                    </a:lnTo>
                    <a:lnTo>
                      <a:pt x="3330" y="2498"/>
                    </a:lnTo>
                    <a:lnTo>
                      <a:pt x="2623" y="4662"/>
                    </a:lnTo>
                    <a:lnTo>
                      <a:pt x="1957" y="6535"/>
                    </a:lnTo>
                    <a:lnTo>
                      <a:pt x="1332" y="8075"/>
                    </a:lnTo>
                    <a:lnTo>
                      <a:pt x="791" y="9324"/>
                    </a:lnTo>
                    <a:lnTo>
                      <a:pt x="375" y="10198"/>
                    </a:lnTo>
                    <a:lnTo>
                      <a:pt x="0" y="10906"/>
                    </a:lnTo>
                    <a:lnTo>
                      <a:pt x="2040" y="11280"/>
                    </a:lnTo>
                    <a:lnTo>
                      <a:pt x="2165" y="11072"/>
                    </a:lnTo>
                    <a:lnTo>
                      <a:pt x="2581" y="10490"/>
                    </a:lnTo>
                    <a:lnTo>
                      <a:pt x="2831" y="10032"/>
                    </a:lnTo>
                    <a:lnTo>
                      <a:pt x="3080" y="9532"/>
                    </a:lnTo>
                    <a:lnTo>
                      <a:pt x="3372" y="8908"/>
                    </a:lnTo>
                    <a:lnTo>
                      <a:pt x="3622" y="8242"/>
                    </a:lnTo>
                    <a:lnTo>
                      <a:pt x="3871" y="7451"/>
                    </a:lnTo>
                    <a:lnTo>
                      <a:pt x="4079" y="6619"/>
                    </a:lnTo>
                    <a:lnTo>
                      <a:pt x="4246" y="5661"/>
                    </a:lnTo>
                    <a:lnTo>
                      <a:pt x="4371" y="4662"/>
                    </a:lnTo>
                    <a:lnTo>
                      <a:pt x="4412" y="3622"/>
                    </a:lnTo>
                    <a:lnTo>
                      <a:pt x="4371" y="2456"/>
                    </a:lnTo>
                    <a:lnTo>
                      <a:pt x="4246" y="1249"/>
                    </a:lnTo>
                    <a:lnTo>
                      <a:pt x="4121" y="625"/>
                    </a:lnTo>
                    <a:lnTo>
                      <a:pt x="3996" y="0"/>
                    </a:lnTo>
                    <a:close/>
                  </a:path>
                </a:pathLst>
              </a:custGeom>
              <a:solidFill>
                <a:srgbClr val="2C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7"/>
              <p:cNvSpPr/>
              <p:nvPr/>
            </p:nvSpPr>
            <p:spPr>
              <a:xfrm>
                <a:off x="5902125" y="3420950"/>
                <a:ext cx="91600" cy="244575"/>
              </a:xfrm>
              <a:custGeom>
                <a:avLst/>
                <a:gdLst/>
                <a:ahLst/>
                <a:cxnLst/>
                <a:rect l="l" t="t" r="r" b="b"/>
                <a:pathLst>
                  <a:path w="3664" h="9783" extrusionOk="0">
                    <a:moveTo>
                      <a:pt x="2748" y="1"/>
                    </a:moveTo>
                    <a:lnTo>
                      <a:pt x="2748" y="251"/>
                    </a:lnTo>
                    <a:lnTo>
                      <a:pt x="2706" y="1000"/>
                    </a:lnTo>
                    <a:lnTo>
                      <a:pt x="2623" y="2082"/>
                    </a:lnTo>
                    <a:lnTo>
                      <a:pt x="2415" y="3456"/>
                    </a:lnTo>
                    <a:lnTo>
                      <a:pt x="2290" y="4205"/>
                    </a:lnTo>
                    <a:lnTo>
                      <a:pt x="2082" y="4954"/>
                    </a:lnTo>
                    <a:lnTo>
                      <a:pt x="1874" y="5787"/>
                    </a:lnTo>
                    <a:lnTo>
                      <a:pt x="1624" y="6577"/>
                    </a:lnTo>
                    <a:lnTo>
                      <a:pt x="1291" y="7410"/>
                    </a:lnTo>
                    <a:lnTo>
                      <a:pt x="916" y="8201"/>
                    </a:lnTo>
                    <a:lnTo>
                      <a:pt x="500" y="8950"/>
                    </a:lnTo>
                    <a:lnTo>
                      <a:pt x="0" y="9658"/>
                    </a:lnTo>
                    <a:lnTo>
                      <a:pt x="583" y="9741"/>
                    </a:lnTo>
                    <a:lnTo>
                      <a:pt x="1083" y="9783"/>
                    </a:lnTo>
                    <a:lnTo>
                      <a:pt x="1874" y="9783"/>
                    </a:lnTo>
                    <a:lnTo>
                      <a:pt x="2331" y="9699"/>
                    </a:lnTo>
                    <a:lnTo>
                      <a:pt x="2498" y="9658"/>
                    </a:lnTo>
                    <a:lnTo>
                      <a:pt x="2623" y="9491"/>
                    </a:lnTo>
                    <a:lnTo>
                      <a:pt x="2872" y="9033"/>
                    </a:lnTo>
                    <a:lnTo>
                      <a:pt x="2997" y="8700"/>
                    </a:lnTo>
                    <a:lnTo>
                      <a:pt x="3164" y="8284"/>
                    </a:lnTo>
                    <a:lnTo>
                      <a:pt x="3330" y="7785"/>
                    </a:lnTo>
                    <a:lnTo>
                      <a:pt x="3455" y="7202"/>
                    </a:lnTo>
                    <a:lnTo>
                      <a:pt x="3580" y="6577"/>
                    </a:lnTo>
                    <a:lnTo>
                      <a:pt x="3622" y="5870"/>
                    </a:lnTo>
                    <a:lnTo>
                      <a:pt x="3663" y="5079"/>
                    </a:lnTo>
                    <a:lnTo>
                      <a:pt x="3622" y="4205"/>
                    </a:lnTo>
                    <a:lnTo>
                      <a:pt x="3538" y="3248"/>
                    </a:lnTo>
                    <a:lnTo>
                      <a:pt x="3372" y="2249"/>
                    </a:lnTo>
                    <a:lnTo>
                      <a:pt x="3122" y="1166"/>
                    </a:lnTo>
                    <a:lnTo>
                      <a:pt x="2748" y="1"/>
                    </a:lnTo>
                    <a:close/>
                  </a:path>
                </a:pathLst>
              </a:custGeom>
              <a:solidFill>
                <a:srgbClr val="25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7"/>
              <p:cNvSpPr/>
              <p:nvPr/>
            </p:nvSpPr>
            <p:spPr>
              <a:xfrm>
                <a:off x="5805350" y="3351250"/>
                <a:ext cx="79100" cy="317400"/>
              </a:xfrm>
              <a:custGeom>
                <a:avLst/>
                <a:gdLst/>
                <a:ahLst/>
                <a:cxnLst/>
                <a:rect l="l" t="t" r="r" b="b"/>
                <a:pathLst>
                  <a:path w="3164" h="12696" extrusionOk="0">
                    <a:moveTo>
                      <a:pt x="1124" y="0"/>
                    </a:moveTo>
                    <a:lnTo>
                      <a:pt x="999" y="333"/>
                    </a:lnTo>
                    <a:lnTo>
                      <a:pt x="750" y="1207"/>
                    </a:lnTo>
                    <a:lnTo>
                      <a:pt x="458" y="2539"/>
                    </a:lnTo>
                    <a:lnTo>
                      <a:pt x="292" y="3330"/>
                    </a:lnTo>
                    <a:lnTo>
                      <a:pt x="167" y="4246"/>
                    </a:lnTo>
                    <a:lnTo>
                      <a:pt x="42" y="5161"/>
                    </a:lnTo>
                    <a:lnTo>
                      <a:pt x="0" y="6202"/>
                    </a:lnTo>
                    <a:lnTo>
                      <a:pt x="0" y="7243"/>
                    </a:lnTo>
                    <a:lnTo>
                      <a:pt x="42" y="8325"/>
                    </a:lnTo>
                    <a:lnTo>
                      <a:pt x="167" y="9407"/>
                    </a:lnTo>
                    <a:lnTo>
                      <a:pt x="375" y="10531"/>
                    </a:lnTo>
                    <a:lnTo>
                      <a:pt x="541" y="11072"/>
                    </a:lnTo>
                    <a:lnTo>
                      <a:pt x="708" y="11613"/>
                    </a:lnTo>
                    <a:lnTo>
                      <a:pt x="916" y="12154"/>
                    </a:lnTo>
                    <a:lnTo>
                      <a:pt x="1124" y="12695"/>
                    </a:lnTo>
                    <a:lnTo>
                      <a:pt x="3164" y="12695"/>
                    </a:lnTo>
                    <a:lnTo>
                      <a:pt x="2831" y="11613"/>
                    </a:lnTo>
                    <a:lnTo>
                      <a:pt x="2498" y="10406"/>
                    </a:lnTo>
                    <a:lnTo>
                      <a:pt x="2123" y="8783"/>
                    </a:lnTo>
                    <a:lnTo>
                      <a:pt x="1749" y="6868"/>
                    </a:lnTo>
                    <a:lnTo>
                      <a:pt x="1582" y="5827"/>
                    </a:lnTo>
                    <a:lnTo>
                      <a:pt x="1457" y="4745"/>
                    </a:lnTo>
                    <a:lnTo>
                      <a:pt x="1291" y="3580"/>
                    </a:lnTo>
                    <a:lnTo>
                      <a:pt x="1207" y="2414"/>
                    </a:lnTo>
                    <a:lnTo>
                      <a:pt x="1166" y="1249"/>
                    </a:lnTo>
                    <a:lnTo>
                      <a:pt x="1124" y="0"/>
                    </a:lnTo>
                    <a:close/>
                  </a:path>
                </a:pathLst>
              </a:custGeom>
              <a:solidFill>
                <a:srgbClr val="2C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7"/>
              <p:cNvSpPr/>
              <p:nvPr/>
            </p:nvSpPr>
            <p:spPr>
              <a:xfrm>
                <a:off x="5846975" y="3379325"/>
                <a:ext cx="95750" cy="289325"/>
              </a:xfrm>
              <a:custGeom>
                <a:avLst/>
                <a:gdLst/>
                <a:ahLst/>
                <a:cxnLst/>
                <a:rect l="l" t="t" r="r" b="b"/>
                <a:pathLst>
                  <a:path w="3830" h="11573" extrusionOk="0">
                    <a:moveTo>
                      <a:pt x="1124" y="1"/>
                    </a:moveTo>
                    <a:lnTo>
                      <a:pt x="1041" y="251"/>
                    </a:lnTo>
                    <a:lnTo>
                      <a:pt x="791" y="1083"/>
                    </a:lnTo>
                    <a:lnTo>
                      <a:pt x="500" y="2290"/>
                    </a:lnTo>
                    <a:lnTo>
                      <a:pt x="375" y="2998"/>
                    </a:lnTo>
                    <a:lnTo>
                      <a:pt x="250" y="3830"/>
                    </a:lnTo>
                    <a:lnTo>
                      <a:pt x="125" y="4704"/>
                    </a:lnTo>
                    <a:lnTo>
                      <a:pt x="42" y="5620"/>
                    </a:lnTo>
                    <a:lnTo>
                      <a:pt x="0" y="6578"/>
                    </a:lnTo>
                    <a:lnTo>
                      <a:pt x="42" y="7577"/>
                    </a:lnTo>
                    <a:lnTo>
                      <a:pt x="84" y="8575"/>
                    </a:lnTo>
                    <a:lnTo>
                      <a:pt x="250" y="9574"/>
                    </a:lnTo>
                    <a:lnTo>
                      <a:pt x="458" y="10573"/>
                    </a:lnTo>
                    <a:lnTo>
                      <a:pt x="791" y="11572"/>
                    </a:lnTo>
                    <a:lnTo>
                      <a:pt x="3830" y="11572"/>
                    </a:lnTo>
                    <a:lnTo>
                      <a:pt x="3663" y="11364"/>
                    </a:lnTo>
                    <a:lnTo>
                      <a:pt x="3330" y="10740"/>
                    </a:lnTo>
                    <a:lnTo>
                      <a:pt x="2872" y="9741"/>
                    </a:lnTo>
                    <a:lnTo>
                      <a:pt x="2581" y="9117"/>
                    </a:lnTo>
                    <a:lnTo>
                      <a:pt x="2331" y="8409"/>
                    </a:lnTo>
                    <a:lnTo>
                      <a:pt x="2040" y="7618"/>
                    </a:lnTo>
                    <a:lnTo>
                      <a:pt x="1790" y="6744"/>
                    </a:lnTo>
                    <a:lnTo>
                      <a:pt x="1582" y="5787"/>
                    </a:lnTo>
                    <a:lnTo>
                      <a:pt x="1374" y="4746"/>
                    </a:lnTo>
                    <a:lnTo>
                      <a:pt x="1207" y="3664"/>
                    </a:lnTo>
                    <a:lnTo>
                      <a:pt x="1124" y="2498"/>
                    </a:lnTo>
                    <a:lnTo>
                      <a:pt x="1083" y="1291"/>
                    </a:lnTo>
                    <a:lnTo>
                      <a:pt x="1124" y="1"/>
                    </a:lnTo>
                    <a:close/>
                  </a:path>
                </a:pathLst>
              </a:custGeom>
              <a:solidFill>
                <a:srgbClr val="25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7"/>
              <p:cNvSpPr/>
              <p:nvPr/>
            </p:nvSpPr>
            <p:spPr>
              <a:xfrm>
                <a:off x="5886525" y="3340825"/>
                <a:ext cx="70775" cy="314300"/>
              </a:xfrm>
              <a:custGeom>
                <a:avLst/>
                <a:gdLst/>
                <a:ahLst/>
                <a:cxnLst/>
                <a:rect l="l" t="t" r="r" b="b"/>
                <a:pathLst>
                  <a:path w="2831" h="12572" extrusionOk="0">
                    <a:moveTo>
                      <a:pt x="666" y="1"/>
                    </a:moveTo>
                    <a:lnTo>
                      <a:pt x="666" y="1541"/>
                    </a:lnTo>
                    <a:lnTo>
                      <a:pt x="666" y="3164"/>
                    </a:lnTo>
                    <a:lnTo>
                      <a:pt x="624" y="5162"/>
                    </a:lnTo>
                    <a:lnTo>
                      <a:pt x="541" y="7243"/>
                    </a:lnTo>
                    <a:lnTo>
                      <a:pt x="416" y="9325"/>
                    </a:lnTo>
                    <a:lnTo>
                      <a:pt x="333" y="10282"/>
                    </a:lnTo>
                    <a:lnTo>
                      <a:pt x="250" y="11156"/>
                    </a:lnTo>
                    <a:lnTo>
                      <a:pt x="125" y="11947"/>
                    </a:lnTo>
                    <a:lnTo>
                      <a:pt x="0" y="12571"/>
                    </a:lnTo>
                    <a:lnTo>
                      <a:pt x="2414" y="12571"/>
                    </a:lnTo>
                    <a:lnTo>
                      <a:pt x="2456" y="12238"/>
                    </a:lnTo>
                    <a:lnTo>
                      <a:pt x="2622" y="11364"/>
                    </a:lnTo>
                    <a:lnTo>
                      <a:pt x="2747" y="10032"/>
                    </a:lnTo>
                    <a:lnTo>
                      <a:pt x="2831" y="9200"/>
                    </a:lnTo>
                    <a:lnTo>
                      <a:pt x="2831" y="8284"/>
                    </a:lnTo>
                    <a:lnTo>
                      <a:pt x="2831" y="7368"/>
                    </a:lnTo>
                    <a:lnTo>
                      <a:pt x="2747" y="6328"/>
                    </a:lnTo>
                    <a:lnTo>
                      <a:pt x="2622" y="5287"/>
                    </a:lnTo>
                    <a:lnTo>
                      <a:pt x="2414" y="4247"/>
                    </a:lnTo>
                    <a:lnTo>
                      <a:pt x="2123" y="3164"/>
                    </a:lnTo>
                    <a:lnTo>
                      <a:pt x="1748" y="2082"/>
                    </a:lnTo>
                    <a:lnTo>
                      <a:pt x="1499" y="1541"/>
                    </a:lnTo>
                    <a:lnTo>
                      <a:pt x="1249" y="1041"/>
                    </a:lnTo>
                    <a:lnTo>
                      <a:pt x="999" y="500"/>
                    </a:lnTo>
                    <a:lnTo>
                      <a:pt x="666" y="1"/>
                    </a:lnTo>
                    <a:close/>
                  </a:path>
                </a:pathLst>
              </a:custGeom>
              <a:solidFill>
                <a:srgbClr val="2C4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7"/>
              <p:cNvSpPr/>
              <p:nvPr/>
            </p:nvSpPr>
            <p:spPr>
              <a:xfrm>
                <a:off x="5783500" y="3641575"/>
                <a:ext cx="220625" cy="185250"/>
              </a:xfrm>
              <a:custGeom>
                <a:avLst/>
                <a:gdLst/>
                <a:ahLst/>
                <a:cxnLst/>
                <a:rect l="l" t="t" r="r" b="b"/>
                <a:pathLst>
                  <a:path w="8825" h="7410" extrusionOk="0">
                    <a:moveTo>
                      <a:pt x="0" y="0"/>
                    </a:moveTo>
                    <a:lnTo>
                      <a:pt x="0" y="6369"/>
                    </a:lnTo>
                    <a:lnTo>
                      <a:pt x="42" y="6577"/>
                    </a:lnTo>
                    <a:lnTo>
                      <a:pt x="84" y="6785"/>
                    </a:lnTo>
                    <a:lnTo>
                      <a:pt x="208" y="6951"/>
                    </a:lnTo>
                    <a:lnTo>
                      <a:pt x="333" y="7118"/>
                    </a:lnTo>
                    <a:lnTo>
                      <a:pt x="500" y="7243"/>
                    </a:lnTo>
                    <a:lnTo>
                      <a:pt x="666" y="7326"/>
                    </a:lnTo>
                    <a:lnTo>
                      <a:pt x="874" y="7409"/>
                    </a:lnTo>
                    <a:lnTo>
                      <a:pt x="7992" y="7409"/>
                    </a:lnTo>
                    <a:lnTo>
                      <a:pt x="8200" y="7326"/>
                    </a:lnTo>
                    <a:lnTo>
                      <a:pt x="8367" y="7243"/>
                    </a:lnTo>
                    <a:lnTo>
                      <a:pt x="8533" y="7118"/>
                    </a:lnTo>
                    <a:lnTo>
                      <a:pt x="8658" y="6951"/>
                    </a:lnTo>
                    <a:lnTo>
                      <a:pt x="8741" y="6785"/>
                    </a:lnTo>
                    <a:lnTo>
                      <a:pt x="8825" y="6577"/>
                    </a:lnTo>
                    <a:lnTo>
                      <a:pt x="8825" y="6369"/>
                    </a:lnTo>
                    <a:lnTo>
                      <a:pt x="8825" y="0"/>
                    </a:lnTo>
                    <a:close/>
                  </a:path>
                </a:pathLst>
              </a:custGeom>
              <a:solidFill>
                <a:srgbClr val="875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7"/>
              <p:cNvSpPr/>
              <p:nvPr/>
            </p:nvSpPr>
            <p:spPr>
              <a:xfrm>
                <a:off x="5783500" y="3641575"/>
                <a:ext cx="220625" cy="18750"/>
              </a:xfrm>
              <a:custGeom>
                <a:avLst/>
                <a:gdLst/>
                <a:ahLst/>
                <a:cxnLst/>
                <a:rect l="l" t="t" r="r" b="b"/>
                <a:pathLst>
                  <a:path w="8825" h="750" extrusionOk="0">
                    <a:moveTo>
                      <a:pt x="0" y="0"/>
                    </a:moveTo>
                    <a:lnTo>
                      <a:pt x="0" y="749"/>
                    </a:lnTo>
                    <a:lnTo>
                      <a:pt x="8825" y="749"/>
                    </a:lnTo>
                    <a:lnTo>
                      <a:pt x="8825" y="0"/>
                    </a:lnTo>
                    <a:close/>
                  </a:path>
                </a:pathLst>
              </a:custGeom>
              <a:solidFill>
                <a:srgbClr val="B97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5" name="Google Shape;895;p37"/>
          <p:cNvGrpSpPr/>
          <p:nvPr/>
        </p:nvGrpSpPr>
        <p:grpSpPr>
          <a:xfrm>
            <a:off x="376656" y="903274"/>
            <a:ext cx="1342735" cy="3492527"/>
            <a:chOff x="5071525" y="1113950"/>
            <a:chExt cx="559100" cy="1454250"/>
          </a:xfrm>
        </p:grpSpPr>
        <p:sp>
          <p:nvSpPr>
            <p:cNvPr id="896" name="Google Shape;896;p37"/>
            <p:cNvSpPr/>
            <p:nvPr/>
          </p:nvSpPr>
          <p:spPr>
            <a:xfrm>
              <a:off x="5071525" y="1730575"/>
              <a:ext cx="161375" cy="837625"/>
            </a:xfrm>
            <a:custGeom>
              <a:avLst/>
              <a:gdLst/>
              <a:ahLst/>
              <a:cxnLst/>
              <a:rect l="l" t="t" r="r" b="b"/>
              <a:pathLst>
                <a:path w="6455" h="33505" extrusionOk="0">
                  <a:moveTo>
                    <a:pt x="2097" y="1"/>
                  </a:moveTo>
                  <a:lnTo>
                    <a:pt x="2015" y="330"/>
                  </a:lnTo>
                  <a:lnTo>
                    <a:pt x="1768" y="1275"/>
                  </a:lnTo>
                  <a:lnTo>
                    <a:pt x="1439" y="2837"/>
                  </a:lnTo>
                  <a:lnTo>
                    <a:pt x="1069" y="4893"/>
                  </a:lnTo>
                  <a:lnTo>
                    <a:pt x="864" y="6126"/>
                  </a:lnTo>
                  <a:lnTo>
                    <a:pt x="658" y="7483"/>
                  </a:lnTo>
                  <a:lnTo>
                    <a:pt x="494" y="8963"/>
                  </a:lnTo>
                  <a:lnTo>
                    <a:pt x="329" y="10525"/>
                  </a:lnTo>
                  <a:lnTo>
                    <a:pt x="206" y="12210"/>
                  </a:lnTo>
                  <a:lnTo>
                    <a:pt x="83" y="13978"/>
                  </a:lnTo>
                  <a:lnTo>
                    <a:pt x="1" y="15869"/>
                  </a:lnTo>
                  <a:lnTo>
                    <a:pt x="1" y="17801"/>
                  </a:lnTo>
                  <a:lnTo>
                    <a:pt x="1" y="19733"/>
                  </a:lnTo>
                  <a:lnTo>
                    <a:pt x="42" y="21542"/>
                  </a:lnTo>
                  <a:lnTo>
                    <a:pt x="124" y="23228"/>
                  </a:lnTo>
                  <a:lnTo>
                    <a:pt x="247" y="24749"/>
                  </a:lnTo>
                  <a:lnTo>
                    <a:pt x="329" y="26187"/>
                  </a:lnTo>
                  <a:lnTo>
                    <a:pt x="494" y="27462"/>
                  </a:lnTo>
                  <a:lnTo>
                    <a:pt x="741" y="29682"/>
                  </a:lnTo>
                  <a:lnTo>
                    <a:pt x="1028" y="31367"/>
                  </a:lnTo>
                  <a:lnTo>
                    <a:pt x="1275" y="32559"/>
                  </a:lnTo>
                  <a:lnTo>
                    <a:pt x="1522" y="33505"/>
                  </a:lnTo>
                  <a:lnTo>
                    <a:pt x="4934" y="33505"/>
                  </a:lnTo>
                  <a:lnTo>
                    <a:pt x="5180" y="32559"/>
                  </a:lnTo>
                  <a:lnTo>
                    <a:pt x="5427" y="31367"/>
                  </a:lnTo>
                  <a:lnTo>
                    <a:pt x="5715" y="29682"/>
                  </a:lnTo>
                  <a:lnTo>
                    <a:pt x="5961" y="27462"/>
                  </a:lnTo>
                  <a:lnTo>
                    <a:pt x="6126" y="26187"/>
                  </a:lnTo>
                  <a:lnTo>
                    <a:pt x="6208" y="24749"/>
                  </a:lnTo>
                  <a:lnTo>
                    <a:pt x="6331" y="23228"/>
                  </a:lnTo>
                  <a:lnTo>
                    <a:pt x="6414" y="21542"/>
                  </a:lnTo>
                  <a:lnTo>
                    <a:pt x="6455" y="19733"/>
                  </a:lnTo>
                  <a:lnTo>
                    <a:pt x="6455" y="17801"/>
                  </a:lnTo>
                  <a:lnTo>
                    <a:pt x="6455" y="15869"/>
                  </a:lnTo>
                  <a:lnTo>
                    <a:pt x="6372" y="13978"/>
                  </a:lnTo>
                  <a:lnTo>
                    <a:pt x="6249" y="12210"/>
                  </a:lnTo>
                  <a:lnTo>
                    <a:pt x="6126" y="10525"/>
                  </a:lnTo>
                  <a:lnTo>
                    <a:pt x="5961" y="8963"/>
                  </a:lnTo>
                  <a:lnTo>
                    <a:pt x="5797" y="7483"/>
                  </a:lnTo>
                  <a:lnTo>
                    <a:pt x="5591" y="6126"/>
                  </a:lnTo>
                  <a:lnTo>
                    <a:pt x="5386" y="4893"/>
                  </a:lnTo>
                  <a:lnTo>
                    <a:pt x="5016" y="2837"/>
                  </a:lnTo>
                  <a:lnTo>
                    <a:pt x="4687" y="1275"/>
                  </a:lnTo>
                  <a:lnTo>
                    <a:pt x="4440" y="330"/>
                  </a:lnTo>
                  <a:lnTo>
                    <a:pt x="4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7"/>
            <p:cNvSpPr/>
            <p:nvPr/>
          </p:nvSpPr>
          <p:spPr>
            <a:xfrm>
              <a:off x="5244175" y="1530175"/>
              <a:ext cx="133650" cy="388500"/>
            </a:xfrm>
            <a:custGeom>
              <a:avLst/>
              <a:gdLst/>
              <a:ahLst/>
              <a:cxnLst/>
              <a:rect l="l" t="t" r="r" b="b"/>
              <a:pathLst>
                <a:path w="5346" h="15540" extrusionOk="0">
                  <a:moveTo>
                    <a:pt x="42" y="1"/>
                  </a:moveTo>
                  <a:lnTo>
                    <a:pt x="1" y="42"/>
                  </a:lnTo>
                  <a:lnTo>
                    <a:pt x="1" y="83"/>
                  </a:lnTo>
                  <a:lnTo>
                    <a:pt x="1" y="124"/>
                  </a:lnTo>
                  <a:lnTo>
                    <a:pt x="864" y="1604"/>
                  </a:lnTo>
                  <a:lnTo>
                    <a:pt x="1645" y="3043"/>
                  </a:lnTo>
                  <a:lnTo>
                    <a:pt x="2303" y="4440"/>
                  </a:lnTo>
                  <a:lnTo>
                    <a:pt x="2920" y="5838"/>
                  </a:lnTo>
                  <a:lnTo>
                    <a:pt x="3413" y="7154"/>
                  </a:lnTo>
                  <a:lnTo>
                    <a:pt x="3824" y="8428"/>
                  </a:lnTo>
                  <a:lnTo>
                    <a:pt x="4194" y="9620"/>
                  </a:lnTo>
                  <a:lnTo>
                    <a:pt x="4482" y="10730"/>
                  </a:lnTo>
                  <a:lnTo>
                    <a:pt x="4687" y="11758"/>
                  </a:lnTo>
                  <a:lnTo>
                    <a:pt x="4893" y="12662"/>
                  </a:lnTo>
                  <a:lnTo>
                    <a:pt x="5098" y="14142"/>
                  </a:lnTo>
                  <a:lnTo>
                    <a:pt x="5222" y="15088"/>
                  </a:lnTo>
                  <a:lnTo>
                    <a:pt x="5222" y="15458"/>
                  </a:lnTo>
                  <a:lnTo>
                    <a:pt x="5263" y="15499"/>
                  </a:lnTo>
                  <a:lnTo>
                    <a:pt x="5304" y="15540"/>
                  </a:lnTo>
                  <a:lnTo>
                    <a:pt x="5345" y="15499"/>
                  </a:lnTo>
                  <a:lnTo>
                    <a:pt x="5345" y="15458"/>
                  </a:lnTo>
                  <a:lnTo>
                    <a:pt x="5345" y="15088"/>
                  </a:lnTo>
                  <a:lnTo>
                    <a:pt x="5222" y="14142"/>
                  </a:lnTo>
                  <a:lnTo>
                    <a:pt x="5016" y="12621"/>
                  </a:lnTo>
                  <a:lnTo>
                    <a:pt x="4811" y="11717"/>
                  </a:lnTo>
                  <a:lnTo>
                    <a:pt x="4605" y="10689"/>
                  </a:lnTo>
                  <a:lnTo>
                    <a:pt x="4317" y="9579"/>
                  </a:lnTo>
                  <a:lnTo>
                    <a:pt x="3947" y="8387"/>
                  </a:lnTo>
                  <a:lnTo>
                    <a:pt x="3536" y="7112"/>
                  </a:lnTo>
                  <a:lnTo>
                    <a:pt x="3043" y="5797"/>
                  </a:lnTo>
                  <a:lnTo>
                    <a:pt x="2426" y="4399"/>
                  </a:lnTo>
                  <a:lnTo>
                    <a:pt x="1769" y="2960"/>
                  </a:lnTo>
                  <a:lnTo>
                    <a:pt x="988" y="1522"/>
                  </a:lnTo>
                  <a:lnTo>
                    <a:pt x="83" y="42"/>
                  </a:lnTo>
                  <a:lnTo>
                    <a:pt x="42" y="1"/>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7"/>
            <p:cNvSpPr/>
            <p:nvPr/>
          </p:nvSpPr>
          <p:spPr>
            <a:xfrm>
              <a:off x="5233900" y="1309225"/>
              <a:ext cx="185025" cy="609450"/>
            </a:xfrm>
            <a:custGeom>
              <a:avLst/>
              <a:gdLst/>
              <a:ahLst/>
              <a:cxnLst/>
              <a:rect l="l" t="t" r="r" b="b"/>
              <a:pathLst>
                <a:path w="7401" h="24378" extrusionOk="0">
                  <a:moveTo>
                    <a:pt x="42" y="0"/>
                  </a:moveTo>
                  <a:lnTo>
                    <a:pt x="1" y="41"/>
                  </a:lnTo>
                  <a:lnTo>
                    <a:pt x="1" y="82"/>
                  </a:lnTo>
                  <a:lnTo>
                    <a:pt x="782" y="1727"/>
                  </a:lnTo>
                  <a:lnTo>
                    <a:pt x="1440" y="3412"/>
                  </a:lnTo>
                  <a:lnTo>
                    <a:pt x="2056" y="5098"/>
                  </a:lnTo>
                  <a:lnTo>
                    <a:pt x="2632" y="6783"/>
                  </a:lnTo>
                  <a:lnTo>
                    <a:pt x="3125" y="8469"/>
                  </a:lnTo>
                  <a:lnTo>
                    <a:pt x="3536" y="10113"/>
                  </a:lnTo>
                  <a:lnTo>
                    <a:pt x="3906" y="11757"/>
                  </a:lnTo>
                  <a:lnTo>
                    <a:pt x="4235" y="13361"/>
                  </a:lnTo>
                  <a:lnTo>
                    <a:pt x="4523" y="14882"/>
                  </a:lnTo>
                  <a:lnTo>
                    <a:pt x="4769" y="16320"/>
                  </a:lnTo>
                  <a:lnTo>
                    <a:pt x="4934" y="17677"/>
                  </a:lnTo>
                  <a:lnTo>
                    <a:pt x="5098" y="18993"/>
                  </a:lnTo>
                  <a:lnTo>
                    <a:pt x="5345" y="21212"/>
                  </a:lnTo>
                  <a:lnTo>
                    <a:pt x="5468" y="22898"/>
                  </a:lnTo>
                  <a:lnTo>
                    <a:pt x="5509" y="24296"/>
                  </a:lnTo>
                  <a:lnTo>
                    <a:pt x="5551" y="24337"/>
                  </a:lnTo>
                  <a:lnTo>
                    <a:pt x="5592" y="24378"/>
                  </a:lnTo>
                  <a:lnTo>
                    <a:pt x="5633" y="24337"/>
                  </a:lnTo>
                  <a:lnTo>
                    <a:pt x="5633" y="24296"/>
                  </a:lnTo>
                  <a:lnTo>
                    <a:pt x="5592" y="22898"/>
                  </a:lnTo>
                  <a:lnTo>
                    <a:pt x="5509" y="20308"/>
                  </a:lnTo>
                  <a:lnTo>
                    <a:pt x="5509" y="17924"/>
                  </a:lnTo>
                  <a:lnTo>
                    <a:pt x="5551" y="15745"/>
                  </a:lnTo>
                  <a:lnTo>
                    <a:pt x="5633" y="13689"/>
                  </a:lnTo>
                  <a:lnTo>
                    <a:pt x="5756" y="11881"/>
                  </a:lnTo>
                  <a:lnTo>
                    <a:pt x="5921" y="10195"/>
                  </a:lnTo>
                  <a:lnTo>
                    <a:pt x="6085" y="8674"/>
                  </a:lnTo>
                  <a:lnTo>
                    <a:pt x="6291" y="7359"/>
                  </a:lnTo>
                  <a:lnTo>
                    <a:pt x="6496" y="6166"/>
                  </a:lnTo>
                  <a:lnTo>
                    <a:pt x="6702" y="5180"/>
                  </a:lnTo>
                  <a:lnTo>
                    <a:pt x="7030" y="3659"/>
                  </a:lnTo>
                  <a:lnTo>
                    <a:pt x="7318" y="2713"/>
                  </a:lnTo>
                  <a:lnTo>
                    <a:pt x="7400" y="2426"/>
                  </a:lnTo>
                  <a:lnTo>
                    <a:pt x="7400" y="2384"/>
                  </a:lnTo>
                  <a:lnTo>
                    <a:pt x="7400" y="2343"/>
                  </a:lnTo>
                  <a:lnTo>
                    <a:pt x="7318" y="2343"/>
                  </a:lnTo>
                  <a:lnTo>
                    <a:pt x="7318" y="2384"/>
                  </a:lnTo>
                  <a:lnTo>
                    <a:pt x="7195" y="2713"/>
                  </a:lnTo>
                  <a:lnTo>
                    <a:pt x="6907" y="3659"/>
                  </a:lnTo>
                  <a:lnTo>
                    <a:pt x="6743" y="4399"/>
                  </a:lnTo>
                  <a:lnTo>
                    <a:pt x="6537" y="5262"/>
                  </a:lnTo>
                  <a:lnTo>
                    <a:pt x="6332" y="6331"/>
                  </a:lnTo>
                  <a:lnTo>
                    <a:pt x="6126" y="7564"/>
                  </a:lnTo>
                  <a:lnTo>
                    <a:pt x="5962" y="8633"/>
                  </a:lnTo>
                  <a:lnTo>
                    <a:pt x="5838" y="9866"/>
                  </a:lnTo>
                  <a:lnTo>
                    <a:pt x="5674" y="11264"/>
                  </a:lnTo>
                  <a:lnTo>
                    <a:pt x="5551" y="12785"/>
                  </a:lnTo>
                  <a:lnTo>
                    <a:pt x="5468" y="14471"/>
                  </a:lnTo>
                  <a:lnTo>
                    <a:pt x="5427" y="16320"/>
                  </a:lnTo>
                  <a:lnTo>
                    <a:pt x="5386" y="18294"/>
                  </a:lnTo>
                  <a:lnTo>
                    <a:pt x="5386" y="20472"/>
                  </a:lnTo>
                  <a:lnTo>
                    <a:pt x="5181" y="18499"/>
                  </a:lnTo>
                  <a:lnTo>
                    <a:pt x="4893" y="16279"/>
                  </a:lnTo>
                  <a:lnTo>
                    <a:pt x="4441" y="13772"/>
                  </a:lnTo>
                  <a:lnTo>
                    <a:pt x="4194" y="12497"/>
                  </a:lnTo>
                  <a:lnTo>
                    <a:pt x="3906" y="11141"/>
                  </a:lnTo>
                  <a:lnTo>
                    <a:pt x="3577" y="9784"/>
                  </a:lnTo>
                  <a:lnTo>
                    <a:pt x="3207" y="8386"/>
                  </a:lnTo>
                  <a:lnTo>
                    <a:pt x="2796" y="6989"/>
                  </a:lnTo>
                  <a:lnTo>
                    <a:pt x="2385" y="5591"/>
                  </a:lnTo>
                  <a:lnTo>
                    <a:pt x="1892" y="4193"/>
                  </a:lnTo>
                  <a:lnTo>
                    <a:pt x="1357" y="2796"/>
                  </a:lnTo>
                  <a:lnTo>
                    <a:pt x="741" y="1398"/>
                  </a:lnTo>
                  <a:lnTo>
                    <a:pt x="124" y="41"/>
                  </a:lnTo>
                  <a:lnTo>
                    <a:pt x="83" y="0"/>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7"/>
            <p:cNvSpPr/>
            <p:nvPr/>
          </p:nvSpPr>
          <p:spPr>
            <a:xfrm>
              <a:off x="5328450" y="1323600"/>
              <a:ext cx="215850" cy="595075"/>
            </a:xfrm>
            <a:custGeom>
              <a:avLst/>
              <a:gdLst/>
              <a:ahLst/>
              <a:cxnLst/>
              <a:rect l="l" t="t" r="r" b="b"/>
              <a:pathLst>
                <a:path w="8634" h="23803" extrusionOk="0">
                  <a:moveTo>
                    <a:pt x="1" y="1"/>
                  </a:moveTo>
                  <a:lnTo>
                    <a:pt x="1" y="83"/>
                  </a:lnTo>
                  <a:lnTo>
                    <a:pt x="124" y="494"/>
                  </a:lnTo>
                  <a:lnTo>
                    <a:pt x="453" y="1768"/>
                  </a:lnTo>
                  <a:lnTo>
                    <a:pt x="864" y="3742"/>
                  </a:lnTo>
                  <a:lnTo>
                    <a:pt x="1070" y="5016"/>
                  </a:lnTo>
                  <a:lnTo>
                    <a:pt x="1316" y="6455"/>
                  </a:lnTo>
                  <a:lnTo>
                    <a:pt x="1481" y="7852"/>
                  </a:lnTo>
                  <a:lnTo>
                    <a:pt x="1645" y="9415"/>
                  </a:lnTo>
                  <a:lnTo>
                    <a:pt x="1810" y="11100"/>
                  </a:lnTo>
                  <a:lnTo>
                    <a:pt x="1933" y="12991"/>
                  </a:lnTo>
                  <a:lnTo>
                    <a:pt x="2015" y="15005"/>
                  </a:lnTo>
                  <a:lnTo>
                    <a:pt x="2056" y="17143"/>
                  </a:lnTo>
                  <a:lnTo>
                    <a:pt x="2056" y="19445"/>
                  </a:lnTo>
                  <a:lnTo>
                    <a:pt x="1974" y="21871"/>
                  </a:lnTo>
                  <a:lnTo>
                    <a:pt x="1892" y="23227"/>
                  </a:lnTo>
                  <a:lnTo>
                    <a:pt x="1851" y="23721"/>
                  </a:lnTo>
                  <a:lnTo>
                    <a:pt x="1851" y="23762"/>
                  </a:lnTo>
                  <a:lnTo>
                    <a:pt x="1892" y="23803"/>
                  </a:lnTo>
                  <a:lnTo>
                    <a:pt x="1933" y="23803"/>
                  </a:lnTo>
                  <a:lnTo>
                    <a:pt x="1974" y="23762"/>
                  </a:lnTo>
                  <a:lnTo>
                    <a:pt x="1974" y="23721"/>
                  </a:lnTo>
                  <a:lnTo>
                    <a:pt x="2097" y="21788"/>
                  </a:lnTo>
                  <a:lnTo>
                    <a:pt x="2221" y="20473"/>
                  </a:lnTo>
                  <a:lnTo>
                    <a:pt x="2385" y="18952"/>
                  </a:lnTo>
                  <a:lnTo>
                    <a:pt x="2632" y="17225"/>
                  </a:lnTo>
                  <a:lnTo>
                    <a:pt x="2920" y="15375"/>
                  </a:lnTo>
                  <a:lnTo>
                    <a:pt x="3207" y="13978"/>
                  </a:lnTo>
                  <a:lnTo>
                    <a:pt x="3536" y="12703"/>
                  </a:lnTo>
                  <a:lnTo>
                    <a:pt x="3865" y="11511"/>
                  </a:lnTo>
                  <a:lnTo>
                    <a:pt x="4194" y="10401"/>
                  </a:lnTo>
                  <a:lnTo>
                    <a:pt x="4523" y="9332"/>
                  </a:lnTo>
                  <a:lnTo>
                    <a:pt x="4893" y="8387"/>
                  </a:lnTo>
                  <a:lnTo>
                    <a:pt x="5263" y="7482"/>
                  </a:lnTo>
                  <a:lnTo>
                    <a:pt x="5633" y="6660"/>
                  </a:lnTo>
                  <a:lnTo>
                    <a:pt x="6044" y="5920"/>
                  </a:lnTo>
                  <a:lnTo>
                    <a:pt x="6414" y="5221"/>
                  </a:lnTo>
                  <a:lnTo>
                    <a:pt x="6784" y="4605"/>
                  </a:lnTo>
                  <a:lnTo>
                    <a:pt x="7195" y="4029"/>
                  </a:lnTo>
                  <a:lnTo>
                    <a:pt x="7565" y="3495"/>
                  </a:lnTo>
                  <a:lnTo>
                    <a:pt x="7935" y="3043"/>
                  </a:lnTo>
                  <a:lnTo>
                    <a:pt x="8634" y="2303"/>
                  </a:lnTo>
                  <a:lnTo>
                    <a:pt x="8634" y="2262"/>
                  </a:lnTo>
                  <a:lnTo>
                    <a:pt x="8634" y="2179"/>
                  </a:lnTo>
                  <a:lnTo>
                    <a:pt x="8552" y="2179"/>
                  </a:lnTo>
                  <a:lnTo>
                    <a:pt x="8140" y="2591"/>
                  </a:lnTo>
                  <a:lnTo>
                    <a:pt x="7770" y="3043"/>
                  </a:lnTo>
                  <a:lnTo>
                    <a:pt x="7072" y="3988"/>
                  </a:lnTo>
                  <a:lnTo>
                    <a:pt x="6414" y="4975"/>
                  </a:lnTo>
                  <a:lnTo>
                    <a:pt x="5797" y="6044"/>
                  </a:lnTo>
                  <a:lnTo>
                    <a:pt x="5263" y="7154"/>
                  </a:lnTo>
                  <a:lnTo>
                    <a:pt x="4811" y="8346"/>
                  </a:lnTo>
                  <a:lnTo>
                    <a:pt x="4358" y="9538"/>
                  </a:lnTo>
                  <a:lnTo>
                    <a:pt x="3947" y="10730"/>
                  </a:lnTo>
                  <a:lnTo>
                    <a:pt x="3618" y="11963"/>
                  </a:lnTo>
                  <a:lnTo>
                    <a:pt x="3290" y="13156"/>
                  </a:lnTo>
                  <a:lnTo>
                    <a:pt x="3043" y="14389"/>
                  </a:lnTo>
                  <a:lnTo>
                    <a:pt x="2796" y="15540"/>
                  </a:lnTo>
                  <a:lnTo>
                    <a:pt x="2426" y="17801"/>
                  </a:lnTo>
                  <a:lnTo>
                    <a:pt x="2139" y="19774"/>
                  </a:lnTo>
                  <a:lnTo>
                    <a:pt x="2180" y="17719"/>
                  </a:lnTo>
                  <a:lnTo>
                    <a:pt x="2180" y="15745"/>
                  </a:lnTo>
                  <a:lnTo>
                    <a:pt x="2097" y="13896"/>
                  </a:lnTo>
                  <a:lnTo>
                    <a:pt x="2015" y="12169"/>
                  </a:lnTo>
                  <a:lnTo>
                    <a:pt x="1892" y="10525"/>
                  </a:lnTo>
                  <a:lnTo>
                    <a:pt x="1727" y="9045"/>
                  </a:lnTo>
                  <a:lnTo>
                    <a:pt x="1604" y="7688"/>
                  </a:lnTo>
                  <a:lnTo>
                    <a:pt x="1440" y="6455"/>
                  </a:lnTo>
                  <a:lnTo>
                    <a:pt x="1193" y="5016"/>
                  </a:lnTo>
                  <a:lnTo>
                    <a:pt x="987" y="3742"/>
                  </a:lnTo>
                  <a:lnTo>
                    <a:pt x="576" y="1727"/>
                  </a:lnTo>
                  <a:lnTo>
                    <a:pt x="247" y="453"/>
                  </a:lnTo>
                  <a:lnTo>
                    <a:pt x="124" y="42"/>
                  </a:lnTo>
                  <a:lnTo>
                    <a:pt x="83" y="1"/>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7"/>
            <p:cNvSpPr/>
            <p:nvPr/>
          </p:nvSpPr>
          <p:spPr>
            <a:xfrm>
              <a:off x="5265775" y="1113950"/>
              <a:ext cx="122325" cy="271350"/>
            </a:xfrm>
            <a:custGeom>
              <a:avLst/>
              <a:gdLst/>
              <a:ahLst/>
              <a:cxnLst/>
              <a:rect l="l" t="t" r="r" b="b"/>
              <a:pathLst>
                <a:path w="4893" h="10854" extrusionOk="0">
                  <a:moveTo>
                    <a:pt x="658" y="0"/>
                  </a:moveTo>
                  <a:lnTo>
                    <a:pt x="535" y="41"/>
                  </a:lnTo>
                  <a:lnTo>
                    <a:pt x="452" y="124"/>
                  </a:lnTo>
                  <a:lnTo>
                    <a:pt x="206" y="453"/>
                  </a:lnTo>
                  <a:lnTo>
                    <a:pt x="41" y="781"/>
                  </a:lnTo>
                  <a:lnTo>
                    <a:pt x="0" y="1110"/>
                  </a:lnTo>
                  <a:lnTo>
                    <a:pt x="0" y="1439"/>
                  </a:lnTo>
                  <a:lnTo>
                    <a:pt x="41" y="1809"/>
                  </a:lnTo>
                  <a:lnTo>
                    <a:pt x="165" y="2179"/>
                  </a:lnTo>
                  <a:lnTo>
                    <a:pt x="493" y="3042"/>
                  </a:lnTo>
                  <a:lnTo>
                    <a:pt x="822" y="3988"/>
                  </a:lnTo>
                  <a:lnTo>
                    <a:pt x="987" y="4522"/>
                  </a:lnTo>
                  <a:lnTo>
                    <a:pt x="1151" y="5057"/>
                  </a:lnTo>
                  <a:lnTo>
                    <a:pt x="1275" y="5673"/>
                  </a:lnTo>
                  <a:lnTo>
                    <a:pt x="1316" y="6331"/>
                  </a:lnTo>
                  <a:lnTo>
                    <a:pt x="1357" y="7030"/>
                  </a:lnTo>
                  <a:lnTo>
                    <a:pt x="1275" y="7811"/>
                  </a:lnTo>
                  <a:lnTo>
                    <a:pt x="1233" y="8263"/>
                  </a:lnTo>
                  <a:lnTo>
                    <a:pt x="1233" y="8633"/>
                  </a:lnTo>
                  <a:lnTo>
                    <a:pt x="1233" y="9003"/>
                  </a:lnTo>
                  <a:lnTo>
                    <a:pt x="1275" y="9332"/>
                  </a:lnTo>
                  <a:lnTo>
                    <a:pt x="1357" y="9743"/>
                  </a:lnTo>
                  <a:lnTo>
                    <a:pt x="1521" y="10072"/>
                  </a:lnTo>
                  <a:lnTo>
                    <a:pt x="1768" y="10360"/>
                  </a:lnTo>
                  <a:lnTo>
                    <a:pt x="2015" y="10565"/>
                  </a:lnTo>
                  <a:lnTo>
                    <a:pt x="2302" y="10730"/>
                  </a:lnTo>
                  <a:lnTo>
                    <a:pt x="2631" y="10812"/>
                  </a:lnTo>
                  <a:lnTo>
                    <a:pt x="2960" y="10853"/>
                  </a:lnTo>
                  <a:lnTo>
                    <a:pt x="3289" y="10812"/>
                  </a:lnTo>
                  <a:lnTo>
                    <a:pt x="3618" y="10771"/>
                  </a:lnTo>
                  <a:lnTo>
                    <a:pt x="3947" y="10648"/>
                  </a:lnTo>
                  <a:lnTo>
                    <a:pt x="4234" y="10442"/>
                  </a:lnTo>
                  <a:lnTo>
                    <a:pt x="4481" y="10237"/>
                  </a:lnTo>
                  <a:lnTo>
                    <a:pt x="4646" y="9949"/>
                  </a:lnTo>
                  <a:lnTo>
                    <a:pt x="4810" y="9620"/>
                  </a:lnTo>
                  <a:lnTo>
                    <a:pt x="4892" y="9291"/>
                  </a:lnTo>
                  <a:lnTo>
                    <a:pt x="4892" y="8880"/>
                  </a:lnTo>
                  <a:lnTo>
                    <a:pt x="4769" y="8140"/>
                  </a:lnTo>
                  <a:lnTo>
                    <a:pt x="4604" y="7359"/>
                  </a:lnTo>
                  <a:lnTo>
                    <a:pt x="4399" y="6537"/>
                  </a:lnTo>
                  <a:lnTo>
                    <a:pt x="4152" y="5715"/>
                  </a:lnTo>
                  <a:lnTo>
                    <a:pt x="3906" y="4892"/>
                  </a:lnTo>
                  <a:lnTo>
                    <a:pt x="3577" y="4111"/>
                  </a:lnTo>
                  <a:lnTo>
                    <a:pt x="3248" y="3330"/>
                  </a:lnTo>
                  <a:lnTo>
                    <a:pt x="2919" y="2631"/>
                  </a:lnTo>
                  <a:lnTo>
                    <a:pt x="2549" y="1974"/>
                  </a:lnTo>
                  <a:lnTo>
                    <a:pt x="2220" y="1357"/>
                  </a:lnTo>
                  <a:lnTo>
                    <a:pt x="1891" y="864"/>
                  </a:lnTo>
                  <a:lnTo>
                    <a:pt x="1521" y="453"/>
                  </a:lnTo>
                  <a:lnTo>
                    <a:pt x="1233" y="165"/>
                  </a:lnTo>
                  <a:lnTo>
                    <a:pt x="1069" y="83"/>
                  </a:lnTo>
                  <a:lnTo>
                    <a:pt x="9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7"/>
            <p:cNvSpPr/>
            <p:nvPr/>
          </p:nvSpPr>
          <p:spPr>
            <a:xfrm>
              <a:off x="5342850" y="1427400"/>
              <a:ext cx="102800" cy="228175"/>
            </a:xfrm>
            <a:custGeom>
              <a:avLst/>
              <a:gdLst/>
              <a:ahLst/>
              <a:cxnLst/>
              <a:rect l="l" t="t" r="r" b="b"/>
              <a:pathLst>
                <a:path w="4112" h="9127" extrusionOk="0">
                  <a:moveTo>
                    <a:pt x="3330" y="1"/>
                  </a:moveTo>
                  <a:lnTo>
                    <a:pt x="3084" y="124"/>
                  </a:lnTo>
                  <a:lnTo>
                    <a:pt x="2837" y="371"/>
                  </a:lnTo>
                  <a:lnTo>
                    <a:pt x="2549" y="741"/>
                  </a:lnTo>
                  <a:lnTo>
                    <a:pt x="2261" y="1152"/>
                  </a:lnTo>
                  <a:lnTo>
                    <a:pt x="1933" y="1645"/>
                  </a:lnTo>
                  <a:lnTo>
                    <a:pt x="1645" y="2221"/>
                  </a:lnTo>
                  <a:lnTo>
                    <a:pt x="1357" y="2796"/>
                  </a:lnTo>
                  <a:lnTo>
                    <a:pt x="1110" y="3454"/>
                  </a:lnTo>
                  <a:lnTo>
                    <a:pt x="823" y="4112"/>
                  </a:lnTo>
                  <a:lnTo>
                    <a:pt x="617" y="4810"/>
                  </a:lnTo>
                  <a:lnTo>
                    <a:pt x="411" y="5509"/>
                  </a:lnTo>
                  <a:lnTo>
                    <a:pt x="247" y="6167"/>
                  </a:lnTo>
                  <a:lnTo>
                    <a:pt x="83" y="6825"/>
                  </a:lnTo>
                  <a:lnTo>
                    <a:pt x="0" y="7441"/>
                  </a:lnTo>
                  <a:lnTo>
                    <a:pt x="0" y="7811"/>
                  </a:lnTo>
                  <a:lnTo>
                    <a:pt x="83" y="8099"/>
                  </a:lnTo>
                  <a:lnTo>
                    <a:pt x="206" y="8387"/>
                  </a:lnTo>
                  <a:lnTo>
                    <a:pt x="370" y="8592"/>
                  </a:lnTo>
                  <a:lnTo>
                    <a:pt x="576" y="8798"/>
                  </a:lnTo>
                  <a:lnTo>
                    <a:pt x="823" y="8921"/>
                  </a:lnTo>
                  <a:lnTo>
                    <a:pt x="1069" y="9045"/>
                  </a:lnTo>
                  <a:lnTo>
                    <a:pt x="1357" y="9086"/>
                  </a:lnTo>
                  <a:lnTo>
                    <a:pt x="1645" y="9127"/>
                  </a:lnTo>
                  <a:lnTo>
                    <a:pt x="1891" y="9086"/>
                  </a:lnTo>
                  <a:lnTo>
                    <a:pt x="2179" y="9004"/>
                  </a:lnTo>
                  <a:lnTo>
                    <a:pt x="2426" y="8880"/>
                  </a:lnTo>
                  <a:lnTo>
                    <a:pt x="2631" y="8716"/>
                  </a:lnTo>
                  <a:lnTo>
                    <a:pt x="2837" y="8469"/>
                  </a:lnTo>
                  <a:lnTo>
                    <a:pt x="2960" y="8181"/>
                  </a:lnTo>
                  <a:lnTo>
                    <a:pt x="3042" y="7852"/>
                  </a:lnTo>
                  <a:lnTo>
                    <a:pt x="3084" y="7277"/>
                  </a:lnTo>
                  <a:lnTo>
                    <a:pt x="3042" y="6578"/>
                  </a:lnTo>
                  <a:lnTo>
                    <a:pt x="2960" y="5920"/>
                  </a:lnTo>
                  <a:lnTo>
                    <a:pt x="3001" y="5345"/>
                  </a:lnTo>
                  <a:lnTo>
                    <a:pt x="3042" y="4769"/>
                  </a:lnTo>
                  <a:lnTo>
                    <a:pt x="3125" y="4276"/>
                  </a:lnTo>
                  <a:lnTo>
                    <a:pt x="3248" y="3783"/>
                  </a:lnTo>
                  <a:lnTo>
                    <a:pt x="3412" y="3330"/>
                  </a:lnTo>
                  <a:lnTo>
                    <a:pt x="3700" y="2549"/>
                  </a:lnTo>
                  <a:lnTo>
                    <a:pt x="3988" y="1851"/>
                  </a:lnTo>
                  <a:lnTo>
                    <a:pt x="4070" y="1522"/>
                  </a:lnTo>
                  <a:lnTo>
                    <a:pt x="4111" y="1234"/>
                  </a:lnTo>
                  <a:lnTo>
                    <a:pt x="4111" y="946"/>
                  </a:lnTo>
                  <a:lnTo>
                    <a:pt x="4070" y="658"/>
                  </a:lnTo>
                  <a:lnTo>
                    <a:pt x="3947" y="371"/>
                  </a:lnTo>
                  <a:lnTo>
                    <a:pt x="3741" y="124"/>
                  </a:lnTo>
                  <a:lnTo>
                    <a:pt x="3659" y="42"/>
                  </a:lnTo>
                  <a:lnTo>
                    <a:pt x="35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7"/>
            <p:cNvSpPr/>
            <p:nvPr/>
          </p:nvSpPr>
          <p:spPr>
            <a:xfrm>
              <a:off x="5165050" y="1220825"/>
              <a:ext cx="165500" cy="301150"/>
            </a:xfrm>
            <a:custGeom>
              <a:avLst/>
              <a:gdLst/>
              <a:ahLst/>
              <a:cxnLst/>
              <a:rect l="l" t="t" r="r" b="b"/>
              <a:pathLst>
                <a:path w="6620" h="12046" extrusionOk="0">
                  <a:moveTo>
                    <a:pt x="617" y="1"/>
                  </a:moveTo>
                  <a:lnTo>
                    <a:pt x="412" y="42"/>
                  </a:lnTo>
                  <a:lnTo>
                    <a:pt x="247" y="124"/>
                  </a:lnTo>
                  <a:lnTo>
                    <a:pt x="83" y="247"/>
                  </a:lnTo>
                  <a:lnTo>
                    <a:pt x="42" y="412"/>
                  </a:lnTo>
                  <a:lnTo>
                    <a:pt x="0" y="658"/>
                  </a:lnTo>
                  <a:lnTo>
                    <a:pt x="42" y="946"/>
                  </a:lnTo>
                  <a:lnTo>
                    <a:pt x="83" y="1275"/>
                  </a:lnTo>
                  <a:lnTo>
                    <a:pt x="206" y="1645"/>
                  </a:lnTo>
                  <a:lnTo>
                    <a:pt x="494" y="2591"/>
                  </a:lnTo>
                  <a:lnTo>
                    <a:pt x="1357" y="4893"/>
                  </a:lnTo>
                  <a:lnTo>
                    <a:pt x="1809" y="6290"/>
                  </a:lnTo>
                  <a:lnTo>
                    <a:pt x="2220" y="7811"/>
                  </a:lnTo>
                  <a:lnTo>
                    <a:pt x="2426" y="8551"/>
                  </a:lnTo>
                  <a:lnTo>
                    <a:pt x="2673" y="9209"/>
                  </a:lnTo>
                  <a:lnTo>
                    <a:pt x="2960" y="9744"/>
                  </a:lnTo>
                  <a:lnTo>
                    <a:pt x="3248" y="10237"/>
                  </a:lnTo>
                  <a:lnTo>
                    <a:pt x="3577" y="10648"/>
                  </a:lnTo>
                  <a:lnTo>
                    <a:pt x="3906" y="11018"/>
                  </a:lnTo>
                  <a:lnTo>
                    <a:pt x="4235" y="11265"/>
                  </a:lnTo>
                  <a:lnTo>
                    <a:pt x="4564" y="11511"/>
                  </a:lnTo>
                  <a:lnTo>
                    <a:pt x="4851" y="11676"/>
                  </a:lnTo>
                  <a:lnTo>
                    <a:pt x="5139" y="11799"/>
                  </a:lnTo>
                  <a:lnTo>
                    <a:pt x="5632" y="11963"/>
                  </a:lnTo>
                  <a:lnTo>
                    <a:pt x="6002" y="12046"/>
                  </a:lnTo>
                  <a:lnTo>
                    <a:pt x="6126" y="12046"/>
                  </a:lnTo>
                  <a:lnTo>
                    <a:pt x="6331" y="11717"/>
                  </a:lnTo>
                  <a:lnTo>
                    <a:pt x="6455" y="11347"/>
                  </a:lnTo>
                  <a:lnTo>
                    <a:pt x="6578" y="10977"/>
                  </a:lnTo>
                  <a:lnTo>
                    <a:pt x="6619" y="10607"/>
                  </a:lnTo>
                  <a:lnTo>
                    <a:pt x="6578" y="10237"/>
                  </a:lnTo>
                  <a:lnTo>
                    <a:pt x="6537" y="9867"/>
                  </a:lnTo>
                  <a:lnTo>
                    <a:pt x="6455" y="9497"/>
                  </a:lnTo>
                  <a:lnTo>
                    <a:pt x="6331" y="9086"/>
                  </a:lnTo>
                  <a:lnTo>
                    <a:pt x="6208" y="8716"/>
                  </a:lnTo>
                  <a:lnTo>
                    <a:pt x="6002" y="8346"/>
                  </a:lnTo>
                  <a:lnTo>
                    <a:pt x="5591" y="7565"/>
                  </a:lnTo>
                  <a:lnTo>
                    <a:pt x="5139" y="6866"/>
                  </a:lnTo>
                  <a:lnTo>
                    <a:pt x="4646" y="6167"/>
                  </a:lnTo>
                  <a:lnTo>
                    <a:pt x="4399" y="5797"/>
                  </a:lnTo>
                  <a:lnTo>
                    <a:pt x="4153" y="5345"/>
                  </a:lnTo>
                  <a:lnTo>
                    <a:pt x="3700" y="4317"/>
                  </a:lnTo>
                  <a:lnTo>
                    <a:pt x="3207" y="3207"/>
                  </a:lnTo>
                  <a:lnTo>
                    <a:pt x="2714" y="2097"/>
                  </a:lnTo>
                  <a:lnTo>
                    <a:pt x="2426" y="1563"/>
                  </a:lnTo>
                  <a:lnTo>
                    <a:pt x="2179" y="1111"/>
                  </a:lnTo>
                  <a:lnTo>
                    <a:pt x="1892" y="700"/>
                  </a:lnTo>
                  <a:lnTo>
                    <a:pt x="1604" y="371"/>
                  </a:lnTo>
                  <a:lnTo>
                    <a:pt x="1275" y="165"/>
                  </a:lnTo>
                  <a:lnTo>
                    <a:pt x="1110" y="83"/>
                  </a:lnTo>
                  <a:lnTo>
                    <a:pt x="9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7"/>
            <p:cNvSpPr/>
            <p:nvPr/>
          </p:nvSpPr>
          <p:spPr>
            <a:xfrm>
              <a:off x="5388075" y="1178700"/>
              <a:ext cx="109975" cy="242550"/>
            </a:xfrm>
            <a:custGeom>
              <a:avLst/>
              <a:gdLst/>
              <a:ahLst/>
              <a:cxnLst/>
              <a:rect l="l" t="t" r="r" b="b"/>
              <a:pathLst>
                <a:path w="4399" h="9702" extrusionOk="0">
                  <a:moveTo>
                    <a:pt x="3659" y="0"/>
                  </a:moveTo>
                  <a:lnTo>
                    <a:pt x="3536" y="41"/>
                  </a:lnTo>
                  <a:lnTo>
                    <a:pt x="3412" y="165"/>
                  </a:lnTo>
                  <a:lnTo>
                    <a:pt x="3248" y="329"/>
                  </a:lnTo>
                  <a:lnTo>
                    <a:pt x="2960" y="822"/>
                  </a:lnTo>
                  <a:lnTo>
                    <a:pt x="2631" y="1480"/>
                  </a:lnTo>
                  <a:lnTo>
                    <a:pt x="1850" y="3248"/>
                  </a:lnTo>
                  <a:lnTo>
                    <a:pt x="1357" y="4234"/>
                  </a:lnTo>
                  <a:lnTo>
                    <a:pt x="781" y="5303"/>
                  </a:lnTo>
                  <a:lnTo>
                    <a:pt x="493" y="5797"/>
                  </a:lnTo>
                  <a:lnTo>
                    <a:pt x="288" y="6290"/>
                  </a:lnTo>
                  <a:lnTo>
                    <a:pt x="124" y="6742"/>
                  </a:lnTo>
                  <a:lnTo>
                    <a:pt x="41" y="7194"/>
                  </a:lnTo>
                  <a:lnTo>
                    <a:pt x="0" y="7564"/>
                  </a:lnTo>
                  <a:lnTo>
                    <a:pt x="0" y="7934"/>
                  </a:lnTo>
                  <a:lnTo>
                    <a:pt x="41" y="8263"/>
                  </a:lnTo>
                  <a:lnTo>
                    <a:pt x="82" y="8551"/>
                  </a:lnTo>
                  <a:lnTo>
                    <a:pt x="165" y="8839"/>
                  </a:lnTo>
                  <a:lnTo>
                    <a:pt x="247" y="9044"/>
                  </a:lnTo>
                  <a:lnTo>
                    <a:pt x="452" y="9414"/>
                  </a:lnTo>
                  <a:lnTo>
                    <a:pt x="576" y="9620"/>
                  </a:lnTo>
                  <a:lnTo>
                    <a:pt x="658" y="9702"/>
                  </a:lnTo>
                  <a:lnTo>
                    <a:pt x="946" y="9620"/>
                  </a:lnTo>
                  <a:lnTo>
                    <a:pt x="1233" y="9496"/>
                  </a:lnTo>
                  <a:lnTo>
                    <a:pt x="1480" y="9373"/>
                  </a:lnTo>
                  <a:lnTo>
                    <a:pt x="1686" y="9168"/>
                  </a:lnTo>
                  <a:lnTo>
                    <a:pt x="1891" y="8962"/>
                  </a:lnTo>
                  <a:lnTo>
                    <a:pt x="2056" y="8756"/>
                  </a:lnTo>
                  <a:lnTo>
                    <a:pt x="2220" y="8469"/>
                  </a:lnTo>
                  <a:lnTo>
                    <a:pt x="2343" y="8222"/>
                  </a:lnTo>
                  <a:lnTo>
                    <a:pt x="2590" y="7605"/>
                  </a:lnTo>
                  <a:lnTo>
                    <a:pt x="2754" y="6989"/>
                  </a:lnTo>
                  <a:lnTo>
                    <a:pt x="2878" y="6331"/>
                  </a:lnTo>
                  <a:lnTo>
                    <a:pt x="3001" y="5673"/>
                  </a:lnTo>
                  <a:lnTo>
                    <a:pt x="3042" y="5344"/>
                  </a:lnTo>
                  <a:lnTo>
                    <a:pt x="3166" y="4974"/>
                  </a:lnTo>
                  <a:lnTo>
                    <a:pt x="3453" y="4152"/>
                  </a:lnTo>
                  <a:lnTo>
                    <a:pt x="3782" y="3289"/>
                  </a:lnTo>
                  <a:lnTo>
                    <a:pt x="4111" y="2426"/>
                  </a:lnTo>
                  <a:lnTo>
                    <a:pt x="4234" y="1973"/>
                  </a:lnTo>
                  <a:lnTo>
                    <a:pt x="4358" y="1562"/>
                  </a:lnTo>
                  <a:lnTo>
                    <a:pt x="4399" y="1192"/>
                  </a:lnTo>
                  <a:lnTo>
                    <a:pt x="4399" y="864"/>
                  </a:lnTo>
                  <a:lnTo>
                    <a:pt x="4358" y="576"/>
                  </a:lnTo>
                  <a:lnTo>
                    <a:pt x="4276" y="329"/>
                  </a:lnTo>
                  <a:lnTo>
                    <a:pt x="4193" y="206"/>
                  </a:lnTo>
                  <a:lnTo>
                    <a:pt x="4070" y="124"/>
                  </a:lnTo>
                  <a:lnTo>
                    <a:pt x="3947" y="41"/>
                  </a:lnTo>
                  <a:lnTo>
                    <a:pt x="38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7"/>
            <p:cNvSpPr/>
            <p:nvPr/>
          </p:nvSpPr>
          <p:spPr>
            <a:xfrm>
              <a:off x="5153750" y="1385275"/>
              <a:ext cx="127450" cy="197350"/>
            </a:xfrm>
            <a:custGeom>
              <a:avLst/>
              <a:gdLst/>
              <a:ahLst/>
              <a:cxnLst/>
              <a:rect l="l" t="t" r="r" b="b"/>
              <a:pathLst>
                <a:path w="5098" h="7894" extrusionOk="0">
                  <a:moveTo>
                    <a:pt x="370" y="0"/>
                  </a:moveTo>
                  <a:lnTo>
                    <a:pt x="165" y="535"/>
                  </a:lnTo>
                  <a:lnTo>
                    <a:pt x="41" y="987"/>
                  </a:lnTo>
                  <a:lnTo>
                    <a:pt x="0" y="1357"/>
                  </a:lnTo>
                  <a:lnTo>
                    <a:pt x="41" y="1727"/>
                  </a:lnTo>
                  <a:lnTo>
                    <a:pt x="124" y="2015"/>
                  </a:lnTo>
                  <a:lnTo>
                    <a:pt x="247" y="2302"/>
                  </a:lnTo>
                  <a:lnTo>
                    <a:pt x="411" y="2549"/>
                  </a:lnTo>
                  <a:lnTo>
                    <a:pt x="617" y="2796"/>
                  </a:lnTo>
                  <a:lnTo>
                    <a:pt x="1069" y="3248"/>
                  </a:lnTo>
                  <a:lnTo>
                    <a:pt x="1562" y="3782"/>
                  </a:lnTo>
                  <a:lnTo>
                    <a:pt x="1809" y="4070"/>
                  </a:lnTo>
                  <a:lnTo>
                    <a:pt x="2015" y="4358"/>
                  </a:lnTo>
                  <a:lnTo>
                    <a:pt x="2179" y="4728"/>
                  </a:lnTo>
                  <a:lnTo>
                    <a:pt x="2302" y="5180"/>
                  </a:lnTo>
                  <a:lnTo>
                    <a:pt x="2508" y="5673"/>
                  </a:lnTo>
                  <a:lnTo>
                    <a:pt x="2713" y="6125"/>
                  </a:lnTo>
                  <a:lnTo>
                    <a:pt x="3001" y="6537"/>
                  </a:lnTo>
                  <a:lnTo>
                    <a:pt x="3289" y="6907"/>
                  </a:lnTo>
                  <a:lnTo>
                    <a:pt x="3577" y="7194"/>
                  </a:lnTo>
                  <a:lnTo>
                    <a:pt x="3906" y="7482"/>
                  </a:lnTo>
                  <a:lnTo>
                    <a:pt x="4235" y="7688"/>
                  </a:lnTo>
                  <a:lnTo>
                    <a:pt x="4522" y="7852"/>
                  </a:lnTo>
                  <a:lnTo>
                    <a:pt x="4646" y="7893"/>
                  </a:lnTo>
                  <a:lnTo>
                    <a:pt x="4769" y="7893"/>
                  </a:lnTo>
                  <a:lnTo>
                    <a:pt x="4851" y="7852"/>
                  </a:lnTo>
                  <a:lnTo>
                    <a:pt x="4974" y="7811"/>
                  </a:lnTo>
                  <a:lnTo>
                    <a:pt x="5016" y="7729"/>
                  </a:lnTo>
                  <a:lnTo>
                    <a:pt x="5057" y="7605"/>
                  </a:lnTo>
                  <a:lnTo>
                    <a:pt x="5098" y="7482"/>
                  </a:lnTo>
                  <a:lnTo>
                    <a:pt x="5057" y="7400"/>
                  </a:lnTo>
                  <a:lnTo>
                    <a:pt x="4810" y="6783"/>
                  </a:lnTo>
                  <a:lnTo>
                    <a:pt x="4440" y="6043"/>
                  </a:lnTo>
                  <a:lnTo>
                    <a:pt x="4029" y="5221"/>
                  </a:lnTo>
                  <a:lnTo>
                    <a:pt x="3495" y="4276"/>
                  </a:lnTo>
                  <a:lnTo>
                    <a:pt x="2878" y="3289"/>
                  </a:lnTo>
                  <a:lnTo>
                    <a:pt x="2179" y="2220"/>
                  </a:lnTo>
                  <a:lnTo>
                    <a:pt x="1316" y="1110"/>
                  </a:lnTo>
                  <a:lnTo>
                    <a:pt x="3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7"/>
            <p:cNvSpPr/>
            <p:nvPr/>
          </p:nvSpPr>
          <p:spPr>
            <a:xfrm>
              <a:off x="5445625" y="1312300"/>
              <a:ext cx="185000" cy="201450"/>
            </a:xfrm>
            <a:custGeom>
              <a:avLst/>
              <a:gdLst/>
              <a:ahLst/>
              <a:cxnLst/>
              <a:rect l="l" t="t" r="r" b="b"/>
              <a:pathLst>
                <a:path w="7400" h="8058" extrusionOk="0">
                  <a:moveTo>
                    <a:pt x="6290" y="0"/>
                  </a:moveTo>
                  <a:lnTo>
                    <a:pt x="5632" y="42"/>
                  </a:lnTo>
                  <a:lnTo>
                    <a:pt x="5303" y="83"/>
                  </a:lnTo>
                  <a:lnTo>
                    <a:pt x="4933" y="165"/>
                  </a:lnTo>
                  <a:lnTo>
                    <a:pt x="4605" y="247"/>
                  </a:lnTo>
                  <a:lnTo>
                    <a:pt x="4317" y="412"/>
                  </a:lnTo>
                  <a:lnTo>
                    <a:pt x="4029" y="617"/>
                  </a:lnTo>
                  <a:lnTo>
                    <a:pt x="3782" y="864"/>
                  </a:lnTo>
                  <a:lnTo>
                    <a:pt x="3577" y="1193"/>
                  </a:lnTo>
                  <a:lnTo>
                    <a:pt x="3453" y="1563"/>
                  </a:lnTo>
                  <a:lnTo>
                    <a:pt x="3330" y="1933"/>
                  </a:lnTo>
                  <a:lnTo>
                    <a:pt x="3207" y="2261"/>
                  </a:lnTo>
                  <a:lnTo>
                    <a:pt x="3083" y="2508"/>
                  </a:lnTo>
                  <a:lnTo>
                    <a:pt x="2919" y="2673"/>
                  </a:lnTo>
                  <a:lnTo>
                    <a:pt x="2755" y="2837"/>
                  </a:lnTo>
                  <a:lnTo>
                    <a:pt x="2590" y="2960"/>
                  </a:lnTo>
                  <a:lnTo>
                    <a:pt x="2261" y="3125"/>
                  </a:lnTo>
                  <a:lnTo>
                    <a:pt x="1850" y="3289"/>
                  </a:lnTo>
                  <a:lnTo>
                    <a:pt x="1439" y="3495"/>
                  </a:lnTo>
                  <a:lnTo>
                    <a:pt x="1192" y="3659"/>
                  </a:lnTo>
                  <a:lnTo>
                    <a:pt x="987" y="3865"/>
                  </a:lnTo>
                  <a:lnTo>
                    <a:pt x="740" y="4111"/>
                  </a:lnTo>
                  <a:lnTo>
                    <a:pt x="535" y="4440"/>
                  </a:lnTo>
                  <a:lnTo>
                    <a:pt x="329" y="4769"/>
                  </a:lnTo>
                  <a:lnTo>
                    <a:pt x="165" y="5139"/>
                  </a:lnTo>
                  <a:lnTo>
                    <a:pt x="83" y="5468"/>
                  </a:lnTo>
                  <a:lnTo>
                    <a:pt x="0" y="5797"/>
                  </a:lnTo>
                  <a:lnTo>
                    <a:pt x="0" y="6126"/>
                  </a:lnTo>
                  <a:lnTo>
                    <a:pt x="0" y="6413"/>
                  </a:lnTo>
                  <a:lnTo>
                    <a:pt x="41" y="6701"/>
                  </a:lnTo>
                  <a:lnTo>
                    <a:pt x="83" y="6948"/>
                  </a:lnTo>
                  <a:lnTo>
                    <a:pt x="247" y="7400"/>
                  </a:lnTo>
                  <a:lnTo>
                    <a:pt x="411" y="7770"/>
                  </a:lnTo>
                  <a:lnTo>
                    <a:pt x="576" y="8058"/>
                  </a:lnTo>
                  <a:lnTo>
                    <a:pt x="946" y="7359"/>
                  </a:lnTo>
                  <a:lnTo>
                    <a:pt x="1357" y="6701"/>
                  </a:lnTo>
                  <a:lnTo>
                    <a:pt x="1850" y="6002"/>
                  </a:lnTo>
                  <a:lnTo>
                    <a:pt x="2385" y="5304"/>
                  </a:lnTo>
                  <a:lnTo>
                    <a:pt x="2919" y="4605"/>
                  </a:lnTo>
                  <a:lnTo>
                    <a:pt x="3495" y="3947"/>
                  </a:lnTo>
                  <a:lnTo>
                    <a:pt x="4646" y="2755"/>
                  </a:lnTo>
                  <a:lnTo>
                    <a:pt x="5714" y="1686"/>
                  </a:lnTo>
                  <a:lnTo>
                    <a:pt x="6578" y="864"/>
                  </a:lnTo>
                  <a:lnTo>
                    <a:pt x="7400" y="124"/>
                  </a:lnTo>
                  <a:lnTo>
                    <a:pt x="6866" y="42"/>
                  </a:lnTo>
                  <a:lnTo>
                    <a:pt x="62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7"/>
            <p:cNvSpPr/>
            <p:nvPr/>
          </p:nvSpPr>
          <p:spPr>
            <a:xfrm>
              <a:off x="5499050" y="2053300"/>
              <a:ext cx="98700" cy="514900"/>
            </a:xfrm>
            <a:custGeom>
              <a:avLst/>
              <a:gdLst/>
              <a:ahLst/>
              <a:cxnLst/>
              <a:rect l="l" t="t" r="r" b="b"/>
              <a:pathLst>
                <a:path w="3948" h="20596" extrusionOk="0">
                  <a:moveTo>
                    <a:pt x="1275" y="0"/>
                  </a:moveTo>
                  <a:lnTo>
                    <a:pt x="1070" y="781"/>
                  </a:lnTo>
                  <a:lnTo>
                    <a:pt x="864" y="1727"/>
                  </a:lnTo>
                  <a:lnTo>
                    <a:pt x="618" y="3001"/>
                  </a:lnTo>
                  <a:lnTo>
                    <a:pt x="412" y="4604"/>
                  </a:lnTo>
                  <a:lnTo>
                    <a:pt x="207" y="6454"/>
                  </a:lnTo>
                  <a:lnTo>
                    <a:pt x="42" y="8592"/>
                  </a:lnTo>
                  <a:lnTo>
                    <a:pt x="1" y="9743"/>
                  </a:lnTo>
                  <a:lnTo>
                    <a:pt x="1" y="10935"/>
                  </a:lnTo>
                  <a:lnTo>
                    <a:pt x="42" y="13237"/>
                  </a:lnTo>
                  <a:lnTo>
                    <a:pt x="124" y="15210"/>
                  </a:lnTo>
                  <a:lnTo>
                    <a:pt x="289" y="16896"/>
                  </a:lnTo>
                  <a:lnTo>
                    <a:pt x="453" y="18253"/>
                  </a:lnTo>
                  <a:lnTo>
                    <a:pt x="618" y="19280"/>
                  </a:lnTo>
                  <a:lnTo>
                    <a:pt x="782" y="20020"/>
                  </a:lnTo>
                  <a:lnTo>
                    <a:pt x="946" y="20596"/>
                  </a:lnTo>
                  <a:lnTo>
                    <a:pt x="3002" y="20596"/>
                  </a:lnTo>
                  <a:lnTo>
                    <a:pt x="3166" y="20020"/>
                  </a:lnTo>
                  <a:lnTo>
                    <a:pt x="3331" y="19280"/>
                  </a:lnTo>
                  <a:lnTo>
                    <a:pt x="3495" y="18253"/>
                  </a:lnTo>
                  <a:lnTo>
                    <a:pt x="3660" y="16896"/>
                  </a:lnTo>
                  <a:lnTo>
                    <a:pt x="3824" y="15210"/>
                  </a:lnTo>
                  <a:lnTo>
                    <a:pt x="3906" y="13237"/>
                  </a:lnTo>
                  <a:lnTo>
                    <a:pt x="3947" y="10935"/>
                  </a:lnTo>
                  <a:lnTo>
                    <a:pt x="3947" y="9743"/>
                  </a:lnTo>
                  <a:lnTo>
                    <a:pt x="3906" y="8592"/>
                  </a:lnTo>
                  <a:lnTo>
                    <a:pt x="3742" y="6454"/>
                  </a:lnTo>
                  <a:lnTo>
                    <a:pt x="3536" y="4604"/>
                  </a:lnTo>
                  <a:lnTo>
                    <a:pt x="3290" y="3001"/>
                  </a:lnTo>
                  <a:lnTo>
                    <a:pt x="3084" y="1727"/>
                  </a:lnTo>
                  <a:lnTo>
                    <a:pt x="2879" y="781"/>
                  </a:lnTo>
                  <a:lnTo>
                    <a:pt x="26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7"/>
            <p:cNvSpPr/>
            <p:nvPr/>
          </p:nvSpPr>
          <p:spPr>
            <a:xfrm>
              <a:off x="5306875" y="1858025"/>
              <a:ext cx="136725" cy="710175"/>
            </a:xfrm>
            <a:custGeom>
              <a:avLst/>
              <a:gdLst/>
              <a:ahLst/>
              <a:cxnLst/>
              <a:rect l="l" t="t" r="r" b="b"/>
              <a:pathLst>
                <a:path w="5469" h="28407" extrusionOk="0">
                  <a:moveTo>
                    <a:pt x="1768" y="0"/>
                  </a:moveTo>
                  <a:lnTo>
                    <a:pt x="1522" y="1110"/>
                  </a:lnTo>
                  <a:lnTo>
                    <a:pt x="1234" y="2385"/>
                  </a:lnTo>
                  <a:lnTo>
                    <a:pt x="905" y="4152"/>
                  </a:lnTo>
                  <a:lnTo>
                    <a:pt x="576" y="6331"/>
                  </a:lnTo>
                  <a:lnTo>
                    <a:pt x="412" y="7606"/>
                  </a:lnTo>
                  <a:lnTo>
                    <a:pt x="288" y="8921"/>
                  </a:lnTo>
                  <a:lnTo>
                    <a:pt x="165" y="10360"/>
                  </a:lnTo>
                  <a:lnTo>
                    <a:pt x="83" y="11840"/>
                  </a:lnTo>
                  <a:lnTo>
                    <a:pt x="1" y="13443"/>
                  </a:lnTo>
                  <a:lnTo>
                    <a:pt x="1" y="15087"/>
                  </a:lnTo>
                  <a:lnTo>
                    <a:pt x="1" y="16732"/>
                  </a:lnTo>
                  <a:lnTo>
                    <a:pt x="42" y="18253"/>
                  </a:lnTo>
                  <a:lnTo>
                    <a:pt x="124" y="19692"/>
                  </a:lnTo>
                  <a:lnTo>
                    <a:pt x="206" y="21007"/>
                  </a:lnTo>
                  <a:lnTo>
                    <a:pt x="412" y="23309"/>
                  </a:lnTo>
                  <a:lnTo>
                    <a:pt x="658" y="25159"/>
                  </a:lnTo>
                  <a:lnTo>
                    <a:pt x="864" y="26598"/>
                  </a:lnTo>
                  <a:lnTo>
                    <a:pt x="1069" y="27585"/>
                  </a:lnTo>
                  <a:lnTo>
                    <a:pt x="1275" y="28407"/>
                  </a:lnTo>
                  <a:lnTo>
                    <a:pt x="4153" y="28407"/>
                  </a:lnTo>
                  <a:lnTo>
                    <a:pt x="4358" y="27585"/>
                  </a:lnTo>
                  <a:lnTo>
                    <a:pt x="4564" y="26598"/>
                  </a:lnTo>
                  <a:lnTo>
                    <a:pt x="4810" y="25159"/>
                  </a:lnTo>
                  <a:lnTo>
                    <a:pt x="5057" y="23309"/>
                  </a:lnTo>
                  <a:lnTo>
                    <a:pt x="5263" y="21007"/>
                  </a:lnTo>
                  <a:lnTo>
                    <a:pt x="5345" y="19692"/>
                  </a:lnTo>
                  <a:lnTo>
                    <a:pt x="5427" y="18253"/>
                  </a:lnTo>
                  <a:lnTo>
                    <a:pt x="5468" y="16732"/>
                  </a:lnTo>
                  <a:lnTo>
                    <a:pt x="5468" y="15087"/>
                  </a:lnTo>
                  <a:lnTo>
                    <a:pt x="5468" y="13443"/>
                  </a:lnTo>
                  <a:lnTo>
                    <a:pt x="5386" y="11840"/>
                  </a:lnTo>
                  <a:lnTo>
                    <a:pt x="5304" y="10360"/>
                  </a:lnTo>
                  <a:lnTo>
                    <a:pt x="5180" y="8921"/>
                  </a:lnTo>
                  <a:lnTo>
                    <a:pt x="5057" y="7606"/>
                  </a:lnTo>
                  <a:lnTo>
                    <a:pt x="4893" y="6331"/>
                  </a:lnTo>
                  <a:lnTo>
                    <a:pt x="4564" y="4152"/>
                  </a:lnTo>
                  <a:lnTo>
                    <a:pt x="4235" y="2385"/>
                  </a:lnTo>
                  <a:lnTo>
                    <a:pt x="3947" y="1110"/>
                  </a:lnTo>
                  <a:lnTo>
                    <a:pt x="3659" y="0"/>
                  </a:lnTo>
                  <a:close/>
                </a:path>
              </a:pathLst>
            </a:custGeom>
            <a:solidFill>
              <a:srgbClr val="B96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37"/>
          <p:cNvGrpSpPr/>
          <p:nvPr/>
        </p:nvGrpSpPr>
        <p:grpSpPr>
          <a:xfrm>
            <a:off x="7034426" y="2378286"/>
            <a:ext cx="4006773" cy="2017503"/>
            <a:chOff x="238125" y="3855925"/>
            <a:chExt cx="1898225" cy="955800"/>
          </a:xfrm>
        </p:grpSpPr>
        <p:sp>
          <p:nvSpPr>
            <p:cNvPr id="909" name="Google Shape;909;p37"/>
            <p:cNvSpPr/>
            <p:nvPr/>
          </p:nvSpPr>
          <p:spPr>
            <a:xfrm>
              <a:off x="446750" y="4246450"/>
              <a:ext cx="741000" cy="167550"/>
            </a:xfrm>
            <a:custGeom>
              <a:avLst/>
              <a:gdLst/>
              <a:ahLst/>
              <a:cxnLst/>
              <a:rect l="l" t="t" r="r" b="b"/>
              <a:pathLst>
                <a:path w="29640" h="6702" extrusionOk="0">
                  <a:moveTo>
                    <a:pt x="0" y="1"/>
                  </a:moveTo>
                  <a:lnTo>
                    <a:pt x="1316" y="6702"/>
                  </a:lnTo>
                  <a:lnTo>
                    <a:pt x="29640" y="6702"/>
                  </a:lnTo>
                  <a:lnTo>
                    <a:pt x="296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7"/>
            <p:cNvSpPr/>
            <p:nvPr/>
          </p:nvSpPr>
          <p:spPr>
            <a:xfrm>
              <a:off x="1187725" y="4246450"/>
              <a:ext cx="741025" cy="167550"/>
            </a:xfrm>
            <a:custGeom>
              <a:avLst/>
              <a:gdLst/>
              <a:ahLst/>
              <a:cxnLst/>
              <a:rect l="l" t="t" r="r" b="b"/>
              <a:pathLst>
                <a:path w="29641" h="6702" extrusionOk="0">
                  <a:moveTo>
                    <a:pt x="1" y="1"/>
                  </a:moveTo>
                  <a:lnTo>
                    <a:pt x="1" y="6702"/>
                  </a:lnTo>
                  <a:lnTo>
                    <a:pt x="28284" y="6702"/>
                  </a:lnTo>
                  <a:lnTo>
                    <a:pt x="296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7"/>
            <p:cNvSpPr/>
            <p:nvPr/>
          </p:nvSpPr>
          <p:spPr>
            <a:xfrm>
              <a:off x="324450" y="3988500"/>
              <a:ext cx="148000" cy="257975"/>
            </a:xfrm>
            <a:custGeom>
              <a:avLst/>
              <a:gdLst/>
              <a:ahLst/>
              <a:cxnLst/>
              <a:rect l="l" t="t" r="r" b="b"/>
              <a:pathLst>
                <a:path w="5920" h="10319" extrusionOk="0">
                  <a:moveTo>
                    <a:pt x="0" y="1"/>
                  </a:moveTo>
                  <a:lnTo>
                    <a:pt x="4892" y="10319"/>
                  </a:lnTo>
                  <a:lnTo>
                    <a:pt x="59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7"/>
            <p:cNvSpPr/>
            <p:nvPr/>
          </p:nvSpPr>
          <p:spPr>
            <a:xfrm>
              <a:off x="1899950" y="3988500"/>
              <a:ext cx="150075" cy="257975"/>
            </a:xfrm>
            <a:custGeom>
              <a:avLst/>
              <a:gdLst/>
              <a:ahLst/>
              <a:cxnLst/>
              <a:rect l="l" t="t" r="r" b="b"/>
              <a:pathLst>
                <a:path w="6003" h="10319" extrusionOk="0">
                  <a:moveTo>
                    <a:pt x="1" y="1"/>
                  </a:moveTo>
                  <a:lnTo>
                    <a:pt x="1069" y="10319"/>
                  </a:lnTo>
                  <a:lnTo>
                    <a:pt x="6003" y="1"/>
                  </a:lnTo>
                  <a:close/>
                </a:path>
              </a:pathLst>
            </a:custGeom>
            <a:solidFill>
              <a:srgbClr val="EC8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7"/>
            <p:cNvSpPr/>
            <p:nvPr/>
          </p:nvSpPr>
          <p:spPr>
            <a:xfrm>
              <a:off x="446750" y="3855925"/>
              <a:ext cx="1479950" cy="390550"/>
            </a:xfrm>
            <a:custGeom>
              <a:avLst/>
              <a:gdLst/>
              <a:ahLst/>
              <a:cxnLst/>
              <a:rect l="l" t="t" r="r" b="b"/>
              <a:pathLst>
                <a:path w="59198" h="15622" extrusionOk="0">
                  <a:moveTo>
                    <a:pt x="4276" y="1"/>
                  </a:moveTo>
                  <a:lnTo>
                    <a:pt x="3947" y="42"/>
                  </a:lnTo>
                  <a:lnTo>
                    <a:pt x="3659" y="124"/>
                  </a:lnTo>
                  <a:lnTo>
                    <a:pt x="3371" y="247"/>
                  </a:lnTo>
                  <a:lnTo>
                    <a:pt x="3083" y="371"/>
                  </a:lnTo>
                  <a:lnTo>
                    <a:pt x="2837" y="494"/>
                  </a:lnTo>
                  <a:lnTo>
                    <a:pt x="2590" y="658"/>
                  </a:lnTo>
                  <a:lnTo>
                    <a:pt x="2343" y="864"/>
                  </a:lnTo>
                  <a:lnTo>
                    <a:pt x="2138" y="1069"/>
                  </a:lnTo>
                  <a:lnTo>
                    <a:pt x="1932" y="1316"/>
                  </a:lnTo>
                  <a:lnTo>
                    <a:pt x="1768" y="1563"/>
                  </a:lnTo>
                  <a:lnTo>
                    <a:pt x="1645" y="1809"/>
                  </a:lnTo>
                  <a:lnTo>
                    <a:pt x="1480" y="2097"/>
                  </a:lnTo>
                  <a:lnTo>
                    <a:pt x="1398" y="2385"/>
                  </a:lnTo>
                  <a:lnTo>
                    <a:pt x="1316" y="2673"/>
                  </a:lnTo>
                  <a:lnTo>
                    <a:pt x="1275" y="3001"/>
                  </a:lnTo>
                  <a:lnTo>
                    <a:pt x="0" y="15622"/>
                  </a:lnTo>
                  <a:lnTo>
                    <a:pt x="59197" y="15622"/>
                  </a:lnTo>
                  <a:lnTo>
                    <a:pt x="57923" y="3001"/>
                  </a:lnTo>
                  <a:lnTo>
                    <a:pt x="57841" y="2673"/>
                  </a:lnTo>
                  <a:lnTo>
                    <a:pt x="57800" y="2385"/>
                  </a:lnTo>
                  <a:lnTo>
                    <a:pt x="57676" y="2097"/>
                  </a:lnTo>
                  <a:lnTo>
                    <a:pt x="57553" y="1809"/>
                  </a:lnTo>
                  <a:lnTo>
                    <a:pt x="57389" y="1563"/>
                  </a:lnTo>
                  <a:lnTo>
                    <a:pt x="57224" y="1316"/>
                  </a:lnTo>
                  <a:lnTo>
                    <a:pt x="57019" y="1069"/>
                  </a:lnTo>
                  <a:lnTo>
                    <a:pt x="56813" y="864"/>
                  </a:lnTo>
                  <a:lnTo>
                    <a:pt x="56608" y="658"/>
                  </a:lnTo>
                  <a:lnTo>
                    <a:pt x="56361" y="494"/>
                  </a:lnTo>
                  <a:lnTo>
                    <a:pt x="56073" y="371"/>
                  </a:lnTo>
                  <a:lnTo>
                    <a:pt x="55785" y="247"/>
                  </a:lnTo>
                  <a:lnTo>
                    <a:pt x="55498" y="124"/>
                  </a:lnTo>
                  <a:lnTo>
                    <a:pt x="55210" y="42"/>
                  </a:lnTo>
                  <a:lnTo>
                    <a:pt x="54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7"/>
            <p:cNvSpPr/>
            <p:nvPr/>
          </p:nvSpPr>
          <p:spPr>
            <a:xfrm>
              <a:off x="436475" y="4544500"/>
              <a:ext cx="139775" cy="267225"/>
            </a:xfrm>
            <a:custGeom>
              <a:avLst/>
              <a:gdLst/>
              <a:ahLst/>
              <a:cxnLst/>
              <a:rect l="l" t="t" r="r" b="b"/>
              <a:pathLst>
                <a:path w="5591" h="10689" extrusionOk="0">
                  <a:moveTo>
                    <a:pt x="452" y="1"/>
                  </a:moveTo>
                  <a:lnTo>
                    <a:pt x="0" y="10689"/>
                  </a:lnTo>
                  <a:lnTo>
                    <a:pt x="1644" y="10689"/>
                  </a:lnTo>
                  <a:lnTo>
                    <a:pt x="5591" y="124"/>
                  </a:lnTo>
                  <a:lnTo>
                    <a:pt x="452" y="1"/>
                  </a:lnTo>
                  <a:close/>
                </a:path>
              </a:pathLst>
            </a:custGeom>
            <a:solidFill>
              <a:srgbClr val="81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7"/>
            <p:cNvSpPr/>
            <p:nvPr/>
          </p:nvSpPr>
          <p:spPr>
            <a:xfrm>
              <a:off x="1797175" y="4544500"/>
              <a:ext cx="139800" cy="267225"/>
            </a:xfrm>
            <a:custGeom>
              <a:avLst/>
              <a:gdLst/>
              <a:ahLst/>
              <a:cxnLst/>
              <a:rect l="l" t="t" r="r" b="b"/>
              <a:pathLst>
                <a:path w="5592" h="10689" extrusionOk="0">
                  <a:moveTo>
                    <a:pt x="5139" y="1"/>
                  </a:moveTo>
                  <a:lnTo>
                    <a:pt x="1" y="124"/>
                  </a:lnTo>
                  <a:lnTo>
                    <a:pt x="3906" y="10689"/>
                  </a:lnTo>
                  <a:lnTo>
                    <a:pt x="5591" y="10689"/>
                  </a:lnTo>
                  <a:lnTo>
                    <a:pt x="5139" y="1"/>
                  </a:lnTo>
                  <a:close/>
                </a:path>
              </a:pathLst>
            </a:custGeom>
            <a:solidFill>
              <a:srgbClr val="81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7"/>
            <p:cNvSpPr/>
            <p:nvPr/>
          </p:nvSpPr>
          <p:spPr>
            <a:xfrm>
              <a:off x="1185675" y="4245425"/>
              <a:ext cx="3125" cy="170625"/>
            </a:xfrm>
            <a:custGeom>
              <a:avLst/>
              <a:gdLst/>
              <a:ahLst/>
              <a:cxnLst/>
              <a:rect l="l" t="t" r="r" b="b"/>
              <a:pathLst>
                <a:path w="125" h="6825" extrusionOk="0">
                  <a:moveTo>
                    <a:pt x="42" y="1"/>
                  </a:moveTo>
                  <a:lnTo>
                    <a:pt x="1" y="42"/>
                  </a:lnTo>
                  <a:lnTo>
                    <a:pt x="1" y="6743"/>
                  </a:lnTo>
                  <a:lnTo>
                    <a:pt x="42" y="6784"/>
                  </a:lnTo>
                  <a:lnTo>
                    <a:pt x="83" y="6825"/>
                  </a:lnTo>
                  <a:lnTo>
                    <a:pt x="124" y="6784"/>
                  </a:lnTo>
                  <a:lnTo>
                    <a:pt x="124" y="6743"/>
                  </a:lnTo>
                  <a:lnTo>
                    <a:pt x="124" y="42"/>
                  </a:lnTo>
                  <a:lnTo>
                    <a:pt x="124" y="1"/>
                  </a:lnTo>
                  <a:close/>
                </a:path>
              </a:pathLst>
            </a:custGeom>
            <a:solidFill>
              <a:srgbClr val="81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7"/>
            <p:cNvSpPr/>
            <p:nvPr/>
          </p:nvSpPr>
          <p:spPr>
            <a:xfrm>
              <a:off x="1632750" y="4110800"/>
              <a:ext cx="328900" cy="227150"/>
            </a:xfrm>
            <a:custGeom>
              <a:avLst/>
              <a:gdLst/>
              <a:ahLst/>
              <a:cxnLst/>
              <a:rect l="l" t="t" r="r" b="b"/>
              <a:pathLst>
                <a:path w="13156" h="9086" extrusionOk="0">
                  <a:moveTo>
                    <a:pt x="1768" y="1"/>
                  </a:moveTo>
                  <a:lnTo>
                    <a:pt x="1645" y="165"/>
                  </a:lnTo>
                  <a:lnTo>
                    <a:pt x="1357" y="658"/>
                  </a:lnTo>
                  <a:lnTo>
                    <a:pt x="1028" y="1439"/>
                  </a:lnTo>
                  <a:lnTo>
                    <a:pt x="617" y="2467"/>
                  </a:lnTo>
                  <a:lnTo>
                    <a:pt x="452" y="3043"/>
                  </a:lnTo>
                  <a:lnTo>
                    <a:pt x="288" y="3700"/>
                  </a:lnTo>
                  <a:lnTo>
                    <a:pt x="165" y="4358"/>
                  </a:lnTo>
                  <a:lnTo>
                    <a:pt x="41" y="5057"/>
                  </a:lnTo>
                  <a:lnTo>
                    <a:pt x="0" y="5797"/>
                  </a:lnTo>
                  <a:lnTo>
                    <a:pt x="0" y="6578"/>
                  </a:lnTo>
                  <a:lnTo>
                    <a:pt x="82" y="7359"/>
                  </a:lnTo>
                  <a:lnTo>
                    <a:pt x="206" y="8181"/>
                  </a:lnTo>
                  <a:lnTo>
                    <a:pt x="2015" y="8387"/>
                  </a:lnTo>
                  <a:lnTo>
                    <a:pt x="3906" y="8551"/>
                  </a:lnTo>
                  <a:lnTo>
                    <a:pt x="7441" y="8839"/>
                  </a:lnTo>
                  <a:lnTo>
                    <a:pt x="10113" y="9003"/>
                  </a:lnTo>
                  <a:lnTo>
                    <a:pt x="11182" y="9086"/>
                  </a:lnTo>
                  <a:lnTo>
                    <a:pt x="11264" y="8921"/>
                  </a:lnTo>
                  <a:lnTo>
                    <a:pt x="11552" y="8469"/>
                  </a:lnTo>
                  <a:lnTo>
                    <a:pt x="11922" y="7770"/>
                  </a:lnTo>
                  <a:lnTo>
                    <a:pt x="12333" y="6784"/>
                  </a:lnTo>
                  <a:lnTo>
                    <a:pt x="12538" y="6208"/>
                  </a:lnTo>
                  <a:lnTo>
                    <a:pt x="12703" y="5591"/>
                  </a:lnTo>
                  <a:lnTo>
                    <a:pt x="12867" y="4934"/>
                  </a:lnTo>
                  <a:lnTo>
                    <a:pt x="12991" y="4235"/>
                  </a:lnTo>
                  <a:lnTo>
                    <a:pt x="13114" y="3495"/>
                  </a:lnTo>
                  <a:lnTo>
                    <a:pt x="13155" y="2673"/>
                  </a:lnTo>
                  <a:lnTo>
                    <a:pt x="13155" y="1850"/>
                  </a:lnTo>
                  <a:lnTo>
                    <a:pt x="13073" y="987"/>
                  </a:lnTo>
                  <a:lnTo>
                    <a:pt x="12045" y="823"/>
                  </a:lnTo>
                  <a:lnTo>
                    <a:pt x="9414" y="494"/>
                  </a:lnTo>
                  <a:lnTo>
                    <a:pt x="7688" y="329"/>
                  </a:lnTo>
                  <a:lnTo>
                    <a:pt x="5797" y="165"/>
                  </a:lnTo>
                  <a:lnTo>
                    <a:pt x="3782" y="42"/>
                  </a:lnTo>
                  <a:lnTo>
                    <a:pt x="1768" y="1"/>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7"/>
            <p:cNvSpPr/>
            <p:nvPr/>
          </p:nvSpPr>
          <p:spPr>
            <a:xfrm>
              <a:off x="1432325" y="4061475"/>
              <a:ext cx="304250" cy="269275"/>
            </a:xfrm>
            <a:custGeom>
              <a:avLst/>
              <a:gdLst/>
              <a:ahLst/>
              <a:cxnLst/>
              <a:rect l="l" t="t" r="r" b="b"/>
              <a:pathLst>
                <a:path w="12170" h="10771" extrusionOk="0">
                  <a:moveTo>
                    <a:pt x="3988" y="0"/>
                  </a:moveTo>
                  <a:lnTo>
                    <a:pt x="3002" y="41"/>
                  </a:lnTo>
                  <a:lnTo>
                    <a:pt x="2180" y="83"/>
                  </a:lnTo>
                  <a:lnTo>
                    <a:pt x="1851" y="946"/>
                  </a:lnTo>
                  <a:lnTo>
                    <a:pt x="1522" y="1891"/>
                  </a:lnTo>
                  <a:lnTo>
                    <a:pt x="1111" y="3166"/>
                  </a:lnTo>
                  <a:lnTo>
                    <a:pt x="741" y="4605"/>
                  </a:lnTo>
                  <a:lnTo>
                    <a:pt x="371" y="6208"/>
                  </a:lnTo>
                  <a:lnTo>
                    <a:pt x="248" y="7030"/>
                  </a:lnTo>
                  <a:lnTo>
                    <a:pt x="124" y="7852"/>
                  </a:lnTo>
                  <a:lnTo>
                    <a:pt x="42" y="8674"/>
                  </a:lnTo>
                  <a:lnTo>
                    <a:pt x="1" y="9538"/>
                  </a:lnTo>
                  <a:lnTo>
                    <a:pt x="2015" y="9908"/>
                  </a:lnTo>
                  <a:lnTo>
                    <a:pt x="3865" y="10195"/>
                  </a:lnTo>
                  <a:lnTo>
                    <a:pt x="5510" y="10442"/>
                  </a:lnTo>
                  <a:lnTo>
                    <a:pt x="6948" y="10565"/>
                  </a:lnTo>
                  <a:lnTo>
                    <a:pt x="8099" y="10689"/>
                  </a:lnTo>
                  <a:lnTo>
                    <a:pt x="8963" y="10730"/>
                  </a:lnTo>
                  <a:lnTo>
                    <a:pt x="9703" y="10771"/>
                  </a:lnTo>
                  <a:lnTo>
                    <a:pt x="9785" y="10648"/>
                  </a:lnTo>
                  <a:lnTo>
                    <a:pt x="9990" y="10237"/>
                  </a:lnTo>
                  <a:lnTo>
                    <a:pt x="10278" y="9579"/>
                  </a:lnTo>
                  <a:lnTo>
                    <a:pt x="10689" y="8633"/>
                  </a:lnTo>
                  <a:lnTo>
                    <a:pt x="11100" y="7318"/>
                  </a:lnTo>
                  <a:lnTo>
                    <a:pt x="11306" y="6578"/>
                  </a:lnTo>
                  <a:lnTo>
                    <a:pt x="11470" y="5715"/>
                  </a:lnTo>
                  <a:lnTo>
                    <a:pt x="11676" y="4769"/>
                  </a:lnTo>
                  <a:lnTo>
                    <a:pt x="11881" y="3700"/>
                  </a:lnTo>
                  <a:lnTo>
                    <a:pt x="12046" y="2549"/>
                  </a:lnTo>
                  <a:lnTo>
                    <a:pt x="12169" y="1316"/>
                  </a:lnTo>
                  <a:lnTo>
                    <a:pt x="11224" y="1028"/>
                  </a:lnTo>
                  <a:lnTo>
                    <a:pt x="10278" y="740"/>
                  </a:lnTo>
                  <a:lnTo>
                    <a:pt x="9333" y="535"/>
                  </a:lnTo>
                  <a:lnTo>
                    <a:pt x="8428" y="370"/>
                  </a:lnTo>
                  <a:lnTo>
                    <a:pt x="7565" y="247"/>
                  </a:lnTo>
                  <a:lnTo>
                    <a:pt x="6743" y="165"/>
                  </a:lnTo>
                  <a:lnTo>
                    <a:pt x="5263" y="41"/>
                  </a:lnTo>
                  <a:lnTo>
                    <a:pt x="3988" y="0"/>
                  </a:lnTo>
                  <a:close/>
                </a:path>
              </a:pathLst>
            </a:custGeom>
            <a:solidFill>
              <a:srgbClr val="E67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7"/>
            <p:cNvSpPr/>
            <p:nvPr/>
          </p:nvSpPr>
          <p:spPr>
            <a:xfrm>
              <a:off x="1253500" y="4087175"/>
              <a:ext cx="275475" cy="242550"/>
            </a:xfrm>
            <a:custGeom>
              <a:avLst/>
              <a:gdLst/>
              <a:ahLst/>
              <a:cxnLst/>
              <a:rect l="l" t="t" r="r" b="b"/>
              <a:pathLst>
                <a:path w="11019" h="9702" extrusionOk="0">
                  <a:moveTo>
                    <a:pt x="2714" y="0"/>
                  </a:moveTo>
                  <a:lnTo>
                    <a:pt x="1974" y="41"/>
                  </a:lnTo>
                  <a:lnTo>
                    <a:pt x="1686" y="822"/>
                  </a:lnTo>
                  <a:lnTo>
                    <a:pt x="1357" y="1727"/>
                  </a:lnTo>
                  <a:lnTo>
                    <a:pt x="1029" y="2837"/>
                  </a:lnTo>
                  <a:lnTo>
                    <a:pt x="659" y="4152"/>
                  </a:lnTo>
                  <a:lnTo>
                    <a:pt x="330" y="5591"/>
                  </a:lnTo>
                  <a:lnTo>
                    <a:pt x="206" y="6331"/>
                  </a:lnTo>
                  <a:lnTo>
                    <a:pt x="124" y="7071"/>
                  </a:lnTo>
                  <a:lnTo>
                    <a:pt x="42" y="7852"/>
                  </a:lnTo>
                  <a:lnTo>
                    <a:pt x="1" y="8592"/>
                  </a:lnTo>
                  <a:lnTo>
                    <a:pt x="1810" y="8962"/>
                  </a:lnTo>
                  <a:lnTo>
                    <a:pt x="3495" y="9209"/>
                  </a:lnTo>
                  <a:lnTo>
                    <a:pt x="4975" y="9414"/>
                  </a:lnTo>
                  <a:lnTo>
                    <a:pt x="6291" y="9537"/>
                  </a:lnTo>
                  <a:lnTo>
                    <a:pt x="8099" y="9702"/>
                  </a:lnTo>
                  <a:lnTo>
                    <a:pt x="8798" y="9702"/>
                  </a:lnTo>
                  <a:lnTo>
                    <a:pt x="9045" y="9250"/>
                  </a:lnTo>
                  <a:lnTo>
                    <a:pt x="9333" y="8674"/>
                  </a:lnTo>
                  <a:lnTo>
                    <a:pt x="9662" y="7770"/>
                  </a:lnTo>
                  <a:lnTo>
                    <a:pt x="10032" y="6619"/>
                  </a:lnTo>
                  <a:lnTo>
                    <a:pt x="10237" y="5920"/>
                  </a:lnTo>
                  <a:lnTo>
                    <a:pt x="10402" y="5139"/>
                  </a:lnTo>
                  <a:lnTo>
                    <a:pt x="10566" y="4275"/>
                  </a:lnTo>
                  <a:lnTo>
                    <a:pt x="10730" y="3330"/>
                  </a:lnTo>
                  <a:lnTo>
                    <a:pt x="10895" y="2302"/>
                  </a:lnTo>
                  <a:lnTo>
                    <a:pt x="11018" y="1192"/>
                  </a:lnTo>
                  <a:lnTo>
                    <a:pt x="10155" y="904"/>
                  </a:lnTo>
                  <a:lnTo>
                    <a:pt x="9292" y="658"/>
                  </a:lnTo>
                  <a:lnTo>
                    <a:pt x="8469" y="493"/>
                  </a:lnTo>
                  <a:lnTo>
                    <a:pt x="7647" y="329"/>
                  </a:lnTo>
                  <a:lnTo>
                    <a:pt x="6866" y="206"/>
                  </a:lnTo>
                  <a:lnTo>
                    <a:pt x="6126" y="123"/>
                  </a:lnTo>
                  <a:lnTo>
                    <a:pt x="4770" y="0"/>
                  </a:lnTo>
                  <a:close/>
                </a:path>
              </a:pathLst>
            </a:custGeom>
            <a:solidFill>
              <a:srgbClr val="81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7"/>
            <p:cNvSpPr/>
            <p:nvPr/>
          </p:nvSpPr>
          <p:spPr>
            <a:xfrm>
              <a:off x="465250" y="4352325"/>
              <a:ext cx="1442950" cy="3100"/>
            </a:xfrm>
            <a:custGeom>
              <a:avLst/>
              <a:gdLst/>
              <a:ahLst/>
              <a:cxnLst/>
              <a:rect l="l" t="t" r="r" b="b"/>
              <a:pathLst>
                <a:path w="57718" h="124" extrusionOk="0">
                  <a:moveTo>
                    <a:pt x="0" y="0"/>
                  </a:moveTo>
                  <a:lnTo>
                    <a:pt x="0" y="41"/>
                  </a:lnTo>
                  <a:lnTo>
                    <a:pt x="0" y="124"/>
                  </a:lnTo>
                  <a:lnTo>
                    <a:pt x="57717" y="124"/>
                  </a:lnTo>
                  <a:lnTo>
                    <a:pt x="57717" y="41"/>
                  </a:lnTo>
                  <a:lnTo>
                    <a:pt x="57717" y="0"/>
                  </a:lnTo>
                  <a:close/>
                </a:path>
              </a:pathLst>
            </a:custGeom>
            <a:solidFill>
              <a:srgbClr val="81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7"/>
            <p:cNvSpPr/>
            <p:nvPr/>
          </p:nvSpPr>
          <p:spPr>
            <a:xfrm>
              <a:off x="238125" y="3988500"/>
              <a:ext cx="1898225" cy="593025"/>
            </a:xfrm>
            <a:custGeom>
              <a:avLst/>
              <a:gdLst/>
              <a:ahLst/>
              <a:cxnLst/>
              <a:rect l="l" t="t" r="r" b="b"/>
              <a:pathLst>
                <a:path w="75929" h="23721" extrusionOk="0">
                  <a:moveTo>
                    <a:pt x="3042" y="1"/>
                  </a:moveTo>
                  <a:lnTo>
                    <a:pt x="2672" y="83"/>
                  </a:lnTo>
                  <a:lnTo>
                    <a:pt x="2302" y="165"/>
                  </a:lnTo>
                  <a:lnTo>
                    <a:pt x="1932" y="329"/>
                  </a:lnTo>
                  <a:lnTo>
                    <a:pt x="1603" y="494"/>
                  </a:lnTo>
                  <a:lnTo>
                    <a:pt x="1315" y="741"/>
                  </a:lnTo>
                  <a:lnTo>
                    <a:pt x="1028" y="946"/>
                  </a:lnTo>
                  <a:lnTo>
                    <a:pt x="781" y="1234"/>
                  </a:lnTo>
                  <a:lnTo>
                    <a:pt x="576" y="1522"/>
                  </a:lnTo>
                  <a:lnTo>
                    <a:pt x="370" y="1851"/>
                  </a:lnTo>
                  <a:lnTo>
                    <a:pt x="247" y="2179"/>
                  </a:lnTo>
                  <a:lnTo>
                    <a:pt x="123" y="2549"/>
                  </a:lnTo>
                  <a:lnTo>
                    <a:pt x="41" y="2919"/>
                  </a:lnTo>
                  <a:lnTo>
                    <a:pt x="0" y="3289"/>
                  </a:lnTo>
                  <a:lnTo>
                    <a:pt x="0" y="3700"/>
                  </a:lnTo>
                  <a:lnTo>
                    <a:pt x="82" y="4070"/>
                  </a:lnTo>
                  <a:lnTo>
                    <a:pt x="2837" y="18376"/>
                  </a:lnTo>
                  <a:lnTo>
                    <a:pt x="3001" y="18952"/>
                  </a:lnTo>
                  <a:lnTo>
                    <a:pt x="3165" y="19527"/>
                  </a:lnTo>
                  <a:lnTo>
                    <a:pt x="3412" y="20021"/>
                  </a:lnTo>
                  <a:lnTo>
                    <a:pt x="3659" y="20514"/>
                  </a:lnTo>
                  <a:lnTo>
                    <a:pt x="3988" y="21007"/>
                  </a:lnTo>
                  <a:lnTo>
                    <a:pt x="4316" y="21418"/>
                  </a:lnTo>
                  <a:lnTo>
                    <a:pt x="4728" y="21830"/>
                  </a:lnTo>
                  <a:lnTo>
                    <a:pt x="5139" y="22200"/>
                  </a:lnTo>
                  <a:lnTo>
                    <a:pt x="5550" y="22528"/>
                  </a:lnTo>
                  <a:lnTo>
                    <a:pt x="6043" y="22857"/>
                  </a:lnTo>
                  <a:lnTo>
                    <a:pt x="6536" y="23104"/>
                  </a:lnTo>
                  <a:lnTo>
                    <a:pt x="7071" y="23309"/>
                  </a:lnTo>
                  <a:lnTo>
                    <a:pt x="7605" y="23474"/>
                  </a:lnTo>
                  <a:lnTo>
                    <a:pt x="8140" y="23597"/>
                  </a:lnTo>
                  <a:lnTo>
                    <a:pt x="8715" y="23679"/>
                  </a:lnTo>
                  <a:lnTo>
                    <a:pt x="9291" y="23721"/>
                  </a:lnTo>
                  <a:lnTo>
                    <a:pt x="66638" y="23721"/>
                  </a:lnTo>
                  <a:lnTo>
                    <a:pt x="67214" y="23679"/>
                  </a:lnTo>
                  <a:lnTo>
                    <a:pt x="67789" y="23597"/>
                  </a:lnTo>
                  <a:lnTo>
                    <a:pt x="68365" y="23474"/>
                  </a:lnTo>
                  <a:lnTo>
                    <a:pt x="68899" y="23309"/>
                  </a:lnTo>
                  <a:lnTo>
                    <a:pt x="69392" y="23104"/>
                  </a:lnTo>
                  <a:lnTo>
                    <a:pt x="69886" y="22857"/>
                  </a:lnTo>
                  <a:lnTo>
                    <a:pt x="70379" y="22528"/>
                  </a:lnTo>
                  <a:lnTo>
                    <a:pt x="70831" y="22200"/>
                  </a:lnTo>
                  <a:lnTo>
                    <a:pt x="71242" y="21830"/>
                  </a:lnTo>
                  <a:lnTo>
                    <a:pt x="71612" y="21418"/>
                  </a:lnTo>
                  <a:lnTo>
                    <a:pt x="71941" y="21007"/>
                  </a:lnTo>
                  <a:lnTo>
                    <a:pt x="72270" y="20514"/>
                  </a:lnTo>
                  <a:lnTo>
                    <a:pt x="72558" y="20021"/>
                  </a:lnTo>
                  <a:lnTo>
                    <a:pt x="72763" y="19527"/>
                  </a:lnTo>
                  <a:lnTo>
                    <a:pt x="72969" y="18952"/>
                  </a:lnTo>
                  <a:lnTo>
                    <a:pt x="73092" y="18376"/>
                  </a:lnTo>
                  <a:lnTo>
                    <a:pt x="75888" y="4070"/>
                  </a:lnTo>
                  <a:lnTo>
                    <a:pt x="75929" y="3700"/>
                  </a:lnTo>
                  <a:lnTo>
                    <a:pt x="75929" y="3289"/>
                  </a:lnTo>
                  <a:lnTo>
                    <a:pt x="75888" y="2919"/>
                  </a:lnTo>
                  <a:lnTo>
                    <a:pt x="75805" y="2549"/>
                  </a:lnTo>
                  <a:lnTo>
                    <a:pt x="75723" y="2179"/>
                  </a:lnTo>
                  <a:lnTo>
                    <a:pt x="75559" y="1851"/>
                  </a:lnTo>
                  <a:lnTo>
                    <a:pt x="75353" y="1522"/>
                  </a:lnTo>
                  <a:lnTo>
                    <a:pt x="75148" y="1234"/>
                  </a:lnTo>
                  <a:lnTo>
                    <a:pt x="74901" y="946"/>
                  </a:lnTo>
                  <a:lnTo>
                    <a:pt x="74613" y="741"/>
                  </a:lnTo>
                  <a:lnTo>
                    <a:pt x="74325" y="494"/>
                  </a:lnTo>
                  <a:lnTo>
                    <a:pt x="73997" y="329"/>
                  </a:lnTo>
                  <a:lnTo>
                    <a:pt x="73627" y="165"/>
                  </a:lnTo>
                  <a:lnTo>
                    <a:pt x="73257" y="83"/>
                  </a:lnTo>
                  <a:lnTo>
                    <a:pt x="72887" y="1"/>
                  </a:lnTo>
                  <a:lnTo>
                    <a:pt x="72188" y="1"/>
                  </a:lnTo>
                  <a:lnTo>
                    <a:pt x="71900" y="42"/>
                  </a:lnTo>
                  <a:lnTo>
                    <a:pt x="71612" y="83"/>
                  </a:lnTo>
                  <a:lnTo>
                    <a:pt x="71324" y="206"/>
                  </a:lnTo>
                  <a:lnTo>
                    <a:pt x="71037" y="288"/>
                  </a:lnTo>
                  <a:lnTo>
                    <a:pt x="70790" y="453"/>
                  </a:lnTo>
                  <a:lnTo>
                    <a:pt x="70297" y="782"/>
                  </a:lnTo>
                  <a:lnTo>
                    <a:pt x="69886" y="1152"/>
                  </a:lnTo>
                  <a:lnTo>
                    <a:pt x="69721" y="1398"/>
                  </a:lnTo>
                  <a:lnTo>
                    <a:pt x="69557" y="1645"/>
                  </a:lnTo>
                  <a:lnTo>
                    <a:pt x="69392" y="1892"/>
                  </a:lnTo>
                  <a:lnTo>
                    <a:pt x="69269" y="2179"/>
                  </a:lnTo>
                  <a:lnTo>
                    <a:pt x="69187" y="2467"/>
                  </a:lnTo>
                  <a:lnTo>
                    <a:pt x="69105" y="2755"/>
                  </a:lnTo>
                  <a:lnTo>
                    <a:pt x="66268" y="17020"/>
                  </a:lnTo>
                  <a:lnTo>
                    <a:pt x="9661" y="17020"/>
                  </a:lnTo>
                  <a:lnTo>
                    <a:pt x="6824" y="2755"/>
                  </a:lnTo>
                  <a:lnTo>
                    <a:pt x="6742" y="2467"/>
                  </a:lnTo>
                  <a:lnTo>
                    <a:pt x="6660" y="2179"/>
                  </a:lnTo>
                  <a:lnTo>
                    <a:pt x="6536" y="1892"/>
                  </a:lnTo>
                  <a:lnTo>
                    <a:pt x="6413" y="1645"/>
                  </a:lnTo>
                  <a:lnTo>
                    <a:pt x="6249" y="1398"/>
                  </a:lnTo>
                  <a:lnTo>
                    <a:pt x="6043" y="1152"/>
                  </a:lnTo>
                  <a:lnTo>
                    <a:pt x="5632" y="782"/>
                  </a:lnTo>
                  <a:lnTo>
                    <a:pt x="5139" y="453"/>
                  </a:lnTo>
                  <a:lnTo>
                    <a:pt x="4892" y="288"/>
                  </a:lnTo>
                  <a:lnTo>
                    <a:pt x="4645" y="206"/>
                  </a:lnTo>
                  <a:lnTo>
                    <a:pt x="4358" y="83"/>
                  </a:lnTo>
                  <a:lnTo>
                    <a:pt x="4070" y="42"/>
                  </a:lnTo>
                  <a:lnTo>
                    <a:pt x="37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7"/>
            <p:cNvSpPr/>
            <p:nvPr/>
          </p:nvSpPr>
          <p:spPr>
            <a:xfrm>
              <a:off x="1659475" y="4100525"/>
              <a:ext cx="65775" cy="219950"/>
            </a:xfrm>
            <a:custGeom>
              <a:avLst/>
              <a:gdLst/>
              <a:ahLst/>
              <a:cxnLst/>
              <a:rect l="l" t="t" r="r" b="b"/>
              <a:pathLst>
                <a:path w="2631" h="8798" extrusionOk="0">
                  <a:moveTo>
                    <a:pt x="2549" y="0"/>
                  </a:moveTo>
                  <a:lnTo>
                    <a:pt x="2508" y="42"/>
                  </a:lnTo>
                  <a:lnTo>
                    <a:pt x="2384" y="206"/>
                  </a:lnTo>
                  <a:lnTo>
                    <a:pt x="2014" y="658"/>
                  </a:lnTo>
                  <a:lnTo>
                    <a:pt x="1521" y="1398"/>
                  </a:lnTo>
                  <a:lnTo>
                    <a:pt x="1274" y="1850"/>
                  </a:lnTo>
                  <a:lnTo>
                    <a:pt x="1028" y="2385"/>
                  </a:lnTo>
                  <a:lnTo>
                    <a:pt x="740" y="3001"/>
                  </a:lnTo>
                  <a:lnTo>
                    <a:pt x="534" y="3659"/>
                  </a:lnTo>
                  <a:lnTo>
                    <a:pt x="329" y="4358"/>
                  </a:lnTo>
                  <a:lnTo>
                    <a:pt x="164" y="5139"/>
                  </a:lnTo>
                  <a:lnTo>
                    <a:pt x="41" y="5961"/>
                  </a:lnTo>
                  <a:lnTo>
                    <a:pt x="0" y="6825"/>
                  </a:lnTo>
                  <a:lnTo>
                    <a:pt x="0" y="7770"/>
                  </a:lnTo>
                  <a:lnTo>
                    <a:pt x="123" y="8757"/>
                  </a:lnTo>
                  <a:lnTo>
                    <a:pt x="123" y="8798"/>
                  </a:lnTo>
                  <a:lnTo>
                    <a:pt x="206" y="8798"/>
                  </a:lnTo>
                  <a:lnTo>
                    <a:pt x="247" y="8757"/>
                  </a:lnTo>
                  <a:lnTo>
                    <a:pt x="123" y="7770"/>
                  </a:lnTo>
                  <a:lnTo>
                    <a:pt x="123" y="6825"/>
                  </a:lnTo>
                  <a:lnTo>
                    <a:pt x="164" y="5961"/>
                  </a:lnTo>
                  <a:lnTo>
                    <a:pt x="288" y="5139"/>
                  </a:lnTo>
                  <a:lnTo>
                    <a:pt x="452" y="4399"/>
                  </a:lnTo>
                  <a:lnTo>
                    <a:pt x="617" y="3700"/>
                  </a:lnTo>
                  <a:lnTo>
                    <a:pt x="863" y="3043"/>
                  </a:lnTo>
                  <a:lnTo>
                    <a:pt x="1110" y="2426"/>
                  </a:lnTo>
                  <a:lnTo>
                    <a:pt x="1398" y="1933"/>
                  </a:lnTo>
                  <a:lnTo>
                    <a:pt x="1644" y="1439"/>
                  </a:lnTo>
                  <a:lnTo>
                    <a:pt x="2097" y="740"/>
                  </a:lnTo>
                  <a:lnTo>
                    <a:pt x="2467" y="288"/>
                  </a:lnTo>
                  <a:lnTo>
                    <a:pt x="2631" y="124"/>
                  </a:lnTo>
                  <a:lnTo>
                    <a:pt x="2631" y="83"/>
                  </a:lnTo>
                  <a:lnTo>
                    <a:pt x="2590" y="42"/>
                  </a:lnTo>
                  <a:lnTo>
                    <a:pt x="2549" y="0"/>
                  </a:lnTo>
                  <a:close/>
                </a:path>
              </a:pathLst>
            </a:custGeom>
            <a:solidFill>
              <a:srgbClr val="81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7"/>
            <p:cNvSpPr/>
            <p:nvPr/>
          </p:nvSpPr>
          <p:spPr>
            <a:xfrm>
              <a:off x="1452900" y="4122100"/>
              <a:ext cx="55500" cy="190150"/>
            </a:xfrm>
            <a:custGeom>
              <a:avLst/>
              <a:gdLst/>
              <a:ahLst/>
              <a:cxnLst/>
              <a:rect l="l" t="t" r="r" b="b"/>
              <a:pathLst>
                <a:path w="2220" h="7606" extrusionOk="0">
                  <a:moveTo>
                    <a:pt x="2138" y="1"/>
                  </a:moveTo>
                  <a:lnTo>
                    <a:pt x="2097" y="42"/>
                  </a:lnTo>
                  <a:lnTo>
                    <a:pt x="1973" y="124"/>
                  </a:lnTo>
                  <a:lnTo>
                    <a:pt x="1686" y="453"/>
                  </a:lnTo>
                  <a:lnTo>
                    <a:pt x="1274" y="987"/>
                  </a:lnTo>
                  <a:lnTo>
                    <a:pt x="1069" y="1357"/>
                  </a:lnTo>
                  <a:lnTo>
                    <a:pt x="822" y="1768"/>
                  </a:lnTo>
                  <a:lnTo>
                    <a:pt x="617" y="2262"/>
                  </a:lnTo>
                  <a:lnTo>
                    <a:pt x="411" y="2796"/>
                  </a:lnTo>
                  <a:lnTo>
                    <a:pt x="247" y="3413"/>
                  </a:lnTo>
                  <a:lnTo>
                    <a:pt x="123" y="4112"/>
                  </a:lnTo>
                  <a:lnTo>
                    <a:pt x="41" y="4852"/>
                  </a:lnTo>
                  <a:lnTo>
                    <a:pt x="0" y="5715"/>
                  </a:lnTo>
                  <a:lnTo>
                    <a:pt x="41" y="6578"/>
                  </a:lnTo>
                  <a:lnTo>
                    <a:pt x="165" y="7565"/>
                  </a:lnTo>
                  <a:lnTo>
                    <a:pt x="165" y="7606"/>
                  </a:lnTo>
                  <a:lnTo>
                    <a:pt x="288" y="7606"/>
                  </a:lnTo>
                  <a:lnTo>
                    <a:pt x="288" y="7565"/>
                  </a:lnTo>
                  <a:lnTo>
                    <a:pt x="165" y="6578"/>
                  </a:lnTo>
                  <a:lnTo>
                    <a:pt x="123" y="5715"/>
                  </a:lnTo>
                  <a:lnTo>
                    <a:pt x="165" y="4893"/>
                  </a:lnTo>
                  <a:lnTo>
                    <a:pt x="247" y="4153"/>
                  </a:lnTo>
                  <a:lnTo>
                    <a:pt x="370" y="3454"/>
                  </a:lnTo>
                  <a:lnTo>
                    <a:pt x="534" y="2878"/>
                  </a:lnTo>
                  <a:lnTo>
                    <a:pt x="740" y="2344"/>
                  </a:lnTo>
                  <a:lnTo>
                    <a:pt x="946" y="1851"/>
                  </a:lnTo>
                  <a:lnTo>
                    <a:pt x="1151" y="1440"/>
                  </a:lnTo>
                  <a:lnTo>
                    <a:pt x="1357" y="1070"/>
                  </a:lnTo>
                  <a:lnTo>
                    <a:pt x="1768" y="535"/>
                  </a:lnTo>
                  <a:lnTo>
                    <a:pt x="2056" y="247"/>
                  </a:lnTo>
                  <a:lnTo>
                    <a:pt x="2179" y="124"/>
                  </a:lnTo>
                  <a:lnTo>
                    <a:pt x="2220" y="83"/>
                  </a:lnTo>
                  <a:lnTo>
                    <a:pt x="2179" y="42"/>
                  </a:lnTo>
                  <a:lnTo>
                    <a:pt x="2138" y="1"/>
                  </a:lnTo>
                  <a:close/>
                </a:path>
              </a:pathLst>
            </a:custGeom>
            <a:solidFill>
              <a:srgbClr val="EC8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7"/>
            <p:cNvSpPr/>
            <p:nvPr/>
          </p:nvSpPr>
          <p:spPr>
            <a:xfrm>
              <a:off x="1876325" y="4141625"/>
              <a:ext cx="53450" cy="178850"/>
            </a:xfrm>
            <a:custGeom>
              <a:avLst/>
              <a:gdLst/>
              <a:ahLst/>
              <a:cxnLst/>
              <a:rect l="l" t="t" r="r" b="b"/>
              <a:pathLst>
                <a:path w="2138" h="7154" extrusionOk="0">
                  <a:moveTo>
                    <a:pt x="2056" y="1"/>
                  </a:moveTo>
                  <a:lnTo>
                    <a:pt x="1891" y="124"/>
                  </a:lnTo>
                  <a:lnTo>
                    <a:pt x="1562" y="494"/>
                  </a:lnTo>
                  <a:lnTo>
                    <a:pt x="1151" y="1111"/>
                  </a:lnTo>
                  <a:lnTo>
                    <a:pt x="904" y="1481"/>
                  </a:lnTo>
                  <a:lnTo>
                    <a:pt x="699" y="1933"/>
                  </a:lnTo>
                  <a:lnTo>
                    <a:pt x="493" y="2426"/>
                  </a:lnTo>
                  <a:lnTo>
                    <a:pt x="288" y="2961"/>
                  </a:lnTo>
                  <a:lnTo>
                    <a:pt x="164" y="3536"/>
                  </a:lnTo>
                  <a:lnTo>
                    <a:pt x="41" y="4153"/>
                  </a:lnTo>
                  <a:lnTo>
                    <a:pt x="0" y="4852"/>
                  </a:lnTo>
                  <a:lnTo>
                    <a:pt x="41" y="5551"/>
                  </a:lnTo>
                  <a:lnTo>
                    <a:pt x="164" y="6332"/>
                  </a:lnTo>
                  <a:lnTo>
                    <a:pt x="370" y="7113"/>
                  </a:lnTo>
                  <a:lnTo>
                    <a:pt x="370" y="7154"/>
                  </a:lnTo>
                  <a:lnTo>
                    <a:pt x="493" y="7154"/>
                  </a:lnTo>
                  <a:lnTo>
                    <a:pt x="493" y="7072"/>
                  </a:lnTo>
                  <a:lnTo>
                    <a:pt x="288" y="6291"/>
                  </a:lnTo>
                  <a:lnTo>
                    <a:pt x="164" y="5551"/>
                  </a:lnTo>
                  <a:lnTo>
                    <a:pt x="123" y="4852"/>
                  </a:lnTo>
                  <a:lnTo>
                    <a:pt x="164" y="4194"/>
                  </a:lnTo>
                  <a:lnTo>
                    <a:pt x="288" y="3577"/>
                  </a:lnTo>
                  <a:lnTo>
                    <a:pt x="411" y="3002"/>
                  </a:lnTo>
                  <a:lnTo>
                    <a:pt x="576" y="2467"/>
                  </a:lnTo>
                  <a:lnTo>
                    <a:pt x="781" y="1974"/>
                  </a:lnTo>
                  <a:lnTo>
                    <a:pt x="1028" y="1563"/>
                  </a:lnTo>
                  <a:lnTo>
                    <a:pt x="1233" y="1193"/>
                  </a:lnTo>
                  <a:lnTo>
                    <a:pt x="1644" y="617"/>
                  </a:lnTo>
                  <a:lnTo>
                    <a:pt x="1973" y="248"/>
                  </a:lnTo>
                  <a:lnTo>
                    <a:pt x="2138" y="83"/>
                  </a:lnTo>
                  <a:lnTo>
                    <a:pt x="2138" y="42"/>
                  </a:lnTo>
                  <a:lnTo>
                    <a:pt x="2138" y="1"/>
                  </a:lnTo>
                  <a:close/>
                </a:path>
              </a:pathLst>
            </a:custGeom>
            <a:solidFill>
              <a:srgbClr val="81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32_1">
    <p:spTree>
      <p:nvGrpSpPr>
        <p:cNvPr id="1" name="Shape 925"/>
        <p:cNvGrpSpPr/>
        <p:nvPr/>
      </p:nvGrpSpPr>
      <p:grpSpPr>
        <a:xfrm>
          <a:off x="0" y="0"/>
          <a:ext cx="0" cy="0"/>
          <a:chOff x="0" y="0"/>
          <a:chExt cx="0" cy="0"/>
        </a:xfrm>
      </p:grpSpPr>
      <p:sp>
        <p:nvSpPr>
          <p:cNvPr id="926" name="Google Shape;926;p38"/>
          <p:cNvSpPr/>
          <p:nvPr/>
        </p:nvSpPr>
        <p:spPr>
          <a:xfrm>
            <a:off x="2" y="0"/>
            <a:ext cx="2281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8"/>
          <p:cNvSpPr/>
          <p:nvPr/>
        </p:nvSpPr>
        <p:spPr>
          <a:xfrm>
            <a:off x="0" y="4006900"/>
            <a:ext cx="9157500" cy="113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 name="Google Shape;928;p38"/>
          <p:cNvGrpSpPr/>
          <p:nvPr/>
        </p:nvGrpSpPr>
        <p:grpSpPr>
          <a:xfrm>
            <a:off x="7277256" y="903274"/>
            <a:ext cx="1342735" cy="3492527"/>
            <a:chOff x="5071525" y="1113950"/>
            <a:chExt cx="559100" cy="1454250"/>
          </a:xfrm>
        </p:grpSpPr>
        <p:sp>
          <p:nvSpPr>
            <p:cNvPr id="929" name="Google Shape;929;p38"/>
            <p:cNvSpPr/>
            <p:nvPr/>
          </p:nvSpPr>
          <p:spPr>
            <a:xfrm>
              <a:off x="5071525" y="1730575"/>
              <a:ext cx="161375" cy="837625"/>
            </a:xfrm>
            <a:custGeom>
              <a:avLst/>
              <a:gdLst/>
              <a:ahLst/>
              <a:cxnLst/>
              <a:rect l="l" t="t" r="r" b="b"/>
              <a:pathLst>
                <a:path w="6455" h="33505" extrusionOk="0">
                  <a:moveTo>
                    <a:pt x="2097" y="1"/>
                  </a:moveTo>
                  <a:lnTo>
                    <a:pt x="2015" y="330"/>
                  </a:lnTo>
                  <a:lnTo>
                    <a:pt x="1768" y="1275"/>
                  </a:lnTo>
                  <a:lnTo>
                    <a:pt x="1439" y="2837"/>
                  </a:lnTo>
                  <a:lnTo>
                    <a:pt x="1069" y="4893"/>
                  </a:lnTo>
                  <a:lnTo>
                    <a:pt x="864" y="6126"/>
                  </a:lnTo>
                  <a:lnTo>
                    <a:pt x="658" y="7483"/>
                  </a:lnTo>
                  <a:lnTo>
                    <a:pt x="494" y="8963"/>
                  </a:lnTo>
                  <a:lnTo>
                    <a:pt x="329" y="10525"/>
                  </a:lnTo>
                  <a:lnTo>
                    <a:pt x="206" y="12210"/>
                  </a:lnTo>
                  <a:lnTo>
                    <a:pt x="83" y="13978"/>
                  </a:lnTo>
                  <a:lnTo>
                    <a:pt x="1" y="15869"/>
                  </a:lnTo>
                  <a:lnTo>
                    <a:pt x="1" y="17801"/>
                  </a:lnTo>
                  <a:lnTo>
                    <a:pt x="1" y="19733"/>
                  </a:lnTo>
                  <a:lnTo>
                    <a:pt x="42" y="21542"/>
                  </a:lnTo>
                  <a:lnTo>
                    <a:pt x="124" y="23228"/>
                  </a:lnTo>
                  <a:lnTo>
                    <a:pt x="247" y="24749"/>
                  </a:lnTo>
                  <a:lnTo>
                    <a:pt x="329" y="26187"/>
                  </a:lnTo>
                  <a:lnTo>
                    <a:pt x="494" y="27462"/>
                  </a:lnTo>
                  <a:lnTo>
                    <a:pt x="741" y="29682"/>
                  </a:lnTo>
                  <a:lnTo>
                    <a:pt x="1028" y="31367"/>
                  </a:lnTo>
                  <a:lnTo>
                    <a:pt x="1275" y="32559"/>
                  </a:lnTo>
                  <a:lnTo>
                    <a:pt x="1522" y="33505"/>
                  </a:lnTo>
                  <a:lnTo>
                    <a:pt x="4934" y="33505"/>
                  </a:lnTo>
                  <a:lnTo>
                    <a:pt x="5180" y="32559"/>
                  </a:lnTo>
                  <a:lnTo>
                    <a:pt x="5427" y="31367"/>
                  </a:lnTo>
                  <a:lnTo>
                    <a:pt x="5715" y="29682"/>
                  </a:lnTo>
                  <a:lnTo>
                    <a:pt x="5961" y="27462"/>
                  </a:lnTo>
                  <a:lnTo>
                    <a:pt x="6126" y="26187"/>
                  </a:lnTo>
                  <a:lnTo>
                    <a:pt x="6208" y="24749"/>
                  </a:lnTo>
                  <a:lnTo>
                    <a:pt x="6331" y="23228"/>
                  </a:lnTo>
                  <a:lnTo>
                    <a:pt x="6414" y="21542"/>
                  </a:lnTo>
                  <a:lnTo>
                    <a:pt x="6455" y="19733"/>
                  </a:lnTo>
                  <a:lnTo>
                    <a:pt x="6455" y="17801"/>
                  </a:lnTo>
                  <a:lnTo>
                    <a:pt x="6455" y="15869"/>
                  </a:lnTo>
                  <a:lnTo>
                    <a:pt x="6372" y="13978"/>
                  </a:lnTo>
                  <a:lnTo>
                    <a:pt x="6249" y="12210"/>
                  </a:lnTo>
                  <a:lnTo>
                    <a:pt x="6126" y="10525"/>
                  </a:lnTo>
                  <a:lnTo>
                    <a:pt x="5961" y="8963"/>
                  </a:lnTo>
                  <a:lnTo>
                    <a:pt x="5797" y="7483"/>
                  </a:lnTo>
                  <a:lnTo>
                    <a:pt x="5591" y="6126"/>
                  </a:lnTo>
                  <a:lnTo>
                    <a:pt x="5386" y="4893"/>
                  </a:lnTo>
                  <a:lnTo>
                    <a:pt x="5016" y="2837"/>
                  </a:lnTo>
                  <a:lnTo>
                    <a:pt x="4687" y="1275"/>
                  </a:lnTo>
                  <a:lnTo>
                    <a:pt x="4440" y="330"/>
                  </a:lnTo>
                  <a:lnTo>
                    <a:pt x="43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8"/>
            <p:cNvSpPr/>
            <p:nvPr/>
          </p:nvSpPr>
          <p:spPr>
            <a:xfrm>
              <a:off x="5244175" y="1530175"/>
              <a:ext cx="133650" cy="388500"/>
            </a:xfrm>
            <a:custGeom>
              <a:avLst/>
              <a:gdLst/>
              <a:ahLst/>
              <a:cxnLst/>
              <a:rect l="l" t="t" r="r" b="b"/>
              <a:pathLst>
                <a:path w="5346" h="15540" extrusionOk="0">
                  <a:moveTo>
                    <a:pt x="42" y="1"/>
                  </a:moveTo>
                  <a:lnTo>
                    <a:pt x="1" y="42"/>
                  </a:lnTo>
                  <a:lnTo>
                    <a:pt x="1" y="83"/>
                  </a:lnTo>
                  <a:lnTo>
                    <a:pt x="1" y="124"/>
                  </a:lnTo>
                  <a:lnTo>
                    <a:pt x="864" y="1604"/>
                  </a:lnTo>
                  <a:lnTo>
                    <a:pt x="1645" y="3043"/>
                  </a:lnTo>
                  <a:lnTo>
                    <a:pt x="2303" y="4440"/>
                  </a:lnTo>
                  <a:lnTo>
                    <a:pt x="2920" y="5838"/>
                  </a:lnTo>
                  <a:lnTo>
                    <a:pt x="3413" y="7154"/>
                  </a:lnTo>
                  <a:lnTo>
                    <a:pt x="3824" y="8428"/>
                  </a:lnTo>
                  <a:lnTo>
                    <a:pt x="4194" y="9620"/>
                  </a:lnTo>
                  <a:lnTo>
                    <a:pt x="4482" y="10730"/>
                  </a:lnTo>
                  <a:lnTo>
                    <a:pt x="4687" y="11758"/>
                  </a:lnTo>
                  <a:lnTo>
                    <a:pt x="4893" y="12662"/>
                  </a:lnTo>
                  <a:lnTo>
                    <a:pt x="5098" y="14142"/>
                  </a:lnTo>
                  <a:lnTo>
                    <a:pt x="5222" y="15088"/>
                  </a:lnTo>
                  <a:lnTo>
                    <a:pt x="5222" y="15458"/>
                  </a:lnTo>
                  <a:lnTo>
                    <a:pt x="5263" y="15499"/>
                  </a:lnTo>
                  <a:lnTo>
                    <a:pt x="5304" y="15540"/>
                  </a:lnTo>
                  <a:lnTo>
                    <a:pt x="5345" y="15499"/>
                  </a:lnTo>
                  <a:lnTo>
                    <a:pt x="5345" y="15458"/>
                  </a:lnTo>
                  <a:lnTo>
                    <a:pt x="5345" y="15088"/>
                  </a:lnTo>
                  <a:lnTo>
                    <a:pt x="5222" y="14142"/>
                  </a:lnTo>
                  <a:lnTo>
                    <a:pt x="5016" y="12621"/>
                  </a:lnTo>
                  <a:lnTo>
                    <a:pt x="4811" y="11717"/>
                  </a:lnTo>
                  <a:lnTo>
                    <a:pt x="4605" y="10689"/>
                  </a:lnTo>
                  <a:lnTo>
                    <a:pt x="4317" y="9579"/>
                  </a:lnTo>
                  <a:lnTo>
                    <a:pt x="3947" y="8387"/>
                  </a:lnTo>
                  <a:lnTo>
                    <a:pt x="3536" y="7112"/>
                  </a:lnTo>
                  <a:lnTo>
                    <a:pt x="3043" y="5797"/>
                  </a:lnTo>
                  <a:lnTo>
                    <a:pt x="2426" y="4399"/>
                  </a:lnTo>
                  <a:lnTo>
                    <a:pt x="1769" y="2960"/>
                  </a:lnTo>
                  <a:lnTo>
                    <a:pt x="988" y="1522"/>
                  </a:lnTo>
                  <a:lnTo>
                    <a:pt x="83" y="42"/>
                  </a:lnTo>
                  <a:lnTo>
                    <a:pt x="42" y="1"/>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8"/>
            <p:cNvSpPr/>
            <p:nvPr/>
          </p:nvSpPr>
          <p:spPr>
            <a:xfrm>
              <a:off x="5233900" y="1309225"/>
              <a:ext cx="185025" cy="609450"/>
            </a:xfrm>
            <a:custGeom>
              <a:avLst/>
              <a:gdLst/>
              <a:ahLst/>
              <a:cxnLst/>
              <a:rect l="l" t="t" r="r" b="b"/>
              <a:pathLst>
                <a:path w="7401" h="24378" extrusionOk="0">
                  <a:moveTo>
                    <a:pt x="42" y="0"/>
                  </a:moveTo>
                  <a:lnTo>
                    <a:pt x="1" y="41"/>
                  </a:lnTo>
                  <a:lnTo>
                    <a:pt x="1" y="82"/>
                  </a:lnTo>
                  <a:lnTo>
                    <a:pt x="782" y="1727"/>
                  </a:lnTo>
                  <a:lnTo>
                    <a:pt x="1440" y="3412"/>
                  </a:lnTo>
                  <a:lnTo>
                    <a:pt x="2056" y="5098"/>
                  </a:lnTo>
                  <a:lnTo>
                    <a:pt x="2632" y="6783"/>
                  </a:lnTo>
                  <a:lnTo>
                    <a:pt x="3125" y="8469"/>
                  </a:lnTo>
                  <a:lnTo>
                    <a:pt x="3536" y="10113"/>
                  </a:lnTo>
                  <a:lnTo>
                    <a:pt x="3906" y="11757"/>
                  </a:lnTo>
                  <a:lnTo>
                    <a:pt x="4235" y="13361"/>
                  </a:lnTo>
                  <a:lnTo>
                    <a:pt x="4523" y="14882"/>
                  </a:lnTo>
                  <a:lnTo>
                    <a:pt x="4769" y="16320"/>
                  </a:lnTo>
                  <a:lnTo>
                    <a:pt x="4934" y="17677"/>
                  </a:lnTo>
                  <a:lnTo>
                    <a:pt x="5098" y="18993"/>
                  </a:lnTo>
                  <a:lnTo>
                    <a:pt x="5345" y="21212"/>
                  </a:lnTo>
                  <a:lnTo>
                    <a:pt x="5468" y="22898"/>
                  </a:lnTo>
                  <a:lnTo>
                    <a:pt x="5509" y="24296"/>
                  </a:lnTo>
                  <a:lnTo>
                    <a:pt x="5551" y="24337"/>
                  </a:lnTo>
                  <a:lnTo>
                    <a:pt x="5592" y="24378"/>
                  </a:lnTo>
                  <a:lnTo>
                    <a:pt x="5633" y="24337"/>
                  </a:lnTo>
                  <a:lnTo>
                    <a:pt x="5633" y="24296"/>
                  </a:lnTo>
                  <a:lnTo>
                    <a:pt x="5592" y="22898"/>
                  </a:lnTo>
                  <a:lnTo>
                    <a:pt x="5509" y="20308"/>
                  </a:lnTo>
                  <a:lnTo>
                    <a:pt x="5509" y="17924"/>
                  </a:lnTo>
                  <a:lnTo>
                    <a:pt x="5551" y="15745"/>
                  </a:lnTo>
                  <a:lnTo>
                    <a:pt x="5633" y="13689"/>
                  </a:lnTo>
                  <a:lnTo>
                    <a:pt x="5756" y="11881"/>
                  </a:lnTo>
                  <a:lnTo>
                    <a:pt x="5921" y="10195"/>
                  </a:lnTo>
                  <a:lnTo>
                    <a:pt x="6085" y="8674"/>
                  </a:lnTo>
                  <a:lnTo>
                    <a:pt x="6291" y="7359"/>
                  </a:lnTo>
                  <a:lnTo>
                    <a:pt x="6496" y="6166"/>
                  </a:lnTo>
                  <a:lnTo>
                    <a:pt x="6702" y="5180"/>
                  </a:lnTo>
                  <a:lnTo>
                    <a:pt x="7030" y="3659"/>
                  </a:lnTo>
                  <a:lnTo>
                    <a:pt x="7318" y="2713"/>
                  </a:lnTo>
                  <a:lnTo>
                    <a:pt x="7400" y="2426"/>
                  </a:lnTo>
                  <a:lnTo>
                    <a:pt x="7400" y="2384"/>
                  </a:lnTo>
                  <a:lnTo>
                    <a:pt x="7400" y="2343"/>
                  </a:lnTo>
                  <a:lnTo>
                    <a:pt x="7318" y="2343"/>
                  </a:lnTo>
                  <a:lnTo>
                    <a:pt x="7318" y="2384"/>
                  </a:lnTo>
                  <a:lnTo>
                    <a:pt x="7195" y="2713"/>
                  </a:lnTo>
                  <a:lnTo>
                    <a:pt x="6907" y="3659"/>
                  </a:lnTo>
                  <a:lnTo>
                    <a:pt x="6743" y="4399"/>
                  </a:lnTo>
                  <a:lnTo>
                    <a:pt x="6537" y="5262"/>
                  </a:lnTo>
                  <a:lnTo>
                    <a:pt x="6332" y="6331"/>
                  </a:lnTo>
                  <a:lnTo>
                    <a:pt x="6126" y="7564"/>
                  </a:lnTo>
                  <a:lnTo>
                    <a:pt x="5962" y="8633"/>
                  </a:lnTo>
                  <a:lnTo>
                    <a:pt x="5838" y="9866"/>
                  </a:lnTo>
                  <a:lnTo>
                    <a:pt x="5674" y="11264"/>
                  </a:lnTo>
                  <a:lnTo>
                    <a:pt x="5551" y="12785"/>
                  </a:lnTo>
                  <a:lnTo>
                    <a:pt x="5468" y="14471"/>
                  </a:lnTo>
                  <a:lnTo>
                    <a:pt x="5427" y="16320"/>
                  </a:lnTo>
                  <a:lnTo>
                    <a:pt x="5386" y="18294"/>
                  </a:lnTo>
                  <a:lnTo>
                    <a:pt x="5386" y="20472"/>
                  </a:lnTo>
                  <a:lnTo>
                    <a:pt x="5181" y="18499"/>
                  </a:lnTo>
                  <a:lnTo>
                    <a:pt x="4893" y="16279"/>
                  </a:lnTo>
                  <a:lnTo>
                    <a:pt x="4441" y="13772"/>
                  </a:lnTo>
                  <a:lnTo>
                    <a:pt x="4194" y="12497"/>
                  </a:lnTo>
                  <a:lnTo>
                    <a:pt x="3906" y="11141"/>
                  </a:lnTo>
                  <a:lnTo>
                    <a:pt x="3577" y="9784"/>
                  </a:lnTo>
                  <a:lnTo>
                    <a:pt x="3207" y="8386"/>
                  </a:lnTo>
                  <a:lnTo>
                    <a:pt x="2796" y="6989"/>
                  </a:lnTo>
                  <a:lnTo>
                    <a:pt x="2385" y="5591"/>
                  </a:lnTo>
                  <a:lnTo>
                    <a:pt x="1892" y="4193"/>
                  </a:lnTo>
                  <a:lnTo>
                    <a:pt x="1357" y="2796"/>
                  </a:lnTo>
                  <a:lnTo>
                    <a:pt x="741" y="1398"/>
                  </a:lnTo>
                  <a:lnTo>
                    <a:pt x="124" y="41"/>
                  </a:lnTo>
                  <a:lnTo>
                    <a:pt x="83" y="0"/>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8"/>
            <p:cNvSpPr/>
            <p:nvPr/>
          </p:nvSpPr>
          <p:spPr>
            <a:xfrm>
              <a:off x="5328450" y="1323600"/>
              <a:ext cx="215850" cy="595075"/>
            </a:xfrm>
            <a:custGeom>
              <a:avLst/>
              <a:gdLst/>
              <a:ahLst/>
              <a:cxnLst/>
              <a:rect l="l" t="t" r="r" b="b"/>
              <a:pathLst>
                <a:path w="8634" h="23803" extrusionOk="0">
                  <a:moveTo>
                    <a:pt x="1" y="1"/>
                  </a:moveTo>
                  <a:lnTo>
                    <a:pt x="1" y="83"/>
                  </a:lnTo>
                  <a:lnTo>
                    <a:pt x="124" y="494"/>
                  </a:lnTo>
                  <a:lnTo>
                    <a:pt x="453" y="1768"/>
                  </a:lnTo>
                  <a:lnTo>
                    <a:pt x="864" y="3742"/>
                  </a:lnTo>
                  <a:lnTo>
                    <a:pt x="1070" y="5016"/>
                  </a:lnTo>
                  <a:lnTo>
                    <a:pt x="1316" y="6455"/>
                  </a:lnTo>
                  <a:lnTo>
                    <a:pt x="1481" y="7852"/>
                  </a:lnTo>
                  <a:lnTo>
                    <a:pt x="1645" y="9415"/>
                  </a:lnTo>
                  <a:lnTo>
                    <a:pt x="1810" y="11100"/>
                  </a:lnTo>
                  <a:lnTo>
                    <a:pt x="1933" y="12991"/>
                  </a:lnTo>
                  <a:lnTo>
                    <a:pt x="2015" y="15005"/>
                  </a:lnTo>
                  <a:lnTo>
                    <a:pt x="2056" y="17143"/>
                  </a:lnTo>
                  <a:lnTo>
                    <a:pt x="2056" y="19445"/>
                  </a:lnTo>
                  <a:lnTo>
                    <a:pt x="1974" y="21871"/>
                  </a:lnTo>
                  <a:lnTo>
                    <a:pt x="1892" y="23227"/>
                  </a:lnTo>
                  <a:lnTo>
                    <a:pt x="1851" y="23721"/>
                  </a:lnTo>
                  <a:lnTo>
                    <a:pt x="1851" y="23762"/>
                  </a:lnTo>
                  <a:lnTo>
                    <a:pt x="1892" y="23803"/>
                  </a:lnTo>
                  <a:lnTo>
                    <a:pt x="1933" y="23803"/>
                  </a:lnTo>
                  <a:lnTo>
                    <a:pt x="1974" y="23762"/>
                  </a:lnTo>
                  <a:lnTo>
                    <a:pt x="1974" y="23721"/>
                  </a:lnTo>
                  <a:lnTo>
                    <a:pt x="2097" y="21788"/>
                  </a:lnTo>
                  <a:lnTo>
                    <a:pt x="2221" y="20473"/>
                  </a:lnTo>
                  <a:lnTo>
                    <a:pt x="2385" y="18952"/>
                  </a:lnTo>
                  <a:lnTo>
                    <a:pt x="2632" y="17225"/>
                  </a:lnTo>
                  <a:lnTo>
                    <a:pt x="2920" y="15375"/>
                  </a:lnTo>
                  <a:lnTo>
                    <a:pt x="3207" y="13978"/>
                  </a:lnTo>
                  <a:lnTo>
                    <a:pt x="3536" y="12703"/>
                  </a:lnTo>
                  <a:lnTo>
                    <a:pt x="3865" y="11511"/>
                  </a:lnTo>
                  <a:lnTo>
                    <a:pt x="4194" y="10401"/>
                  </a:lnTo>
                  <a:lnTo>
                    <a:pt x="4523" y="9332"/>
                  </a:lnTo>
                  <a:lnTo>
                    <a:pt x="4893" y="8387"/>
                  </a:lnTo>
                  <a:lnTo>
                    <a:pt x="5263" y="7482"/>
                  </a:lnTo>
                  <a:lnTo>
                    <a:pt x="5633" y="6660"/>
                  </a:lnTo>
                  <a:lnTo>
                    <a:pt x="6044" y="5920"/>
                  </a:lnTo>
                  <a:lnTo>
                    <a:pt x="6414" y="5221"/>
                  </a:lnTo>
                  <a:lnTo>
                    <a:pt x="6784" y="4605"/>
                  </a:lnTo>
                  <a:lnTo>
                    <a:pt x="7195" y="4029"/>
                  </a:lnTo>
                  <a:lnTo>
                    <a:pt x="7565" y="3495"/>
                  </a:lnTo>
                  <a:lnTo>
                    <a:pt x="7935" y="3043"/>
                  </a:lnTo>
                  <a:lnTo>
                    <a:pt x="8634" y="2303"/>
                  </a:lnTo>
                  <a:lnTo>
                    <a:pt x="8634" y="2262"/>
                  </a:lnTo>
                  <a:lnTo>
                    <a:pt x="8634" y="2179"/>
                  </a:lnTo>
                  <a:lnTo>
                    <a:pt x="8552" y="2179"/>
                  </a:lnTo>
                  <a:lnTo>
                    <a:pt x="8140" y="2591"/>
                  </a:lnTo>
                  <a:lnTo>
                    <a:pt x="7770" y="3043"/>
                  </a:lnTo>
                  <a:lnTo>
                    <a:pt x="7072" y="3988"/>
                  </a:lnTo>
                  <a:lnTo>
                    <a:pt x="6414" y="4975"/>
                  </a:lnTo>
                  <a:lnTo>
                    <a:pt x="5797" y="6044"/>
                  </a:lnTo>
                  <a:lnTo>
                    <a:pt x="5263" y="7154"/>
                  </a:lnTo>
                  <a:lnTo>
                    <a:pt x="4811" y="8346"/>
                  </a:lnTo>
                  <a:lnTo>
                    <a:pt x="4358" y="9538"/>
                  </a:lnTo>
                  <a:lnTo>
                    <a:pt x="3947" y="10730"/>
                  </a:lnTo>
                  <a:lnTo>
                    <a:pt x="3618" y="11963"/>
                  </a:lnTo>
                  <a:lnTo>
                    <a:pt x="3290" y="13156"/>
                  </a:lnTo>
                  <a:lnTo>
                    <a:pt x="3043" y="14389"/>
                  </a:lnTo>
                  <a:lnTo>
                    <a:pt x="2796" y="15540"/>
                  </a:lnTo>
                  <a:lnTo>
                    <a:pt x="2426" y="17801"/>
                  </a:lnTo>
                  <a:lnTo>
                    <a:pt x="2139" y="19774"/>
                  </a:lnTo>
                  <a:lnTo>
                    <a:pt x="2180" y="17719"/>
                  </a:lnTo>
                  <a:lnTo>
                    <a:pt x="2180" y="15745"/>
                  </a:lnTo>
                  <a:lnTo>
                    <a:pt x="2097" y="13896"/>
                  </a:lnTo>
                  <a:lnTo>
                    <a:pt x="2015" y="12169"/>
                  </a:lnTo>
                  <a:lnTo>
                    <a:pt x="1892" y="10525"/>
                  </a:lnTo>
                  <a:lnTo>
                    <a:pt x="1727" y="9045"/>
                  </a:lnTo>
                  <a:lnTo>
                    <a:pt x="1604" y="7688"/>
                  </a:lnTo>
                  <a:lnTo>
                    <a:pt x="1440" y="6455"/>
                  </a:lnTo>
                  <a:lnTo>
                    <a:pt x="1193" y="5016"/>
                  </a:lnTo>
                  <a:lnTo>
                    <a:pt x="987" y="3742"/>
                  </a:lnTo>
                  <a:lnTo>
                    <a:pt x="576" y="1727"/>
                  </a:lnTo>
                  <a:lnTo>
                    <a:pt x="247" y="453"/>
                  </a:lnTo>
                  <a:lnTo>
                    <a:pt x="124" y="42"/>
                  </a:lnTo>
                  <a:lnTo>
                    <a:pt x="83" y="1"/>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8"/>
            <p:cNvSpPr/>
            <p:nvPr/>
          </p:nvSpPr>
          <p:spPr>
            <a:xfrm>
              <a:off x="5265775" y="1113950"/>
              <a:ext cx="122325" cy="271350"/>
            </a:xfrm>
            <a:custGeom>
              <a:avLst/>
              <a:gdLst/>
              <a:ahLst/>
              <a:cxnLst/>
              <a:rect l="l" t="t" r="r" b="b"/>
              <a:pathLst>
                <a:path w="4893" h="10854" extrusionOk="0">
                  <a:moveTo>
                    <a:pt x="658" y="0"/>
                  </a:moveTo>
                  <a:lnTo>
                    <a:pt x="535" y="41"/>
                  </a:lnTo>
                  <a:lnTo>
                    <a:pt x="452" y="124"/>
                  </a:lnTo>
                  <a:lnTo>
                    <a:pt x="206" y="453"/>
                  </a:lnTo>
                  <a:lnTo>
                    <a:pt x="41" y="781"/>
                  </a:lnTo>
                  <a:lnTo>
                    <a:pt x="0" y="1110"/>
                  </a:lnTo>
                  <a:lnTo>
                    <a:pt x="0" y="1439"/>
                  </a:lnTo>
                  <a:lnTo>
                    <a:pt x="41" y="1809"/>
                  </a:lnTo>
                  <a:lnTo>
                    <a:pt x="165" y="2179"/>
                  </a:lnTo>
                  <a:lnTo>
                    <a:pt x="493" y="3042"/>
                  </a:lnTo>
                  <a:lnTo>
                    <a:pt x="822" y="3988"/>
                  </a:lnTo>
                  <a:lnTo>
                    <a:pt x="987" y="4522"/>
                  </a:lnTo>
                  <a:lnTo>
                    <a:pt x="1151" y="5057"/>
                  </a:lnTo>
                  <a:lnTo>
                    <a:pt x="1275" y="5673"/>
                  </a:lnTo>
                  <a:lnTo>
                    <a:pt x="1316" y="6331"/>
                  </a:lnTo>
                  <a:lnTo>
                    <a:pt x="1357" y="7030"/>
                  </a:lnTo>
                  <a:lnTo>
                    <a:pt x="1275" y="7811"/>
                  </a:lnTo>
                  <a:lnTo>
                    <a:pt x="1233" y="8263"/>
                  </a:lnTo>
                  <a:lnTo>
                    <a:pt x="1233" y="8633"/>
                  </a:lnTo>
                  <a:lnTo>
                    <a:pt x="1233" y="9003"/>
                  </a:lnTo>
                  <a:lnTo>
                    <a:pt x="1275" y="9332"/>
                  </a:lnTo>
                  <a:lnTo>
                    <a:pt x="1357" y="9743"/>
                  </a:lnTo>
                  <a:lnTo>
                    <a:pt x="1521" y="10072"/>
                  </a:lnTo>
                  <a:lnTo>
                    <a:pt x="1768" y="10360"/>
                  </a:lnTo>
                  <a:lnTo>
                    <a:pt x="2015" y="10565"/>
                  </a:lnTo>
                  <a:lnTo>
                    <a:pt x="2302" y="10730"/>
                  </a:lnTo>
                  <a:lnTo>
                    <a:pt x="2631" y="10812"/>
                  </a:lnTo>
                  <a:lnTo>
                    <a:pt x="2960" y="10853"/>
                  </a:lnTo>
                  <a:lnTo>
                    <a:pt x="3289" y="10812"/>
                  </a:lnTo>
                  <a:lnTo>
                    <a:pt x="3618" y="10771"/>
                  </a:lnTo>
                  <a:lnTo>
                    <a:pt x="3947" y="10648"/>
                  </a:lnTo>
                  <a:lnTo>
                    <a:pt x="4234" y="10442"/>
                  </a:lnTo>
                  <a:lnTo>
                    <a:pt x="4481" y="10237"/>
                  </a:lnTo>
                  <a:lnTo>
                    <a:pt x="4646" y="9949"/>
                  </a:lnTo>
                  <a:lnTo>
                    <a:pt x="4810" y="9620"/>
                  </a:lnTo>
                  <a:lnTo>
                    <a:pt x="4892" y="9291"/>
                  </a:lnTo>
                  <a:lnTo>
                    <a:pt x="4892" y="8880"/>
                  </a:lnTo>
                  <a:lnTo>
                    <a:pt x="4769" y="8140"/>
                  </a:lnTo>
                  <a:lnTo>
                    <a:pt x="4604" y="7359"/>
                  </a:lnTo>
                  <a:lnTo>
                    <a:pt x="4399" y="6537"/>
                  </a:lnTo>
                  <a:lnTo>
                    <a:pt x="4152" y="5715"/>
                  </a:lnTo>
                  <a:lnTo>
                    <a:pt x="3906" y="4892"/>
                  </a:lnTo>
                  <a:lnTo>
                    <a:pt x="3577" y="4111"/>
                  </a:lnTo>
                  <a:lnTo>
                    <a:pt x="3248" y="3330"/>
                  </a:lnTo>
                  <a:lnTo>
                    <a:pt x="2919" y="2631"/>
                  </a:lnTo>
                  <a:lnTo>
                    <a:pt x="2549" y="1974"/>
                  </a:lnTo>
                  <a:lnTo>
                    <a:pt x="2220" y="1357"/>
                  </a:lnTo>
                  <a:lnTo>
                    <a:pt x="1891" y="864"/>
                  </a:lnTo>
                  <a:lnTo>
                    <a:pt x="1521" y="453"/>
                  </a:lnTo>
                  <a:lnTo>
                    <a:pt x="1233" y="165"/>
                  </a:lnTo>
                  <a:lnTo>
                    <a:pt x="1069" y="83"/>
                  </a:lnTo>
                  <a:lnTo>
                    <a:pt x="9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8"/>
            <p:cNvSpPr/>
            <p:nvPr/>
          </p:nvSpPr>
          <p:spPr>
            <a:xfrm>
              <a:off x="5342850" y="1427400"/>
              <a:ext cx="102800" cy="228175"/>
            </a:xfrm>
            <a:custGeom>
              <a:avLst/>
              <a:gdLst/>
              <a:ahLst/>
              <a:cxnLst/>
              <a:rect l="l" t="t" r="r" b="b"/>
              <a:pathLst>
                <a:path w="4112" h="9127" extrusionOk="0">
                  <a:moveTo>
                    <a:pt x="3330" y="1"/>
                  </a:moveTo>
                  <a:lnTo>
                    <a:pt x="3084" y="124"/>
                  </a:lnTo>
                  <a:lnTo>
                    <a:pt x="2837" y="371"/>
                  </a:lnTo>
                  <a:lnTo>
                    <a:pt x="2549" y="741"/>
                  </a:lnTo>
                  <a:lnTo>
                    <a:pt x="2261" y="1152"/>
                  </a:lnTo>
                  <a:lnTo>
                    <a:pt x="1933" y="1645"/>
                  </a:lnTo>
                  <a:lnTo>
                    <a:pt x="1645" y="2221"/>
                  </a:lnTo>
                  <a:lnTo>
                    <a:pt x="1357" y="2796"/>
                  </a:lnTo>
                  <a:lnTo>
                    <a:pt x="1110" y="3454"/>
                  </a:lnTo>
                  <a:lnTo>
                    <a:pt x="823" y="4112"/>
                  </a:lnTo>
                  <a:lnTo>
                    <a:pt x="617" y="4810"/>
                  </a:lnTo>
                  <a:lnTo>
                    <a:pt x="411" y="5509"/>
                  </a:lnTo>
                  <a:lnTo>
                    <a:pt x="247" y="6167"/>
                  </a:lnTo>
                  <a:lnTo>
                    <a:pt x="83" y="6825"/>
                  </a:lnTo>
                  <a:lnTo>
                    <a:pt x="0" y="7441"/>
                  </a:lnTo>
                  <a:lnTo>
                    <a:pt x="0" y="7811"/>
                  </a:lnTo>
                  <a:lnTo>
                    <a:pt x="83" y="8099"/>
                  </a:lnTo>
                  <a:lnTo>
                    <a:pt x="206" y="8387"/>
                  </a:lnTo>
                  <a:lnTo>
                    <a:pt x="370" y="8592"/>
                  </a:lnTo>
                  <a:lnTo>
                    <a:pt x="576" y="8798"/>
                  </a:lnTo>
                  <a:lnTo>
                    <a:pt x="823" y="8921"/>
                  </a:lnTo>
                  <a:lnTo>
                    <a:pt x="1069" y="9045"/>
                  </a:lnTo>
                  <a:lnTo>
                    <a:pt x="1357" y="9086"/>
                  </a:lnTo>
                  <a:lnTo>
                    <a:pt x="1645" y="9127"/>
                  </a:lnTo>
                  <a:lnTo>
                    <a:pt x="1891" y="9086"/>
                  </a:lnTo>
                  <a:lnTo>
                    <a:pt x="2179" y="9004"/>
                  </a:lnTo>
                  <a:lnTo>
                    <a:pt x="2426" y="8880"/>
                  </a:lnTo>
                  <a:lnTo>
                    <a:pt x="2631" y="8716"/>
                  </a:lnTo>
                  <a:lnTo>
                    <a:pt x="2837" y="8469"/>
                  </a:lnTo>
                  <a:lnTo>
                    <a:pt x="2960" y="8181"/>
                  </a:lnTo>
                  <a:lnTo>
                    <a:pt x="3042" y="7852"/>
                  </a:lnTo>
                  <a:lnTo>
                    <a:pt x="3084" y="7277"/>
                  </a:lnTo>
                  <a:lnTo>
                    <a:pt x="3042" y="6578"/>
                  </a:lnTo>
                  <a:lnTo>
                    <a:pt x="2960" y="5920"/>
                  </a:lnTo>
                  <a:lnTo>
                    <a:pt x="3001" y="5345"/>
                  </a:lnTo>
                  <a:lnTo>
                    <a:pt x="3042" y="4769"/>
                  </a:lnTo>
                  <a:lnTo>
                    <a:pt x="3125" y="4276"/>
                  </a:lnTo>
                  <a:lnTo>
                    <a:pt x="3248" y="3783"/>
                  </a:lnTo>
                  <a:lnTo>
                    <a:pt x="3412" y="3330"/>
                  </a:lnTo>
                  <a:lnTo>
                    <a:pt x="3700" y="2549"/>
                  </a:lnTo>
                  <a:lnTo>
                    <a:pt x="3988" y="1851"/>
                  </a:lnTo>
                  <a:lnTo>
                    <a:pt x="4070" y="1522"/>
                  </a:lnTo>
                  <a:lnTo>
                    <a:pt x="4111" y="1234"/>
                  </a:lnTo>
                  <a:lnTo>
                    <a:pt x="4111" y="946"/>
                  </a:lnTo>
                  <a:lnTo>
                    <a:pt x="4070" y="658"/>
                  </a:lnTo>
                  <a:lnTo>
                    <a:pt x="3947" y="371"/>
                  </a:lnTo>
                  <a:lnTo>
                    <a:pt x="3741" y="124"/>
                  </a:lnTo>
                  <a:lnTo>
                    <a:pt x="3659" y="42"/>
                  </a:lnTo>
                  <a:lnTo>
                    <a:pt x="35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8"/>
            <p:cNvSpPr/>
            <p:nvPr/>
          </p:nvSpPr>
          <p:spPr>
            <a:xfrm>
              <a:off x="5165050" y="1220825"/>
              <a:ext cx="165500" cy="301150"/>
            </a:xfrm>
            <a:custGeom>
              <a:avLst/>
              <a:gdLst/>
              <a:ahLst/>
              <a:cxnLst/>
              <a:rect l="l" t="t" r="r" b="b"/>
              <a:pathLst>
                <a:path w="6620" h="12046" extrusionOk="0">
                  <a:moveTo>
                    <a:pt x="617" y="1"/>
                  </a:moveTo>
                  <a:lnTo>
                    <a:pt x="412" y="42"/>
                  </a:lnTo>
                  <a:lnTo>
                    <a:pt x="247" y="124"/>
                  </a:lnTo>
                  <a:lnTo>
                    <a:pt x="83" y="247"/>
                  </a:lnTo>
                  <a:lnTo>
                    <a:pt x="42" y="412"/>
                  </a:lnTo>
                  <a:lnTo>
                    <a:pt x="0" y="658"/>
                  </a:lnTo>
                  <a:lnTo>
                    <a:pt x="42" y="946"/>
                  </a:lnTo>
                  <a:lnTo>
                    <a:pt x="83" y="1275"/>
                  </a:lnTo>
                  <a:lnTo>
                    <a:pt x="206" y="1645"/>
                  </a:lnTo>
                  <a:lnTo>
                    <a:pt x="494" y="2591"/>
                  </a:lnTo>
                  <a:lnTo>
                    <a:pt x="1357" y="4893"/>
                  </a:lnTo>
                  <a:lnTo>
                    <a:pt x="1809" y="6290"/>
                  </a:lnTo>
                  <a:lnTo>
                    <a:pt x="2220" y="7811"/>
                  </a:lnTo>
                  <a:lnTo>
                    <a:pt x="2426" y="8551"/>
                  </a:lnTo>
                  <a:lnTo>
                    <a:pt x="2673" y="9209"/>
                  </a:lnTo>
                  <a:lnTo>
                    <a:pt x="2960" y="9744"/>
                  </a:lnTo>
                  <a:lnTo>
                    <a:pt x="3248" y="10237"/>
                  </a:lnTo>
                  <a:lnTo>
                    <a:pt x="3577" y="10648"/>
                  </a:lnTo>
                  <a:lnTo>
                    <a:pt x="3906" y="11018"/>
                  </a:lnTo>
                  <a:lnTo>
                    <a:pt x="4235" y="11265"/>
                  </a:lnTo>
                  <a:lnTo>
                    <a:pt x="4564" y="11511"/>
                  </a:lnTo>
                  <a:lnTo>
                    <a:pt x="4851" y="11676"/>
                  </a:lnTo>
                  <a:lnTo>
                    <a:pt x="5139" y="11799"/>
                  </a:lnTo>
                  <a:lnTo>
                    <a:pt x="5632" y="11963"/>
                  </a:lnTo>
                  <a:lnTo>
                    <a:pt x="6002" y="12046"/>
                  </a:lnTo>
                  <a:lnTo>
                    <a:pt x="6126" y="12046"/>
                  </a:lnTo>
                  <a:lnTo>
                    <a:pt x="6331" y="11717"/>
                  </a:lnTo>
                  <a:lnTo>
                    <a:pt x="6455" y="11347"/>
                  </a:lnTo>
                  <a:lnTo>
                    <a:pt x="6578" y="10977"/>
                  </a:lnTo>
                  <a:lnTo>
                    <a:pt x="6619" y="10607"/>
                  </a:lnTo>
                  <a:lnTo>
                    <a:pt x="6578" y="10237"/>
                  </a:lnTo>
                  <a:lnTo>
                    <a:pt x="6537" y="9867"/>
                  </a:lnTo>
                  <a:lnTo>
                    <a:pt x="6455" y="9497"/>
                  </a:lnTo>
                  <a:lnTo>
                    <a:pt x="6331" y="9086"/>
                  </a:lnTo>
                  <a:lnTo>
                    <a:pt x="6208" y="8716"/>
                  </a:lnTo>
                  <a:lnTo>
                    <a:pt x="6002" y="8346"/>
                  </a:lnTo>
                  <a:lnTo>
                    <a:pt x="5591" y="7565"/>
                  </a:lnTo>
                  <a:lnTo>
                    <a:pt x="5139" y="6866"/>
                  </a:lnTo>
                  <a:lnTo>
                    <a:pt x="4646" y="6167"/>
                  </a:lnTo>
                  <a:lnTo>
                    <a:pt x="4399" y="5797"/>
                  </a:lnTo>
                  <a:lnTo>
                    <a:pt x="4153" y="5345"/>
                  </a:lnTo>
                  <a:lnTo>
                    <a:pt x="3700" y="4317"/>
                  </a:lnTo>
                  <a:lnTo>
                    <a:pt x="3207" y="3207"/>
                  </a:lnTo>
                  <a:lnTo>
                    <a:pt x="2714" y="2097"/>
                  </a:lnTo>
                  <a:lnTo>
                    <a:pt x="2426" y="1563"/>
                  </a:lnTo>
                  <a:lnTo>
                    <a:pt x="2179" y="1111"/>
                  </a:lnTo>
                  <a:lnTo>
                    <a:pt x="1892" y="700"/>
                  </a:lnTo>
                  <a:lnTo>
                    <a:pt x="1604" y="371"/>
                  </a:lnTo>
                  <a:lnTo>
                    <a:pt x="1275" y="165"/>
                  </a:lnTo>
                  <a:lnTo>
                    <a:pt x="1110" y="83"/>
                  </a:lnTo>
                  <a:lnTo>
                    <a:pt x="9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8"/>
            <p:cNvSpPr/>
            <p:nvPr/>
          </p:nvSpPr>
          <p:spPr>
            <a:xfrm>
              <a:off x="5388075" y="1178700"/>
              <a:ext cx="109975" cy="242550"/>
            </a:xfrm>
            <a:custGeom>
              <a:avLst/>
              <a:gdLst/>
              <a:ahLst/>
              <a:cxnLst/>
              <a:rect l="l" t="t" r="r" b="b"/>
              <a:pathLst>
                <a:path w="4399" h="9702" extrusionOk="0">
                  <a:moveTo>
                    <a:pt x="3659" y="0"/>
                  </a:moveTo>
                  <a:lnTo>
                    <a:pt x="3536" y="41"/>
                  </a:lnTo>
                  <a:lnTo>
                    <a:pt x="3412" y="165"/>
                  </a:lnTo>
                  <a:lnTo>
                    <a:pt x="3248" y="329"/>
                  </a:lnTo>
                  <a:lnTo>
                    <a:pt x="2960" y="822"/>
                  </a:lnTo>
                  <a:lnTo>
                    <a:pt x="2631" y="1480"/>
                  </a:lnTo>
                  <a:lnTo>
                    <a:pt x="1850" y="3248"/>
                  </a:lnTo>
                  <a:lnTo>
                    <a:pt x="1357" y="4234"/>
                  </a:lnTo>
                  <a:lnTo>
                    <a:pt x="781" y="5303"/>
                  </a:lnTo>
                  <a:lnTo>
                    <a:pt x="493" y="5797"/>
                  </a:lnTo>
                  <a:lnTo>
                    <a:pt x="288" y="6290"/>
                  </a:lnTo>
                  <a:lnTo>
                    <a:pt x="124" y="6742"/>
                  </a:lnTo>
                  <a:lnTo>
                    <a:pt x="41" y="7194"/>
                  </a:lnTo>
                  <a:lnTo>
                    <a:pt x="0" y="7564"/>
                  </a:lnTo>
                  <a:lnTo>
                    <a:pt x="0" y="7934"/>
                  </a:lnTo>
                  <a:lnTo>
                    <a:pt x="41" y="8263"/>
                  </a:lnTo>
                  <a:lnTo>
                    <a:pt x="82" y="8551"/>
                  </a:lnTo>
                  <a:lnTo>
                    <a:pt x="165" y="8839"/>
                  </a:lnTo>
                  <a:lnTo>
                    <a:pt x="247" y="9044"/>
                  </a:lnTo>
                  <a:lnTo>
                    <a:pt x="452" y="9414"/>
                  </a:lnTo>
                  <a:lnTo>
                    <a:pt x="576" y="9620"/>
                  </a:lnTo>
                  <a:lnTo>
                    <a:pt x="658" y="9702"/>
                  </a:lnTo>
                  <a:lnTo>
                    <a:pt x="946" y="9620"/>
                  </a:lnTo>
                  <a:lnTo>
                    <a:pt x="1233" y="9496"/>
                  </a:lnTo>
                  <a:lnTo>
                    <a:pt x="1480" y="9373"/>
                  </a:lnTo>
                  <a:lnTo>
                    <a:pt x="1686" y="9168"/>
                  </a:lnTo>
                  <a:lnTo>
                    <a:pt x="1891" y="8962"/>
                  </a:lnTo>
                  <a:lnTo>
                    <a:pt x="2056" y="8756"/>
                  </a:lnTo>
                  <a:lnTo>
                    <a:pt x="2220" y="8469"/>
                  </a:lnTo>
                  <a:lnTo>
                    <a:pt x="2343" y="8222"/>
                  </a:lnTo>
                  <a:lnTo>
                    <a:pt x="2590" y="7605"/>
                  </a:lnTo>
                  <a:lnTo>
                    <a:pt x="2754" y="6989"/>
                  </a:lnTo>
                  <a:lnTo>
                    <a:pt x="2878" y="6331"/>
                  </a:lnTo>
                  <a:lnTo>
                    <a:pt x="3001" y="5673"/>
                  </a:lnTo>
                  <a:lnTo>
                    <a:pt x="3042" y="5344"/>
                  </a:lnTo>
                  <a:lnTo>
                    <a:pt x="3166" y="4974"/>
                  </a:lnTo>
                  <a:lnTo>
                    <a:pt x="3453" y="4152"/>
                  </a:lnTo>
                  <a:lnTo>
                    <a:pt x="3782" y="3289"/>
                  </a:lnTo>
                  <a:lnTo>
                    <a:pt x="4111" y="2426"/>
                  </a:lnTo>
                  <a:lnTo>
                    <a:pt x="4234" y="1973"/>
                  </a:lnTo>
                  <a:lnTo>
                    <a:pt x="4358" y="1562"/>
                  </a:lnTo>
                  <a:lnTo>
                    <a:pt x="4399" y="1192"/>
                  </a:lnTo>
                  <a:lnTo>
                    <a:pt x="4399" y="864"/>
                  </a:lnTo>
                  <a:lnTo>
                    <a:pt x="4358" y="576"/>
                  </a:lnTo>
                  <a:lnTo>
                    <a:pt x="4276" y="329"/>
                  </a:lnTo>
                  <a:lnTo>
                    <a:pt x="4193" y="206"/>
                  </a:lnTo>
                  <a:lnTo>
                    <a:pt x="4070" y="124"/>
                  </a:lnTo>
                  <a:lnTo>
                    <a:pt x="3947" y="41"/>
                  </a:lnTo>
                  <a:lnTo>
                    <a:pt x="38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8"/>
            <p:cNvSpPr/>
            <p:nvPr/>
          </p:nvSpPr>
          <p:spPr>
            <a:xfrm>
              <a:off x="5153750" y="1385275"/>
              <a:ext cx="127450" cy="197350"/>
            </a:xfrm>
            <a:custGeom>
              <a:avLst/>
              <a:gdLst/>
              <a:ahLst/>
              <a:cxnLst/>
              <a:rect l="l" t="t" r="r" b="b"/>
              <a:pathLst>
                <a:path w="5098" h="7894" extrusionOk="0">
                  <a:moveTo>
                    <a:pt x="370" y="0"/>
                  </a:moveTo>
                  <a:lnTo>
                    <a:pt x="165" y="535"/>
                  </a:lnTo>
                  <a:lnTo>
                    <a:pt x="41" y="987"/>
                  </a:lnTo>
                  <a:lnTo>
                    <a:pt x="0" y="1357"/>
                  </a:lnTo>
                  <a:lnTo>
                    <a:pt x="41" y="1727"/>
                  </a:lnTo>
                  <a:lnTo>
                    <a:pt x="124" y="2015"/>
                  </a:lnTo>
                  <a:lnTo>
                    <a:pt x="247" y="2302"/>
                  </a:lnTo>
                  <a:lnTo>
                    <a:pt x="411" y="2549"/>
                  </a:lnTo>
                  <a:lnTo>
                    <a:pt x="617" y="2796"/>
                  </a:lnTo>
                  <a:lnTo>
                    <a:pt x="1069" y="3248"/>
                  </a:lnTo>
                  <a:lnTo>
                    <a:pt x="1562" y="3782"/>
                  </a:lnTo>
                  <a:lnTo>
                    <a:pt x="1809" y="4070"/>
                  </a:lnTo>
                  <a:lnTo>
                    <a:pt x="2015" y="4358"/>
                  </a:lnTo>
                  <a:lnTo>
                    <a:pt x="2179" y="4728"/>
                  </a:lnTo>
                  <a:lnTo>
                    <a:pt x="2302" y="5180"/>
                  </a:lnTo>
                  <a:lnTo>
                    <a:pt x="2508" y="5673"/>
                  </a:lnTo>
                  <a:lnTo>
                    <a:pt x="2713" y="6125"/>
                  </a:lnTo>
                  <a:lnTo>
                    <a:pt x="3001" y="6537"/>
                  </a:lnTo>
                  <a:lnTo>
                    <a:pt x="3289" y="6907"/>
                  </a:lnTo>
                  <a:lnTo>
                    <a:pt x="3577" y="7194"/>
                  </a:lnTo>
                  <a:lnTo>
                    <a:pt x="3906" y="7482"/>
                  </a:lnTo>
                  <a:lnTo>
                    <a:pt x="4235" y="7688"/>
                  </a:lnTo>
                  <a:lnTo>
                    <a:pt x="4522" y="7852"/>
                  </a:lnTo>
                  <a:lnTo>
                    <a:pt x="4646" y="7893"/>
                  </a:lnTo>
                  <a:lnTo>
                    <a:pt x="4769" y="7893"/>
                  </a:lnTo>
                  <a:lnTo>
                    <a:pt x="4851" y="7852"/>
                  </a:lnTo>
                  <a:lnTo>
                    <a:pt x="4974" y="7811"/>
                  </a:lnTo>
                  <a:lnTo>
                    <a:pt x="5016" y="7729"/>
                  </a:lnTo>
                  <a:lnTo>
                    <a:pt x="5057" y="7605"/>
                  </a:lnTo>
                  <a:lnTo>
                    <a:pt x="5098" y="7482"/>
                  </a:lnTo>
                  <a:lnTo>
                    <a:pt x="5057" y="7400"/>
                  </a:lnTo>
                  <a:lnTo>
                    <a:pt x="4810" y="6783"/>
                  </a:lnTo>
                  <a:lnTo>
                    <a:pt x="4440" y="6043"/>
                  </a:lnTo>
                  <a:lnTo>
                    <a:pt x="4029" y="5221"/>
                  </a:lnTo>
                  <a:lnTo>
                    <a:pt x="3495" y="4276"/>
                  </a:lnTo>
                  <a:lnTo>
                    <a:pt x="2878" y="3289"/>
                  </a:lnTo>
                  <a:lnTo>
                    <a:pt x="2179" y="2220"/>
                  </a:lnTo>
                  <a:lnTo>
                    <a:pt x="1316" y="1110"/>
                  </a:lnTo>
                  <a:lnTo>
                    <a:pt x="3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8"/>
            <p:cNvSpPr/>
            <p:nvPr/>
          </p:nvSpPr>
          <p:spPr>
            <a:xfrm>
              <a:off x="5445625" y="1312300"/>
              <a:ext cx="185000" cy="201450"/>
            </a:xfrm>
            <a:custGeom>
              <a:avLst/>
              <a:gdLst/>
              <a:ahLst/>
              <a:cxnLst/>
              <a:rect l="l" t="t" r="r" b="b"/>
              <a:pathLst>
                <a:path w="7400" h="8058" extrusionOk="0">
                  <a:moveTo>
                    <a:pt x="6290" y="0"/>
                  </a:moveTo>
                  <a:lnTo>
                    <a:pt x="5632" y="42"/>
                  </a:lnTo>
                  <a:lnTo>
                    <a:pt x="5303" y="83"/>
                  </a:lnTo>
                  <a:lnTo>
                    <a:pt x="4933" y="165"/>
                  </a:lnTo>
                  <a:lnTo>
                    <a:pt x="4605" y="247"/>
                  </a:lnTo>
                  <a:lnTo>
                    <a:pt x="4317" y="412"/>
                  </a:lnTo>
                  <a:lnTo>
                    <a:pt x="4029" y="617"/>
                  </a:lnTo>
                  <a:lnTo>
                    <a:pt x="3782" y="864"/>
                  </a:lnTo>
                  <a:lnTo>
                    <a:pt x="3577" y="1193"/>
                  </a:lnTo>
                  <a:lnTo>
                    <a:pt x="3453" y="1563"/>
                  </a:lnTo>
                  <a:lnTo>
                    <a:pt x="3330" y="1933"/>
                  </a:lnTo>
                  <a:lnTo>
                    <a:pt x="3207" y="2261"/>
                  </a:lnTo>
                  <a:lnTo>
                    <a:pt x="3083" y="2508"/>
                  </a:lnTo>
                  <a:lnTo>
                    <a:pt x="2919" y="2673"/>
                  </a:lnTo>
                  <a:lnTo>
                    <a:pt x="2755" y="2837"/>
                  </a:lnTo>
                  <a:lnTo>
                    <a:pt x="2590" y="2960"/>
                  </a:lnTo>
                  <a:lnTo>
                    <a:pt x="2261" y="3125"/>
                  </a:lnTo>
                  <a:lnTo>
                    <a:pt x="1850" y="3289"/>
                  </a:lnTo>
                  <a:lnTo>
                    <a:pt x="1439" y="3495"/>
                  </a:lnTo>
                  <a:lnTo>
                    <a:pt x="1192" y="3659"/>
                  </a:lnTo>
                  <a:lnTo>
                    <a:pt x="987" y="3865"/>
                  </a:lnTo>
                  <a:lnTo>
                    <a:pt x="740" y="4111"/>
                  </a:lnTo>
                  <a:lnTo>
                    <a:pt x="535" y="4440"/>
                  </a:lnTo>
                  <a:lnTo>
                    <a:pt x="329" y="4769"/>
                  </a:lnTo>
                  <a:lnTo>
                    <a:pt x="165" y="5139"/>
                  </a:lnTo>
                  <a:lnTo>
                    <a:pt x="83" y="5468"/>
                  </a:lnTo>
                  <a:lnTo>
                    <a:pt x="0" y="5797"/>
                  </a:lnTo>
                  <a:lnTo>
                    <a:pt x="0" y="6126"/>
                  </a:lnTo>
                  <a:lnTo>
                    <a:pt x="0" y="6413"/>
                  </a:lnTo>
                  <a:lnTo>
                    <a:pt x="41" y="6701"/>
                  </a:lnTo>
                  <a:lnTo>
                    <a:pt x="83" y="6948"/>
                  </a:lnTo>
                  <a:lnTo>
                    <a:pt x="247" y="7400"/>
                  </a:lnTo>
                  <a:lnTo>
                    <a:pt x="411" y="7770"/>
                  </a:lnTo>
                  <a:lnTo>
                    <a:pt x="576" y="8058"/>
                  </a:lnTo>
                  <a:lnTo>
                    <a:pt x="946" y="7359"/>
                  </a:lnTo>
                  <a:lnTo>
                    <a:pt x="1357" y="6701"/>
                  </a:lnTo>
                  <a:lnTo>
                    <a:pt x="1850" y="6002"/>
                  </a:lnTo>
                  <a:lnTo>
                    <a:pt x="2385" y="5304"/>
                  </a:lnTo>
                  <a:lnTo>
                    <a:pt x="2919" y="4605"/>
                  </a:lnTo>
                  <a:lnTo>
                    <a:pt x="3495" y="3947"/>
                  </a:lnTo>
                  <a:lnTo>
                    <a:pt x="4646" y="2755"/>
                  </a:lnTo>
                  <a:lnTo>
                    <a:pt x="5714" y="1686"/>
                  </a:lnTo>
                  <a:lnTo>
                    <a:pt x="6578" y="864"/>
                  </a:lnTo>
                  <a:lnTo>
                    <a:pt x="7400" y="124"/>
                  </a:lnTo>
                  <a:lnTo>
                    <a:pt x="6866" y="42"/>
                  </a:lnTo>
                  <a:lnTo>
                    <a:pt x="62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8"/>
            <p:cNvSpPr/>
            <p:nvPr/>
          </p:nvSpPr>
          <p:spPr>
            <a:xfrm>
              <a:off x="5499050" y="2053300"/>
              <a:ext cx="98700" cy="514900"/>
            </a:xfrm>
            <a:custGeom>
              <a:avLst/>
              <a:gdLst/>
              <a:ahLst/>
              <a:cxnLst/>
              <a:rect l="l" t="t" r="r" b="b"/>
              <a:pathLst>
                <a:path w="3948" h="20596" extrusionOk="0">
                  <a:moveTo>
                    <a:pt x="1275" y="0"/>
                  </a:moveTo>
                  <a:lnTo>
                    <a:pt x="1070" y="781"/>
                  </a:lnTo>
                  <a:lnTo>
                    <a:pt x="864" y="1727"/>
                  </a:lnTo>
                  <a:lnTo>
                    <a:pt x="618" y="3001"/>
                  </a:lnTo>
                  <a:lnTo>
                    <a:pt x="412" y="4604"/>
                  </a:lnTo>
                  <a:lnTo>
                    <a:pt x="207" y="6454"/>
                  </a:lnTo>
                  <a:lnTo>
                    <a:pt x="42" y="8592"/>
                  </a:lnTo>
                  <a:lnTo>
                    <a:pt x="1" y="9743"/>
                  </a:lnTo>
                  <a:lnTo>
                    <a:pt x="1" y="10935"/>
                  </a:lnTo>
                  <a:lnTo>
                    <a:pt x="42" y="13237"/>
                  </a:lnTo>
                  <a:lnTo>
                    <a:pt x="124" y="15210"/>
                  </a:lnTo>
                  <a:lnTo>
                    <a:pt x="289" y="16896"/>
                  </a:lnTo>
                  <a:lnTo>
                    <a:pt x="453" y="18253"/>
                  </a:lnTo>
                  <a:lnTo>
                    <a:pt x="618" y="19280"/>
                  </a:lnTo>
                  <a:lnTo>
                    <a:pt x="782" y="20020"/>
                  </a:lnTo>
                  <a:lnTo>
                    <a:pt x="946" y="20596"/>
                  </a:lnTo>
                  <a:lnTo>
                    <a:pt x="3002" y="20596"/>
                  </a:lnTo>
                  <a:lnTo>
                    <a:pt x="3166" y="20020"/>
                  </a:lnTo>
                  <a:lnTo>
                    <a:pt x="3331" y="19280"/>
                  </a:lnTo>
                  <a:lnTo>
                    <a:pt x="3495" y="18253"/>
                  </a:lnTo>
                  <a:lnTo>
                    <a:pt x="3660" y="16896"/>
                  </a:lnTo>
                  <a:lnTo>
                    <a:pt x="3824" y="15210"/>
                  </a:lnTo>
                  <a:lnTo>
                    <a:pt x="3906" y="13237"/>
                  </a:lnTo>
                  <a:lnTo>
                    <a:pt x="3947" y="10935"/>
                  </a:lnTo>
                  <a:lnTo>
                    <a:pt x="3947" y="9743"/>
                  </a:lnTo>
                  <a:lnTo>
                    <a:pt x="3906" y="8592"/>
                  </a:lnTo>
                  <a:lnTo>
                    <a:pt x="3742" y="6454"/>
                  </a:lnTo>
                  <a:lnTo>
                    <a:pt x="3536" y="4604"/>
                  </a:lnTo>
                  <a:lnTo>
                    <a:pt x="3290" y="3001"/>
                  </a:lnTo>
                  <a:lnTo>
                    <a:pt x="3084" y="1727"/>
                  </a:lnTo>
                  <a:lnTo>
                    <a:pt x="2879" y="781"/>
                  </a:lnTo>
                  <a:lnTo>
                    <a:pt x="26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8"/>
            <p:cNvSpPr/>
            <p:nvPr/>
          </p:nvSpPr>
          <p:spPr>
            <a:xfrm>
              <a:off x="5306875" y="1858025"/>
              <a:ext cx="136725" cy="710175"/>
            </a:xfrm>
            <a:custGeom>
              <a:avLst/>
              <a:gdLst/>
              <a:ahLst/>
              <a:cxnLst/>
              <a:rect l="l" t="t" r="r" b="b"/>
              <a:pathLst>
                <a:path w="5469" h="28407" extrusionOk="0">
                  <a:moveTo>
                    <a:pt x="1768" y="0"/>
                  </a:moveTo>
                  <a:lnTo>
                    <a:pt x="1522" y="1110"/>
                  </a:lnTo>
                  <a:lnTo>
                    <a:pt x="1234" y="2385"/>
                  </a:lnTo>
                  <a:lnTo>
                    <a:pt x="905" y="4152"/>
                  </a:lnTo>
                  <a:lnTo>
                    <a:pt x="576" y="6331"/>
                  </a:lnTo>
                  <a:lnTo>
                    <a:pt x="412" y="7606"/>
                  </a:lnTo>
                  <a:lnTo>
                    <a:pt x="288" y="8921"/>
                  </a:lnTo>
                  <a:lnTo>
                    <a:pt x="165" y="10360"/>
                  </a:lnTo>
                  <a:lnTo>
                    <a:pt x="83" y="11840"/>
                  </a:lnTo>
                  <a:lnTo>
                    <a:pt x="1" y="13443"/>
                  </a:lnTo>
                  <a:lnTo>
                    <a:pt x="1" y="15087"/>
                  </a:lnTo>
                  <a:lnTo>
                    <a:pt x="1" y="16732"/>
                  </a:lnTo>
                  <a:lnTo>
                    <a:pt x="42" y="18253"/>
                  </a:lnTo>
                  <a:lnTo>
                    <a:pt x="124" y="19692"/>
                  </a:lnTo>
                  <a:lnTo>
                    <a:pt x="206" y="21007"/>
                  </a:lnTo>
                  <a:lnTo>
                    <a:pt x="412" y="23309"/>
                  </a:lnTo>
                  <a:lnTo>
                    <a:pt x="658" y="25159"/>
                  </a:lnTo>
                  <a:lnTo>
                    <a:pt x="864" y="26598"/>
                  </a:lnTo>
                  <a:lnTo>
                    <a:pt x="1069" y="27585"/>
                  </a:lnTo>
                  <a:lnTo>
                    <a:pt x="1275" y="28407"/>
                  </a:lnTo>
                  <a:lnTo>
                    <a:pt x="4153" y="28407"/>
                  </a:lnTo>
                  <a:lnTo>
                    <a:pt x="4358" y="27585"/>
                  </a:lnTo>
                  <a:lnTo>
                    <a:pt x="4564" y="26598"/>
                  </a:lnTo>
                  <a:lnTo>
                    <a:pt x="4810" y="25159"/>
                  </a:lnTo>
                  <a:lnTo>
                    <a:pt x="5057" y="23309"/>
                  </a:lnTo>
                  <a:lnTo>
                    <a:pt x="5263" y="21007"/>
                  </a:lnTo>
                  <a:lnTo>
                    <a:pt x="5345" y="19692"/>
                  </a:lnTo>
                  <a:lnTo>
                    <a:pt x="5427" y="18253"/>
                  </a:lnTo>
                  <a:lnTo>
                    <a:pt x="5468" y="16732"/>
                  </a:lnTo>
                  <a:lnTo>
                    <a:pt x="5468" y="15087"/>
                  </a:lnTo>
                  <a:lnTo>
                    <a:pt x="5468" y="13443"/>
                  </a:lnTo>
                  <a:lnTo>
                    <a:pt x="5386" y="11840"/>
                  </a:lnTo>
                  <a:lnTo>
                    <a:pt x="5304" y="10360"/>
                  </a:lnTo>
                  <a:lnTo>
                    <a:pt x="5180" y="8921"/>
                  </a:lnTo>
                  <a:lnTo>
                    <a:pt x="5057" y="7606"/>
                  </a:lnTo>
                  <a:lnTo>
                    <a:pt x="4893" y="6331"/>
                  </a:lnTo>
                  <a:lnTo>
                    <a:pt x="4564" y="4152"/>
                  </a:lnTo>
                  <a:lnTo>
                    <a:pt x="4235" y="2385"/>
                  </a:lnTo>
                  <a:lnTo>
                    <a:pt x="3947" y="1110"/>
                  </a:lnTo>
                  <a:lnTo>
                    <a:pt x="3659" y="0"/>
                  </a:lnTo>
                  <a:close/>
                </a:path>
              </a:pathLst>
            </a:custGeom>
            <a:solidFill>
              <a:srgbClr val="B96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ontserrat SemiBold"/>
              <a:buNone/>
              <a:defRPr sz="2800">
                <a:solidFill>
                  <a:schemeClr val="dk1"/>
                </a:solidFill>
                <a:latin typeface="Montserrat SemiBold"/>
                <a:ea typeface="Montserrat SemiBold"/>
                <a:cs typeface="Montserrat SemiBold"/>
                <a:sym typeface="Montserrat SemiBold"/>
              </a:defRPr>
            </a:lvl1pPr>
            <a:lvl2pPr lvl="1">
              <a:spcBef>
                <a:spcPts val="0"/>
              </a:spcBef>
              <a:spcAft>
                <a:spcPts val="0"/>
              </a:spcAft>
              <a:buClr>
                <a:schemeClr val="dk1"/>
              </a:buClr>
              <a:buSzPts val="2800"/>
              <a:buFont typeface="Montserrat SemiBold"/>
              <a:buNone/>
              <a:defRPr sz="2800">
                <a:solidFill>
                  <a:schemeClr val="dk1"/>
                </a:solidFill>
                <a:latin typeface="Montserrat SemiBold"/>
                <a:ea typeface="Montserrat SemiBold"/>
                <a:cs typeface="Montserrat SemiBold"/>
                <a:sym typeface="Montserrat SemiBold"/>
              </a:defRPr>
            </a:lvl2pPr>
            <a:lvl3pPr lvl="2">
              <a:spcBef>
                <a:spcPts val="0"/>
              </a:spcBef>
              <a:spcAft>
                <a:spcPts val="0"/>
              </a:spcAft>
              <a:buClr>
                <a:schemeClr val="dk1"/>
              </a:buClr>
              <a:buSzPts val="2800"/>
              <a:buFont typeface="Montserrat SemiBold"/>
              <a:buNone/>
              <a:defRPr sz="2800">
                <a:solidFill>
                  <a:schemeClr val="dk1"/>
                </a:solidFill>
                <a:latin typeface="Montserrat SemiBold"/>
                <a:ea typeface="Montserrat SemiBold"/>
                <a:cs typeface="Montserrat SemiBold"/>
                <a:sym typeface="Montserrat SemiBold"/>
              </a:defRPr>
            </a:lvl3pPr>
            <a:lvl4pPr lvl="3">
              <a:spcBef>
                <a:spcPts val="0"/>
              </a:spcBef>
              <a:spcAft>
                <a:spcPts val="0"/>
              </a:spcAft>
              <a:buClr>
                <a:schemeClr val="dk1"/>
              </a:buClr>
              <a:buSzPts val="2800"/>
              <a:buFont typeface="Montserrat SemiBold"/>
              <a:buNone/>
              <a:defRPr sz="2800">
                <a:solidFill>
                  <a:schemeClr val="dk1"/>
                </a:solidFill>
                <a:latin typeface="Montserrat SemiBold"/>
                <a:ea typeface="Montserrat SemiBold"/>
                <a:cs typeface="Montserrat SemiBold"/>
                <a:sym typeface="Montserrat SemiBold"/>
              </a:defRPr>
            </a:lvl4pPr>
            <a:lvl5pPr lvl="4">
              <a:spcBef>
                <a:spcPts val="0"/>
              </a:spcBef>
              <a:spcAft>
                <a:spcPts val="0"/>
              </a:spcAft>
              <a:buClr>
                <a:schemeClr val="dk1"/>
              </a:buClr>
              <a:buSzPts val="2800"/>
              <a:buFont typeface="Montserrat SemiBold"/>
              <a:buNone/>
              <a:defRPr sz="2800">
                <a:solidFill>
                  <a:schemeClr val="dk1"/>
                </a:solidFill>
                <a:latin typeface="Montserrat SemiBold"/>
                <a:ea typeface="Montserrat SemiBold"/>
                <a:cs typeface="Montserrat SemiBold"/>
                <a:sym typeface="Montserrat SemiBold"/>
              </a:defRPr>
            </a:lvl5pPr>
            <a:lvl6pPr lvl="5">
              <a:spcBef>
                <a:spcPts val="0"/>
              </a:spcBef>
              <a:spcAft>
                <a:spcPts val="0"/>
              </a:spcAft>
              <a:buClr>
                <a:schemeClr val="dk1"/>
              </a:buClr>
              <a:buSzPts val="2800"/>
              <a:buFont typeface="Montserrat SemiBold"/>
              <a:buNone/>
              <a:defRPr sz="2800">
                <a:solidFill>
                  <a:schemeClr val="dk1"/>
                </a:solidFill>
                <a:latin typeface="Montserrat SemiBold"/>
                <a:ea typeface="Montserrat SemiBold"/>
                <a:cs typeface="Montserrat SemiBold"/>
                <a:sym typeface="Montserrat SemiBold"/>
              </a:defRPr>
            </a:lvl6pPr>
            <a:lvl7pPr lvl="6">
              <a:spcBef>
                <a:spcPts val="0"/>
              </a:spcBef>
              <a:spcAft>
                <a:spcPts val="0"/>
              </a:spcAft>
              <a:buClr>
                <a:schemeClr val="dk1"/>
              </a:buClr>
              <a:buSzPts val="2800"/>
              <a:buFont typeface="Montserrat SemiBold"/>
              <a:buNone/>
              <a:defRPr sz="2800">
                <a:solidFill>
                  <a:schemeClr val="dk1"/>
                </a:solidFill>
                <a:latin typeface="Montserrat SemiBold"/>
                <a:ea typeface="Montserrat SemiBold"/>
                <a:cs typeface="Montserrat SemiBold"/>
                <a:sym typeface="Montserrat SemiBold"/>
              </a:defRPr>
            </a:lvl7pPr>
            <a:lvl8pPr lvl="7">
              <a:spcBef>
                <a:spcPts val="0"/>
              </a:spcBef>
              <a:spcAft>
                <a:spcPts val="0"/>
              </a:spcAft>
              <a:buClr>
                <a:schemeClr val="dk1"/>
              </a:buClr>
              <a:buSzPts val="2800"/>
              <a:buFont typeface="Montserrat SemiBold"/>
              <a:buNone/>
              <a:defRPr sz="2800">
                <a:solidFill>
                  <a:schemeClr val="dk1"/>
                </a:solidFill>
                <a:latin typeface="Montserrat SemiBold"/>
                <a:ea typeface="Montserrat SemiBold"/>
                <a:cs typeface="Montserrat SemiBold"/>
                <a:sym typeface="Montserrat SemiBold"/>
              </a:defRPr>
            </a:lvl8pPr>
            <a:lvl9pPr lvl="8">
              <a:spcBef>
                <a:spcPts val="0"/>
              </a:spcBef>
              <a:spcAft>
                <a:spcPts val="0"/>
              </a:spcAft>
              <a:buClr>
                <a:schemeClr val="dk1"/>
              </a:buClr>
              <a:buSzPts val="2800"/>
              <a:buFont typeface="Montserrat SemiBold"/>
              <a:buNone/>
              <a:defRPr sz="2800">
                <a:solidFill>
                  <a:schemeClr val="dk1"/>
                </a:solidFill>
                <a:latin typeface="Montserrat SemiBold"/>
                <a:ea typeface="Montserrat SemiBold"/>
                <a:cs typeface="Montserrat SemiBold"/>
                <a:sym typeface="Montserrat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63" r:id="rId4"/>
    <p:sldLayoutId id="2147483665" r:id="rId5"/>
    <p:sldLayoutId id="2147483673" r:id="rId6"/>
    <p:sldLayoutId id="2147483680" r:id="rId7"/>
    <p:sldLayoutId id="2147483683" r:id="rId8"/>
    <p:sldLayoutId id="2147483684" r:id="rId9"/>
    <p:sldLayoutId id="214748368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grpSp>
        <p:nvGrpSpPr>
          <p:cNvPr id="980" name="Google Shape;980;p42"/>
          <p:cNvGrpSpPr/>
          <p:nvPr/>
        </p:nvGrpSpPr>
        <p:grpSpPr>
          <a:xfrm>
            <a:off x="5373511" y="3251200"/>
            <a:ext cx="4062444" cy="2019602"/>
            <a:chOff x="4134049" y="1105193"/>
            <a:chExt cx="6013018" cy="3397932"/>
          </a:xfrm>
        </p:grpSpPr>
        <p:sp>
          <p:nvSpPr>
            <p:cNvPr id="981" name="Google Shape;981;p42"/>
            <p:cNvSpPr/>
            <p:nvPr/>
          </p:nvSpPr>
          <p:spPr>
            <a:xfrm>
              <a:off x="6867342" y="1735397"/>
              <a:ext cx="1987808" cy="688068"/>
            </a:xfrm>
            <a:custGeom>
              <a:avLst/>
              <a:gdLst/>
              <a:ahLst/>
              <a:cxnLst/>
              <a:rect l="l" t="t" r="r" b="b"/>
              <a:pathLst>
                <a:path w="31510" h="10907" extrusionOk="0">
                  <a:moveTo>
                    <a:pt x="42" y="1"/>
                  </a:moveTo>
                  <a:lnTo>
                    <a:pt x="0" y="10865"/>
                  </a:lnTo>
                  <a:lnTo>
                    <a:pt x="31510" y="10906"/>
                  </a:lnTo>
                  <a:lnTo>
                    <a:pt x="31510" y="42"/>
                  </a:lnTo>
                  <a:lnTo>
                    <a:pt x="42" y="1"/>
                  </a:lnTo>
                  <a:close/>
                </a:path>
              </a:pathLst>
            </a:custGeom>
            <a:solidFill>
              <a:srgbClr val="FCE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2"/>
            <p:cNvSpPr/>
            <p:nvPr/>
          </p:nvSpPr>
          <p:spPr>
            <a:xfrm>
              <a:off x="6893585" y="1756405"/>
              <a:ext cx="1937971" cy="646053"/>
            </a:xfrm>
            <a:custGeom>
              <a:avLst/>
              <a:gdLst/>
              <a:ahLst/>
              <a:cxnLst/>
              <a:rect l="l" t="t" r="r" b="b"/>
              <a:pathLst>
                <a:path w="30720" h="10241" extrusionOk="0">
                  <a:moveTo>
                    <a:pt x="1" y="1"/>
                  </a:moveTo>
                  <a:lnTo>
                    <a:pt x="1" y="10199"/>
                  </a:lnTo>
                  <a:lnTo>
                    <a:pt x="30719" y="10240"/>
                  </a:lnTo>
                  <a:lnTo>
                    <a:pt x="30719" y="4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2"/>
            <p:cNvSpPr/>
            <p:nvPr/>
          </p:nvSpPr>
          <p:spPr>
            <a:xfrm>
              <a:off x="6893585" y="1759054"/>
              <a:ext cx="1937971" cy="640754"/>
            </a:xfrm>
            <a:custGeom>
              <a:avLst/>
              <a:gdLst/>
              <a:ahLst/>
              <a:cxnLst/>
              <a:rect l="l" t="t" r="r" b="b"/>
              <a:pathLst>
                <a:path w="30720" h="10157" extrusionOk="0">
                  <a:moveTo>
                    <a:pt x="25933" y="0"/>
                  </a:moveTo>
                  <a:lnTo>
                    <a:pt x="25391" y="500"/>
                  </a:lnTo>
                  <a:lnTo>
                    <a:pt x="24809" y="999"/>
                  </a:lnTo>
                  <a:lnTo>
                    <a:pt x="24184" y="1499"/>
                  </a:lnTo>
                  <a:lnTo>
                    <a:pt x="23518" y="1957"/>
                  </a:lnTo>
                  <a:lnTo>
                    <a:pt x="22811" y="2415"/>
                  </a:lnTo>
                  <a:lnTo>
                    <a:pt x="22020" y="2831"/>
                  </a:lnTo>
                  <a:lnTo>
                    <a:pt x="21187" y="3205"/>
                  </a:lnTo>
                  <a:lnTo>
                    <a:pt x="20313" y="3538"/>
                  </a:lnTo>
                  <a:lnTo>
                    <a:pt x="19356" y="3830"/>
                  </a:lnTo>
                  <a:lnTo>
                    <a:pt x="18357" y="4079"/>
                  </a:lnTo>
                  <a:lnTo>
                    <a:pt x="17275" y="4246"/>
                  </a:lnTo>
                  <a:lnTo>
                    <a:pt x="16109" y="4329"/>
                  </a:lnTo>
                  <a:lnTo>
                    <a:pt x="14860" y="4371"/>
                  </a:lnTo>
                  <a:lnTo>
                    <a:pt x="13570" y="4288"/>
                  </a:lnTo>
                  <a:lnTo>
                    <a:pt x="12197" y="4163"/>
                  </a:lnTo>
                  <a:lnTo>
                    <a:pt x="10740" y="3913"/>
                  </a:lnTo>
                  <a:lnTo>
                    <a:pt x="9699" y="3746"/>
                  </a:lnTo>
                  <a:lnTo>
                    <a:pt x="8658" y="3622"/>
                  </a:lnTo>
                  <a:lnTo>
                    <a:pt x="7743" y="3580"/>
                  </a:lnTo>
                  <a:lnTo>
                    <a:pt x="6827" y="3580"/>
                  </a:lnTo>
                  <a:lnTo>
                    <a:pt x="5995" y="3622"/>
                  </a:lnTo>
                  <a:lnTo>
                    <a:pt x="5204" y="3705"/>
                  </a:lnTo>
                  <a:lnTo>
                    <a:pt x="4496" y="3830"/>
                  </a:lnTo>
                  <a:lnTo>
                    <a:pt x="3788" y="3955"/>
                  </a:lnTo>
                  <a:lnTo>
                    <a:pt x="3164" y="4163"/>
                  </a:lnTo>
                  <a:lnTo>
                    <a:pt x="2581" y="4371"/>
                  </a:lnTo>
                  <a:lnTo>
                    <a:pt x="2040" y="4621"/>
                  </a:lnTo>
                  <a:lnTo>
                    <a:pt x="1541" y="4870"/>
                  </a:lnTo>
                  <a:lnTo>
                    <a:pt x="1083" y="5120"/>
                  </a:lnTo>
                  <a:lnTo>
                    <a:pt x="667" y="5411"/>
                  </a:lnTo>
                  <a:lnTo>
                    <a:pt x="1" y="5953"/>
                  </a:lnTo>
                  <a:lnTo>
                    <a:pt x="1" y="10157"/>
                  </a:lnTo>
                  <a:lnTo>
                    <a:pt x="5662" y="10157"/>
                  </a:lnTo>
                  <a:lnTo>
                    <a:pt x="6119" y="9824"/>
                  </a:lnTo>
                  <a:lnTo>
                    <a:pt x="6661" y="9449"/>
                  </a:lnTo>
                  <a:lnTo>
                    <a:pt x="7243" y="9074"/>
                  </a:lnTo>
                  <a:lnTo>
                    <a:pt x="7868" y="8741"/>
                  </a:lnTo>
                  <a:lnTo>
                    <a:pt x="8575" y="8367"/>
                  </a:lnTo>
                  <a:lnTo>
                    <a:pt x="9324" y="8034"/>
                  </a:lnTo>
                  <a:lnTo>
                    <a:pt x="10157" y="7701"/>
                  </a:lnTo>
                  <a:lnTo>
                    <a:pt x="11031" y="7368"/>
                  </a:lnTo>
                  <a:lnTo>
                    <a:pt x="11988" y="7076"/>
                  </a:lnTo>
                  <a:lnTo>
                    <a:pt x="13029" y="6827"/>
                  </a:lnTo>
                  <a:lnTo>
                    <a:pt x="14111" y="6577"/>
                  </a:lnTo>
                  <a:lnTo>
                    <a:pt x="15235" y="6410"/>
                  </a:lnTo>
                  <a:lnTo>
                    <a:pt x="16484" y="6244"/>
                  </a:lnTo>
                  <a:lnTo>
                    <a:pt x="17774" y="6119"/>
                  </a:lnTo>
                  <a:lnTo>
                    <a:pt x="19148" y="6036"/>
                  </a:lnTo>
                  <a:lnTo>
                    <a:pt x="20605" y="5994"/>
                  </a:lnTo>
                  <a:lnTo>
                    <a:pt x="21562" y="5994"/>
                  </a:lnTo>
                  <a:lnTo>
                    <a:pt x="22478" y="5953"/>
                  </a:lnTo>
                  <a:lnTo>
                    <a:pt x="23352" y="5911"/>
                  </a:lnTo>
                  <a:lnTo>
                    <a:pt x="24184" y="5786"/>
                  </a:lnTo>
                  <a:lnTo>
                    <a:pt x="24975" y="5703"/>
                  </a:lnTo>
                  <a:lnTo>
                    <a:pt x="25683" y="5578"/>
                  </a:lnTo>
                  <a:lnTo>
                    <a:pt x="26349" y="5411"/>
                  </a:lnTo>
                  <a:lnTo>
                    <a:pt x="27015" y="5245"/>
                  </a:lnTo>
                  <a:lnTo>
                    <a:pt x="27597" y="5078"/>
                  </a:lnTo>
                  <a:lnTo>
                    <a:pt x="28139" y="4870"/>
                  </a:lnTo>
                  <a:lnTo>
                    <a:pt x="28680" y="4662"/>
                  </a:lnTo>
                  <a:lnTo>
                    <a:pt x="29138" y="4454"/>
                  </a:lnTo>
                  <a:lnTo>
                    <a:pt x="29595" y="4204"/>
                  </a:lnTo>
                  <a:lnTo>
                    <a:pt x="30012" y="3955"/>
                  </a:lnTo>
                  <a:lnTo>
                    <a:pt x="30719" y="3455"/>
                  </a:lnTo>
                  <a:lnTo>
                    <a:pt x="30719" y="0"/>
                  </a:lnTo>
                  <a:close/>
                </a:path>
              </a:pathLst>
            </a:custGeom>
            <a:solidFill>
              <a:srgbClr val="B97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2"/>
            <p:cNvSpPr/>
            <p:nvPr/>
          </p:nvSpPr>
          <p:spPr>
            <a:xfrm>
              <a:off x="5774962" y="4043551"/>
              <a:ext cx="4169919" cy="160236"/>
            </a:xfrm>
            <a:custGeom>
              <a:avLst/>
              <a:gdLst/>
              <a:ahLst/>
              <a:cxnLst/>
              <a:rect l="l" t="t" r="r" b="b"/>
              <a:pathLst>
                <a:path w="66100" h="2540" extrusionOk="0">
                  <a:moveTo>
                    <a:pt x="1" y="0"/>
                  </a:moveTo>
                  <a:lnTo>
                    <a:pt x="1" y="2498"/>
                  </a:lnTo>
                  <a:lnTo>
                    <a:pt x="66100" y="2539"/>
                  </a:lnTo>
                  <a:lnTo>
                    <a:pt x="66100" y="4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2"/>
            <p:cNvSpPr/>
            <p:nvPr/>
          </p:nvSpPr>
          <p:spPr>
            <a:xfrm>
              <a:off x="6074300" y="3702198"/>
              <a:ext cx="1785684" cy="341416"/>
            </a:xfrm>
            <a:custGeom>
              <a:avLst/>
              <a:gdLst/>
              <a:ahLst/>
              <a:cxnLst/>
              <a:rect l="l" t="t" r="r" b="b"/>
              <a:pathLst>
                <a:path w="28306" h="5412" extrusionOk="0">
                  <a:moveTo>
                    <a:pt x="542" y="0"/>
                  </a:moveTo>
                  <a:lnTo>
                    <a:pt x="334" y="42"/>
                  </a:lnTo>
                  <a:lnTo>
                    <a:pt x="167" y="125"/>
                  </a:lnTo>
                  <a:lnTo>
                    <a:pt x="43" y="291"/>
                  </a:lnTo>
                  <a:lnTo>
                    <a:pt x="1" y="500"/>
                  </a:lnTo>
                  <a:lnTo>
                    <a:pt x="1" y="5411"/>
                  </a:lnTo>
                  <a:lnTo>
                    <a:pt x="28305" y="5411"/>
                  </a:lnTo>
                  <a:lnTo>
                    <a:pt x="28305" y="0"/>
                  </a:lnTo>
                  <a:close/>
                </a:path>
              </a:pathLst>
            </a:custGeom>
            <a:solidFill>
              <a:srgbClr val="25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2"/>
            <p:cNvSpPr/>
            <p:nvPr/>
          </p:nvSpPr>
          <p:spPr>
            <a:xfrm>
              <a:off x="7859921" y="3702198"/>
              <a:ext cx="1788270" cy="344003"/>
            </a:xfrm>
            <a:custGeom>
              <a:avLst/>
              <a:gdLst/>
              <a:ahLst/>
              <a:cxnLst/>
              <a:rect l="l" t="t" r="r" b="b"/>
              <a:pathLst>
                <a:path w="28347" h="5453" extrusionOk="0">
                  <a:moveTo>
                    <a:pt x="0" y="0"/>
                  </a:moveTo>
                  <a:lnTo>
                    <a:pt x="0" y="5411"/>
                  </a:lnTo>
                  <a:lnTo>
                    <a:pt x="28346" y="5453"/>
                  </a:lnTo>
                  <a:lnTo>
                    <a:pt x="28346" y="541"/>
                  </a:lnTo>
                  <a:lnTo>
                    <a:pt x="28305" y="333"/>
                  </a:lnTo>
                  <a:lnTo>
                    <a:pt x="28180" y="167"/>
                  </a:lnTo>
                  <a:lnTo>
                    <a:pt x="28013" y="42"/>
                  </a:lnTo>
                  <a:lnTo>
                    <a:pt x="27805" y="0"/>
                  </a:lnTo>
                  <a:close/>
                </a:path>
              </a:pathLst>
            </a:custGeom>
            <a:solidFill>
              <a:srgbClr val="25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2"/>
            <p:cNvSpPr/>
            <p:nvPr/>
          </p:nvSpPr>
          <p:spPr>
            <a:xfrm>
              <a:off x="6323801" y="2885563"/>
              <a:ext cx="1538769" cy="816698"/>
            </a:xfrm>
            <a:custGeom>
              <a:avLst/>
              <a:gdLst/>
              <a:ahLst/>
              <a:cxnLst/>
              <a:rect l="l" t="t" r="r" b="b"/>
              <a:pathLst>
                <a:path w="24392" h="12946" extrusionOk="0">
                  <a:moveTo>
                    <a:pt x="458" y="0"/>
                  </a:moveTo>
                  <a:lnTo>
                    <a:pt x="292" y="42"/>
                  </a:lnTo>
                  <a:lnTo>
                    <a:pt x="125" y="125"/>
                  </a:lnTo>
                  <a:lnTo>
                    <a:pt x="42" y="291"/>
                  </a:lnTo>
                  <a:lnTo>
                    <a:pt x="0" y="458"/>
                  </a:lnTo>
                  <a:lnTo>
                    <a:pt x="0" y="12945"/>
                  </a:lnTo>
                  <a:lnTo>
                    <a:pt x="24350" y="12945"/>
                  </a:lnTo>
                  <a:lnTo>
                    <a:pt x="24392" y="499"/>
                  </a:lnTo>
                  <a:lnTo>
                    <a:pt x="24350" y="291"/>
                  </a:lnTo>
                  <a:lnTo>
                    <a:pt x="24225" y="125"/>
                  </a:lnTo>
                  <a:lnTo>
                    <a:pt x="24101" y="42"/>
                  </a:lnTo>
                  <a:lnTo>
                    <a:pt x="23892" y="0"/>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2"/>
            <p:cNvSpPr/>
            <p:nvPr/>
          </p:nvSpPr>
          <p:spPr>
            <a:xfrm>
              <a:off x="7859921" y="2885563"/>
              <a:ext cx="1538832" cy="816698"/>
            </a:xfrm>
            <a:custGeom>
              <a:avLst/>
              <a:gdLst/>
              <a:ahLst/>
              <a:cxnLst/>
              <a:rect l="l" t="t" r="r" b="b"/>
              <a:pathLst>
                <a:path w="24393" h="12946" extrusionOk="0">
                  <a:moveTo>
                    <a:pt x="500" y="0"/>
                  </a:moveTo>
                  <a:lnTo>
                    <a:pt x="333" y="42"/>
                  </a:lnTo>
                  <a:lnTo>
                    <a:pt x="167" y="125"/>
                  </a:lnTo>
                  <a:lnTo>
                    <a:pt x="84" y="291"/>
                  </a:lnTo>
                  <a:lnTo>
                    <a:pt x="42" y="499"/>
                  </a:lnTo>
                  <a:lnTo>
                    <a:pt x="0" y="12945"/>
                  </a:lnTo>
                  <a:lnTo>
                    <a:pt x="24392" y="12945"/>
                  </a:lnTo>
                  <a:lnTo>
                    <a:pt x="24392" y="499"/>
                  </a:lnTo>
                  <a:lnTo>
                    <a:pt x="24392" y="291"/>
                  </a:lnTo>
                  <a:lnTo>
                    <a:pt x="24267" y="167"/>
                  </a:lnTo>
                  <a:lnTo>
                    <a:pt x="24101" y="42"/>
                  </a:lnTo>
                  <a:lnTo>
                    <a:pt x="23934" y="0"/>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2"/>
            <p:cNvSpPr/>
            <p:nvPr/>
          </p:nvSpPr>
          <p:spPr>
            <a:xfrm>
              <a:off x="6184636" y="4201075"/>
              <a:ext cx="136579" cy="299401"/>
            </a:xfrm>
            <a:custGeom>
              <a:avLst/>
              <a:gdLst/>
              <a:ahLst/>
              <a:cxnLst/>
              <a:rect l="l" t="t" r="r" b="b"/>
              <a:pathLst>
                <a:path w="2165" h="4746" extrusionOk="0">
                  <a:moveTo>
                    <a:pt x="0" y="1"/>
                  </a:moveTo>
                  <a:lnTo>
                    <a:pt x="0" y="4746"/>
                  </a:lnTo>
                  <a:lnTo>
                    <a:pt x="1041" y="4746"/>
                  </a:lnTo>
                  <a:lnTo>
                    <a:pt x="21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2"/>
            <p:cNvSpPr/>
            <p:nvPr/>
          </p:nvSpPr>
          <p:spPr>
            <a:xfrm>
              <a:off x="9398690" y="4201075"/>
              <a:ext cx="139229" cy="302051"/>
            </a:xfrm>
            <a:custGeom>
              <a:avLst/>
              <a:gdLst/>
              <a:ahLst/>
              <a:cxnLst/>
              <a:rect l="l" t="t" r="r" b="b"/>
              <a:pathLst>
                <a:path w="2207" h="4788" extrusionOk="0">
                  <a:moveTo>
                    <a:pt x="0" y="1"/>
                  </a:moveTo>
                  <a:lnTo>
                    <a:pt x="1166" y="4787"/>
                  </a:lnTo>
                  <a:lnTo>
                    <a:pt x="2206" y="4787"/>
                  </a:lnTo>
                  <a:lnTo>
                    <a:pt x="22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2"/>
            <p:cNvSpPr/>
            <p:nvPr/>
          </p:nvSpPr>
          <p:spPr>
            <a:xfrm>
              <a:off x="5777611" y="3373967"/>
              <a:ext cx="546253" cy="669647"/>
            </a:xfrm>
            <a:custGeom>
              <a:avLst/>
              <a:gdLst/>
              <a:ahLst/>
              <a:cxnLst/>
              <a:rect l="l" t="t" r="r" b="b"/>
              <a:pathLst>
                <a:path w="8659" h="10615" extrusionOk="0">
                  <a:moveTo>
                    <a:pt x="0" y="0"/>
                  </a:moveTo>
                  <a:lnTo>
                    <a:pt x="4621" y="10614"/>
                  </a:lnTo>
                  <a:lnTo>
                    <a:pt x="8617" y="10614"/>
                  </a:lnTo>
                  <a:lnTo>
                    <a:pt x="8658" y="0"/>
                  </a:lnTo>
                  <a:close/>
                </a:path>
              </a:pathLst>
            </a:custGeom>
            <a:solidFill>
              <a:srgbClr val="25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2"/>
            <p:cNvSpPr/>
            <p:nvPr/>
          </p:nvSpPr>
          <p:spPr>
            <a:xfrm>
              <a:off x="5575424" y="3373967"/>
              <a:ext cx="493703" cy="669647"/>
            </a:xfrm>
            <a:custGeom>
              <a:avLst/>
              <a:gdLst/>
              <a:ahLst/>
              <a:cxnLst/>
              <a:rect l="l" t="t" r="r" b="b"/>
              <a:pathLst>
                <a:path w="7826" h="10615" extrusionOk="0">
                  <a:moveTo>
                    <a:pt x="2872" y="0"/>
                  </a:moveTo>
                  <a:lnTo>
                    <a:pt x="2539" y="83"/>
                  </a:lnTo>
                  <a:lnTo>
                    <a:pt x="2248" y="125"/>
                  </a:lnTo>
                  <a:lnTo>
                    <a:pt x="1957" y="250"/>
                  </a:lnTo>
                  <a:lnTo>
                    <a:pt x="1665" y="375"/>
                  </a:lnTo>
                  <a:lnTo>
                    <a:pt x="1416" y="541"/>
                  </a:lnTo>
                  <a:lnTo>
                    <a:pt x="1166" y="708"/>
                  </a:lnTo>
                  <a:lnTo>
                    <a:pt x="958" y="916"/>
                  </a:lnTo>
                  <a:lnTo>
                    <a:pt x="750" y="1166"/>
                  </a:lnTo>
                  <a:lnTo>
                    <a:pt x="541" y="1415"/>
                  </a:lnTo>
                  <a:lnTo>
                    <a:pt x="417" y="1665"/>
                  </a:lnTo>
                  <a:lnTo>
                    <a:pt x="250" y="1915"/>
                  </a:lnTo>
                  <a:lnTo>
                    <a:pt x="167" y="2206"/>
                  </a:lnTo>
                  <a:lnTo>
                    <a:pt x="84" y="2539"/>
                  </a:lnTo>
                  <a:lnTo>
                    <a:pt x="42" y="2831"/>
                  </a:lnTo>
                  <a:lnTo>
                    <a:pt x="0" y="3163"/>
                  </a:lnTo>
                  <a:lnTo>
                    <a:pt x="0" y="3663"/>
                  </a:lnTo>
                  <a:lnTo>
                    <a:pt x="42" y="3996"/>
                  </a:lnTo>
                  <a:lnTo>
                    <a:pt x="84" y="4287"/>
                  </a:lnTo>
                  <a:lnTo>
                    <a:pt x="167" y="4620"/>
                  </a:lnTo>
                  <a:lnTo>
                    <a:pt x="250" y="4912"/>
                  </a:lnTo>
                  <a:lnTo>
                    <a:pt x="375" y="5161"/>
                  </a:lnTo>
                  <a:lnTo>
                    <a:pt x="541" y="5411"/>
                  </a:lnTo>
                  <a:lnTo>
                    <a:pt x="750" y="5661"/>
                  </a:lnTo>
                  <a:lnTo>
                    <a:pt x="958" y="5911"/>
                  </a:lnTo>
                  <a:lnTo>
                    <a:pt x="1166" y="6119"/>
                  </a:lnTo>
                  <a:lnTo>
                    <a:pt x="1416" y="6285"/>
                  </a:lnTo>
                  <a:lnTo>
                    <a:pt x="1665" y="6452"/>
                  </a:lnTo>
                  <a:lnTo>
                    <a:pt x="1957" y="6577"/>
                  </a:lnTo>
                  <a:lnTo>
                    <a:pt x="2248" y="6702"/>
                  </a:lnTo>
                  <a:lnTo>
                    <a:pt x="2539" y="6785"/>
                  </a:lnTo>
                  <a:lnTo>
                    <a:pt x="2872" y="6826"/>
                  </a:lnTo>
                  <a:lnTo>
                    <a:pt x="3164" y="6826"/>
                  </a:lnTo>
                  <a:lnTo>
                    <a:pt x="3164" y="10614"/>
                  </a:lnTo>
                  <a:lnTo>
                    <a:pt x="7826" y="10614"/>
                  </a:lnTo>
                  <a:lnTo>
                    <a:pt x="7826" y="4620"/>
                  </a:lnTo>
                  <a:lnTo>
                    <a:pt x="7784" y="4162"/>
                  </a:lnTo>
                  <a:lnTo>
                    <a:pt x="7742" y="3705"/>
                  </a:lnTo>
                  <a:lnTo>
                    <a:pt x="7618" y="3247"/>
                  </a:lnTo>
                  <a:lnTo>
                    <a:pt x="7451" y="2831"/>
                  </a:lnTo>
                  <a:lnTo>
                    <a:pt x="7243" y="2414"/>
                  </a:lnTo>
                  <a:lnTo>
                    <a:pt x="7035" y="2040"/>
                  </a:lnTo>
                  <a:lnTo>
                    <a:pt x="6743" y="1707"/>
                  </a:lnTo>
                  <a:lnTo>
                    <a:pt x="6452" y="1374"/>
                  </a:lnTo>
                  <a:lnTo>
                    <a:pt x="6119" y="1041"/>
                  </a:lnTo>
                  <a:lnTo>
                    <a:pt x="5786" y="791"/>
                  </a:lnTo>
                  <a:lnTo>
                    <a:pt x="5411" y="541"/>
                  </a:lnTo>
                  <a:lnTo>
                    <a:pt x="4995" y="375"/>
                  </a:lnTo>
                  <a:lnTo>
                    <a:pt x="4579" y="208"/>
                  </a:lnTo>
                  <a:lnTo>
                    <a:pt x="4121" y="83"/>
                  </a:lnTo>
                  <a:lnTo>
                    <a:pt x="3663" y="42"/>
                  </a:lnTo>
                  <a:lnTo>
                    <a:pt x="3205" y="0"/>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2"/>
            <p:cNvSpPr/>
            <p:nvPr/>
          </p:nvSpPr>
          <p:spPr>
            <a:xfrm>
              <a:off x="9398690" y="3376554"/>
              <a:ext cx="546190" cy="669647"/>
            </a:xfrm>
            <a:custGeom>
              <a:avLst/>
              <a:gdLst/>
              <a:ahLst/>
              <a:cxnLst/>
              <a:rect l="l" t="t" r="r" b="b"/>
              <a:pathLst>
                <a:path w="8658" h="10615" extrusionOk="0">
                  <a:moveTo>
                    <a:pt x="0" y="1"/>
                  </a:moveTo>
                  <a:lnTo>
                    <a:pt x="0" y="10615"/>
                  </a:lnTo>
                  <a:lnTo>
                    <a:pt x="4038" y="10615"/>
                  </a:lnTo>
                  <a:lnTo>
                    <a:pt x="8658" y="1"/>
                  </a:lnTo>
                  <a:close/>
                </a:path>
              </a:pathLst>
            </a:custGeom>
            <a:solidFill>
              <a:srgbClr val="25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2"/>
            <p:cNvSpPr/>
            <p:nvPr/>
          </p:nvSpPr>
          <p:spPr>
            <a:xfrm>
              <a:off x="9653364" y="3376554"/>
              <a:ext cx="493703" cy="669647"/>
            </a:xfrm>
            <a:custGeom>
              <a:avLst/>
              <a:gdLst/>
              <a:ahLst/>
              <a:cxnLst/>
              <a:rect l="l" t="t" r="r" b="b"/>
              <a:pathLst>
                <a:path w="7826" h="10615" extrusionOk="0">
                  <a:moveTo>
                    <a:pt x="4163" y="1"/>
                  </a:moveTo>
                  <a:lnTo>
                    <a:pt x="3705" y="84"/>
                  </a:lnTo>
                  <a:lnTo>
                    <a:pt x="3247" y="209"/>
                  </a:lnTo>
                  <a:lnTo>
                    <a:pt x="2831" y="375"/>
                  </a:lnTo>
                  <a:lnTo>
                    <a:pt x="2415" y="542"/>
                  </a:lnTo>
                  <a:lnTo>
                    <a:pt x="2040" y="792"/>
                  </a:lnTo>
                  <a:lnTo>
                    <a:pt x="1707" y="1041"/>
                  </a:lnTo>
                  <a:lnTo>
                    <a:pt x="1374" y="1333"/>
                  </a:lnTo>
                  <a:lnTo>
                    <a:pt x="1041" y="1666"/>
                  </a:lnTo>
                  <a:lnTo>
                    <a:pt x="792" y="2040"/>
                  </a:lnTo>
                  <a:lnTo>
                    <a:pt x="542" y="2415"/>
                  </a:lnTo>
                  <a:lnTo>
                    <a:pt x="375" y="2831"/>
                  </a:lnTo>
                  <a:lnTo>
                    <a:pt x="209" y="3247"/>
                  </a:lnTo>
                  <a:lnTo>
                    <a:pt x="84" y="3705"/>
                  </a:lnTo>
                  <a:lnTo>
                    <a:pt x="42" y="4163"/>
                  </a:lnTo>
                  <a:lnTo>
                    <a:pt x="1" y="4621"/>
                  </a:lnTo>
                  <a:lnTo>
                    <a:pt x="1" y="10615"/>
                  </a:lnTo>
                  <a:lnTo>
                    <a:pt x="4621" y="10615"/>
                  </a:lnTo>
                  <a:lnTo>
                    <a:pt x="4621" y="6827"/>
                  </a:lnTo>
                  <a:lnTo>
                    <a:pt x="4954" y="6827"/>
                  </a:lnTo>
                  <a:lnTo>
                    <a:pt x="5287" y="6744"/>
                  </a:lnTo>
                  <a:lnTo>
                    <a:pt x="5578" y="6702"/>
                  </a:lnTo>
                  <a:lnTo>
                    <a:pt x="5870" y="6577"/>
                  </a:lnTo>
                  <a:lnTo>
                    <a:pt x="6161" y="6452"/>
                  </a:lnTo>
                  <a:lnTo>
                    <a:pt x="6411" y="6286"/>
                  </a:lnTo>
                  <a:lnTo>
                    <a:pt x="6661" y="6119"/>
                  </a:lnTo>
                  <a:lnTo>
                    <a:pt x="6869" y="5911"/>
                  </a:lnTo>
                  <a:lnTo>
                    <a:pt x="7077" y="5662"/>
                  </a:lnTo>
                  <a:lnTo>
                    <a:pt x="7285" y="5412"/>
                  </a:lnTo>
                  <a:lnTo>
                    <a:pt x="7410" y="5162"/>
                  </a:lnTo>
                  <a:lnTo>
                    <a:pt x="7576" y="4912"/>
                  </a:lnTo>
                  <a:lnTo>
                    <a:pt x="7660" y="4621"/>
                  </a:lnTo>
                  <a:lnTo>
                    <a:pt x="7743" y="4288"/>
                  </a:lnTo>
                  <a:lnTo>
                    <a:pt x="7784" y="3997"/>
                  </a:lnTo>
                  <a:lnTo>
                    <a:pt x="7826" y="3664"/>
                  </a:lnTo>
                  <a:lnTo>
                    <a:pt x="7826" y="3164"/>
                  </a:lnTo>
                  <a:lnTo>
                    <a:pt x="7784" y="2831"/>
                  </a:lnTo>
                  <a:lnTo>
                    <a:pt x="7743" y="2540"/>
                  </a:lnTo>
                  <a:lnTo>
                    <a:pt x="7660" y="2207"/>
                  </a:lnTo>
                  <a:lnTo>
                    <a:pt x="7576" y="1915"/>
                  </a:lnTo>
                  <a:lnTo>
                    <a:pt x="7410" y="1666"/>
                  </a:lnTo>
                  <a:lnTo>
                    <a:pt x="7285" y="1416"/>
                  </a:lnTo>
                  <a:lnTo>
                    <a:pt x="7077" y="1166"/>
                  </a:lnTo>
                  <a:lnTo>
                    <a:pt x="6869" y="916"/>
                  </a:lnTo>
                  <a:lnTo>
                    <a:pt x="6661" y="708"/>
                  </a:lnTo>
                  <a:lnTo>
                    <a:pt x="6411" y="542"/>
                  </a:lnTo>
                  <a:lnTo>
                    <a:pt x="6161" y="375"/>
                  </a:lnTo>
                  <a:lnTo>
                    <a:pt x="5870" y="250"/>
                  </a:lnTo>
                  <a:lnTo>
                    <a:pt x="5578" y="126"/>
                  </a:lnTo>
                  <a:lnTo>
                    <a:pt x="5287" y="42"/>
                  </a:lnTo>
                  <a:lnTo>
                    <a:pt x="4954" y="1"/>
                  </a:lnTo>
                  <a:close/>
                </a:path>
              </a:pathLst>
            </a:custGeom>
            <a:solidFill>
              <a:srgbClr val="3C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2"/>
            <p:cNvSpPr/>
            <p:nvPr/>
          </p:nvSpPr>
          <p:spPr>
            <a:xfrm>
              <a:off x="7859921" y="2969529"/>
              <a:ext cx="2650" cy="1074085"/>
            </a:xfrm>
            <a:custGeom>
              <a:avLst/>
              <a:gdLst/>
              <a:ahLst/>
              <a:cxnLst/>
              <a:rect l="l" t="t" r="r" b="b"/>
              <a:pathLst>
                <a:path w="42" h="17026" fill="none" extrusionOk="0">
                  <a:moveTo>
                    <a:pt x="42" y="1"/>
                  </a:moveTo>
                  <a:lnTo>
                    <a:pt x="0" y="17025"/>
                  </a:lnTo>
                </a:path>
              </a:pathLst>
            </a:custGeom>
            <a:noFill/>
            <a:ln w="3125" cap="rnd" cmpd="sng">
              <a:solidFill>
                <a:srgbClr val="2545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2"/>
            <p:cNvSpPr/>
            <p:nvPr/>
          </p:nvSpPr>
          <p:spPr>
            <a:xfrm>
              <a:off x="6050706" y="3702198"/>
              <a:ext cx="3597485" cy="63"/>
            </a:xfrm>
            <a:custGeom>
              <a:avLst/>
              <a:gdLst/>
              <a:ahLst/>
              <a:cxnLst/>
              <a:rect l="l" t="t" r="r" b="b"/>
              <a:pathLst>
                <a:path w="57026" h="1" fill="none" extrusionOk="0">
                  <a:moveTo>
                    <a:pt x="57025" y="0"/>
                  </a:moveTo>
                  <a:lnTo>
                    <a:pt x="0" y="0"/>
                  </a:lnTo>
                </a:path>
              </a:pathLst>
            </a:custGeom>
            <a:noFill/>
            <a:ln w="3125" cap="rnd" cmpd="sng">
              <a:solidFill>
                <a:srgbClr val="3C68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2"/>
            <p:cNvSpPr/>
            <p:nvPr/>
          </p:nvSpPr>
          <p:spPr>
            <a:xfrm>
              <a:off x="5690932" y="3502597"/>
              <a:ext cx="170771" cy="173358"/>
            </a:xfrm>
            <a:custGeom>
              <a:avLst/>
              <a:gdLst/>
              <a:ahLst/>
              <a:cxnLst/>
              <a:rect l="l" t="t" r="r" b="b"/>
              <a:pathLst>
                <a:path w="2707" h="2748" fill="none" extrusionOk="0">
                  <a:moveTo>
                    <a:pt x="1" y="1374"/>
                  </a:moveTo>
                  <a:lnTo>
                    <a:pt x="1" y="1374"/>
                  </a:lnTo>
                  <a:lnTo>
                    <a:pt x="1" y="1666"/>
                  </a:lnTo>
                  <a:lnTo>
                    <a:pt x="84" y="1915"/>
                  </a:lnTo>
                  <a:lnTo>
                    <a:pt x="209" y="2165"/>
                  </a:lnTo>
                  <a:lnTo>
                    <a:pt x="375" y="2373"/>
                  </a:lnTo>
                  <a:lnTo>
                    <a:pt x="584" y="2540"/>
                  </a:lnTo>
                  <a:lnTo>
                    <a:pt x="833" y="2665"/>
                  </a:lnTo>
                  <a:lnTo>
                    <a:pt x="1083" y="2706"/>
                  </a:lnTo>
                  <a:lnTo>
                    <a:pt x="1333" y="2748"/>
                  </a:lnTo>
                  <a:lnTo>
                    <a:pt x="1333" y="2748"/>
                  </a:lnTo>
                  <a:lnTo>
                    <a:pt x="1624" y="2706"/>
                  </a:lnTo>
                  <a:lnTo>
                    <a:pt x="1874" y="2665"/>
                  </a:lnTo>
                  <a:lnTo>
                    <a:pt x="2124" y="2540"/>
                  </a:lnTo>
                  <a:lnTo>
                    <a:pt x="2332" y="2373"/>
                  </a:lnTo>
                  <a:lnTo>
                    <a:pt x="2498" y="2165"/>
                  </a:lnTo>
                  <a:lnTo>
                    <a:pt x="2623" y="1915"/>
                  </a:lnTo>
                  <a:lnTo>
                    <a:pt x="2706" y="1666"/>
                  </a:lnTo>
                  <a:lnTo>
                    <a:pt x="2706" y="1374"/>
                  </a:lnTo>
                  <a:lnTo>
                    <a:pt x="2706" y="1374"/>
                  </a:lnTo>
                  <a:lnTo>
                    <a:pt x="2706" y="1124"/>
                  </a:lnTo>
                  <a:lnTo>
                    <a:pt x="2623" y="875"/>
                  </a:lnTo>
                  <a:lnTo>
                    <a:pt x="2498" y="625"/>
                  </a:lnTo>
                  <a:lnTo>
                    <a:pt x="2332" y="417"/>
                  </a:lnTo>
                  <a:lnTo>
                    <a:pt x="2124" y="250"/>
                  </a:lnTo>
                  <a:lnTo>
                    <a:pt x="1874" y="126"/>
                  </a:lnTo>
                  <a:lnTo>
                    <a:pt x="1624" y="42"/>
                  </a:lnTo>
                  <a:lnTo>
                    <a:pt x="1374" y="1"/>
                  </a:lnTo>
                  <a:lnTo>
                    <a:pt x="1374" y="1"/>
                  </a:lnTo>
                  <a:lnTo>
                    <a:pt x="1083" y="42"/>
                  </a:lnTo>
                  <a:lnTo>
                    <a:pt x="833" y="126"/>
                  </a:lnTo>
                  <a:lnTo>
                    <a:pt x="584" y="250"/>
                  </a:lnTo>
                  <a:lnTo>
                    <a:pt x="375" y="417"/>
                  </a:lnTo>
                  <a:lnTo>
                    <a:pt x="209" y="625"/>
                  </a:lnTo>
                  <a:lnTo>
                    <a:pt x="84" y="875"/>
                  </a:lnTo>
                  <a:lnTo>
                    <a:pt x="1" y="1124"/>
                  </a:lnTo>
                  <a:lnTo>
                    <a:pt x="1" y="1374"/>
                  </a:lnTo>
                  <a:lnTo>
                    <a:pt x="1" y="1374"/>
                  </a:lnTo>
                  <a:close/>
                </a:path>
              </a:pathLst>
            </a:custGeom>
            <a:noFill/>
            <a:ln w="3125" cap="rnd" cmpd="sng">
              <a:solidFill>
                <a:srgbClr val="2545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2"/>
            <p:cNvSpPr/>
            <p:nvPr/>
          </p:nvSpPr>
          <p:spPr>
            <a:xfrm>
              <a:off x="6696634" y="3205909"/>
              <a:ext cx="170771" cy="173358"/>
            </a:xfrm>
            <a:custGeom>
              <a:avLst/>
              <a:gdLst/>
              <a:ahLst/>
              <a:cxnLst/>
              <a:rect l="l" t="t" r="r" b="b"/>
              <a:pathLst>
                <a:path w="2707" h="2748" fill="none" extrusionOk="0">
                  <a:moveTo>
                    <a:pt x="1" y="1374"/>
                  </a:moveTo>
                  <a:lnTo>
                    <a:pt x="1" y="1374"/>
                  </a:lnTo>
                  <a:lnTo>
                    <a:pt x="1" y="1665"/>
                  </a:lnTo>
                  <a:lnTo>
                    <a:pt x="84" y="1915"/>
                  </a:lnTo>
                  <a:lnTo>
                    <a:pt x="209" y="2165"/>
                  </a:lnTo>
                  <a:lnTo>
                    <a:pt x="375" y="2331"/>
                  </a:lnTo>
                  <a:lnTo>
                    <a:pt x="584" y="2498"/>
                  </a:lnTo>
                  <a:lnTo>
                    <a:pt x="833" y="2622"/>
                  </a:lnTo>
                  <a:lnTo>
                    <a:pt x="1083" y="2706"/>
                  </a:lnTo>
                  <a:lnTo>
                    <a:pt x="1333" y="2747"/>
                  </a:lnTo>
                  <a:lnTo>
                    <a:pt x="1333" y="2747"/>
                  </a:lnTo>
                  <a:lnTo>
                    <a:pt x="1624" y="2706"/>
                  </a:lnTo>
                  <a:lnTo>
                    <a:pt x="1874" y="2622"/>
                  </a:lnTo>
                  <a:lnTo>
                    <a:pt x="2124" y="2498"/>
                  </a:lnTo>
                  <a:lnTo>
                    <a:pt x="2332" y="2331"/>
                  </a:lnTo>
                  <a:lnTo>
                    <a:pt x="2498" y="2165"/>
                  </a:lnTo>
                  <a:lnTo>
                    <a:pt x="2623" y="1915"/>
                  </a:lnTo>
                  <a:lnTo>
                    <a:pt x="2706" y="1665"/>
                  </a:lnTo>
                  <a:lnTo>
                    <a:pt x="2706" y="1374"/>
                  </a:lnTo>
                  <a:lnTo>
                    <a:pt x="2706" y="1374"/>
                  </a:lnTo>
                  <a:lnTo>
                    <a:pt x="2706" y="1124"/>
                  </a:lnTo>
                  <a:lnTo>
                    <a:pt x="2623" y="833"/>
                  </a:lnTo>
                  <a:lnTo>
                    <a:pt x="2498" y="624"/>
                  </a:lnTo>
                  <a:lnTo>
                    <a:pt x="2332" y="416"/>
                  </a:lnTo>
                  <a:lnTo>
                    <a:pt x="2124" y="250"/>
                  </a:lnTo>
                  <a:lnTo>
                    <a:pt x="1874" y="125"/>
                  </a:lnTo>
                  <a:lnTo>
                    <a:pt x="1624" y="42"/>
                  </a:lnTo>
                  <a:lnTo>
                    <a:pt x="1333" y="0"/>
                  </a:lnTo>
                  <a:lnTo>
                    <a:pt x="1333" y="0"/>
                  </a:lnTo>
                  <a:lnTo>
                    <a:pt x="1083" y="42"/>
                  </a:lnTo>
                  <a:lnTo>
                    <a:pt x="833" y="125"/>
                  </a:lnTo>
                  <a:lnTo>
                    <a:pt x="584" y="250"/>
                  </a:lnTo>
                  <a:lnTo>
                    <a:pt x="375" y="416"/>
                  </a:lnTo>
                  <a:lnTo>
                    <a:pt x="209" y="624"/>
                  </a:lnTo>
                  <a:lnTo>
                    <a:pt x="84" y="833"/>
                  </a:lnTo>
                  <a:lnTo>
                    <a:pt x="1" y="1124"/>
                  </a:lnTo>
                  <a:lnTo>
                    <a:pt x="1" y="1374"/>
                  </a:lnTo>
                  <a:lnTo>
                    <a:pt x="1" y="1374"/>
                  </a:lnTo>
                  <a:close/>
                </a:path>
              </a:pathLst>
            </a:custGeom>
            <a:noFill/>
            <a:ln w="3125" cap="rnd" cmpd="sng">
              <a:solidFill>
                <a:srgbClr val="2545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2"/>
            <p:cNvSpPr/>
            <p:nvPr/>
          </p:nvSpPr>
          <p:spPr>
            <a:xfrm>
              <a:off x="7316381" y="3208495"/>
              <a:ext cx="173358" cy="170771"/>
            </a:xfrm>
            <a:custGeom>
              <a:avLst/>
              <a:gdLst/>
              <a:ahLst/>
              <a:cxnLst/>
              <a:rect l="l" t="t" r="r" b="b"/>
              <a:pathLst>
                <a:path w="2748" h="2707" fill="none" extrusionOk="0">
                  <a:moveTo>
                    <a:pt x="0" y="1333"/>
                  </a:moveTo>
                  <a:lnTo>
                    <a:pt x="0" y="1333"/>
                  </a:lnTo>
                  <a:lnTo>
                    <a:pt x="42" y="1624"/>
                  </a:lnTo>
                  <a:lnTo>
                    <a:pt x="125" y="1874"/>
                  </a:lnTo>
                  <a:lnTo>
                    <a:pt x="250" y="2124"/>
                  </a:lnTo>
                  <a:lnTo>
                    <a:pt x="416" y="2332"/>
                  </a:lnTo>
                  <a:lnTo>
                    <a:pt x="583" y="2498"/>
                  </a:lnTo>
                  <a:lnTo>
                    <a:pt x="833" y="2623"/>
                  </a:lnTo>
                  <a:lnTo>
                    <a:pt x="1082" y="2665"/>
                  </a:lnTo>
                  <a:lnTo>
                    <a:pt x="1374" y="2706"/>
                  </a:lnTo>
                  <a:lnTo>
                    <a:pt x="1374" y="2706"/>
                  </a:lnTo>
                  <a:lnTo>
                    <a:pt x="1623" y="2706"/>
                  </a:lnTo>
                  <a:lnTo>
                    <a:pt x="1915" y="2623"/>
                  </a:lnTo>
                  <a:lnTo>
                    <a:pt x="2123" y="2498"/>
                  </a:lnTo>
                  <a:lnTo>
                    <a:pt x="2331" y="2332"/>
                  </a:lnTo>
                  <a:lnTo>
                    <a:pt x="2498" y="2124"/>
                  </a:lnTo>
                  <a:lnTo>
                    <a:pt x="2622" y="1874"/>
                  </a:lnTo>
                  <a:lnTo>
                    <a:pt x="2706" y="1624"/>
                  </a:lnTo>
                  <a:lnTo>
                    <a:pt x="2747" y="1333"/>
                  </a:lnTo>
                  <a:lnTo>
                    <a:pt x="2747" y="1333"/>
                  </a:lnTo>
                  <a:lnTo>
                    <a:pt x="2706" y="1083"/>
                  </a:lnTo>
                  <a:lnTo>
                    <a:pt x="2622" y="833"/>
                  </a:lnTo>
                  <a:lnTo>
                    <a:pt x="2498" y="583"/>
                  </a:lnTo>
                  <a:lnTo>
                    <a:pt x="2331" y="375"/>
                  </a:lnTo>
                  <a:lnTo>
                    <a:pt x="2123" y="209"/>
                  </a:lnTo>
                  <a:lnTo>
                    <a:pt x="1915" y="84"/>
                  </a:lnTo>
                  <a:lnTo>
                    <a:pt x="1623" y="1"/>
                  </a:lnTo>
                  <a:lnTo>
                    <a:pt x="1374" y="1"/>
                  </a:lnTo>
                  <a:lnTo>
                    <a:pt x="1374" y="1"/>
                  </a:lnTo>
                  <a:lnTo>
                    <a:pt x="1082" y="1"/>
                  </a:lnTo>
                  <a:lnTo>
                    <a:pt x="833" y="84"/>
                  </a:lnTo>
                  <a:lnTo>
                    <a:pt x="583" y="209"/>
                  </a:lnTo>
                  <a:lnTo>
                    <a:pt x="416" y="375"/>
                  </a:lnTo>
                  <a:lnTo>
                    <a:pt x="250" y="583"/>
                  </a:lnTo>
                  <a:lnTo>
                    <a:pt x="125" y="833"/>
                  </a:lnTo>
                  <a:lnTo>
                    <a:pt x="42" y="1083"/>
                  </a:lnTo>
                  <a:lnTo>
                    <a:pt x="0" y="1333"/>
                  </a:lnTo>
                  <a:lnTo>
                    <a:pt x="0" y="1333"/>
                  </a:lnTo>
                  <a:close/>
                </a:path>
              </a:pathLst>
            </a:custGeom>
            <a:noFill/>
            <a:ln w="3125" cap="rnd" cmpd="sng">
              <a:solidFill>
                <a:srgbClr val="2545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2"/>
            <p:cNvSpPr/>
            <p:nvPr/>
          </p:nvSpPr>
          <p:spPr>
            <a:xfrm>
              <a:off x="8232753" y="3208495"/>
              <a:ext cx="173421" cy="170771"/>
            </a:xfrm>
            <a:custGeom>
              <a:avLst/>
              <a:gdLst/>
              <a:ahLst/>
              <a:cxnLst/>
              <a:rect l="l" t="t" r="r" b="b"/>
              <a:pathLst>
                <a:path w="2749" h="2707" fill="none" extrusionOk="0">
                  <a:moveTo>
                    <a:pt x="1" y="1374"/>
                  </a:moveTo>
                  <a:lnTo>
                    <a:pt x="1" y="1374"/>
                  </a:lnTo>
                  <a:lnTo>
                    <a:pt x="43" y="1624"/>
                  </a:lnTo>
                  <a:lnTo>
                    <a:pt x="126" y="1874"/>
                  </a:lnTo>
                  <a:lnTo>
                    <a:pt x="251" y="2124"/>
                  </a:lnTo>
                  <a:lnTo>
                    <a:pt x="417" y="2332"/>
                  </a:lnTo>
                  <a:lnTo>
                    <a:pt x="625" y="2498"/>
                  </a:lnTo>
                  <a:lnTo>
                    <a:pt x="833" y="2623"/>
                  </a:lnTo>
                  <a:lnTo>
                    <a:pt x="1125" y="2706"/>
                  </a:lnTo>
                  <a:lnTo>
                    <a:pt x="1375" y="2706"/>
                  </a:lnTo>
                  <a:lnTo>
                    <a:pt x="1375" y="2706"/>
                  </a:lnTo>
                  <a:lnTo>
                    <a:pt x="1666" y="2706"/>
                  </a:lnTo>
                  <a:lnTo>
                    <a:pt x="1916" y="2623"/>
                  </a:lnTo>
                  <a:lnTo>
                    <a:pt x="2165" y="2498"/>
                  </a:lnTo>
                  <a:lnTo>
                    <a:pt x="2332" y="2332"/>
                  </a:lnTo>
                  <a:lnTo>
                    <a:pt x="2498" y="2124"/>
                  </a:lnTo>
                  <a:lnTo>
                    <a:pt x="2623" y="1874"/>
                  </a:lnTo>
                  <a:lnTo>
                    <a:pt x="2707" y="1624"/>
                  </a:lnTo>
                  <a:lnTo>
                    <a:pt x="2748" y="1374"/>
                  </a:lnTo>
                  <a:lnTo>
                    <a:pt x="2748" y="1374"/>
                  </a:lnTo>
                  <a:lnTo>
                    <a:pt x="2707" y="1083"/>
                  </a:lnTo>
                  <a:lnTo>
                    <a:pt x="2623" y="833"/>
                  </a:lnTo>
                  <a:lnTo>
                    <a:pt x="2498" y="583"/>
                  </a:lnTo>
                  <a:lnTo>
                    <a:pt x="2332" y="375"/>
                  </a:lnTo>
                  <a:lnTo>
                    <a:pt x="2165" y="209"/>
                  </a:lnTo>
                  <a:lnTo>
                    <a:pt x="1916" y="84"/>
                  </a:lnTo>
                  <a:lnTo>
                    <a:pt x="1666" y="1"/>
                  </a:lnTo>
                  <a:lnTo>
                    <a:pt x="1375" y="1"/>
                  </a:lnTo>
                  <a:lnTo>
                    <a:pt x="1375" y="1"/>
                  </a:lnTo>
                  <a:lnTo>
                    <a:pt x="1125" y="1"/>
                  </a:lnTo>
                  <a:lnTo>
                    <a:pt x="833" y="84"/>
                  </a:lnTo>
                  <a:lnTo>
                    <a:pt x="625" y="209"/>
                  </a:lnTo>
                  <a:lnTo>
                    <a:pt x="417" y="375"/>
                  </a:lnTo>
                  <a:lnTo>
                    <a:pt x="251" y="583"/>
                  </a:lnTo>
                  <a:lnTo>
                    <a:pt x="126" y="833"/>
                  </a:lnTo>
                  <a:lnTo>
                    <a:pt x="43" y="1083"/>
                  </a:lnTo>
                  <a:lnTo>
                    <a:pt x="1" y="1374"/>
                  </a:lnTo>
                  <a:lnTo>
                    <a:pt x="1" y="1374"/>
                  </a:lnTo>
                  <a:close/>
                </a:path>
              </a:pathLst>
            </a:custGeom>
            <a:noFill/>
            <a:ln w="3125" cap="rnd" cmpd="sng">
              <a:solidFill>
                <a:srgbClr val="2545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2"/>
            <p:cNvSpPr/>
            <p:nvPr/>
          </p:nvSpPr>
          <p:spPr>
            <a:xfrm>
              <a:off x="8855087" y="3208495"/>
              <a:ext cx="170771" cy="173358"/>
            </a:xfrm>
            <a:custGeom>
              <a:avLst/>
              <a:gdLst/>
              <a:ahLst/>
              <a:cxnLst/>
              <a:rect l="l" t="t" r="r" b="b"/>
              <a:pathLst>
                <a:path w="2707" h="2748" fill="none" extrusionOk="0">
                  <a:moveTo>
                    <a:pt x="1" y="1374"/>
                  </a:moveTo>
                  <a:lnTo>
                    <a:pt x="1" y="1374"/>
                  </a:lnTo>
                  <a:lnTo>
                    <a:pt x="1" y="1624"/>
                  </a:lnTo>
                  <a:lnTo>
                    <a:pt x="84" y="1874"/>
                  </a:lnTo>
                  <a:lnTo>
                    <a:pt x="209" y="2124"/>
                  </a:lnTo>
                  <a:lnTo>
                    <a:pt x="376" y="2332"/>
                  </a:lnTo>
                  <a:lnTo>
                    <a:pt x="584" y="2498"/>
                  </a:lnTo>
                  <a:lnTo>
                    <a:pt x="833" y="2623"/>
                  </a:lnTo>
                  <a:lnTo>
                    <a:pt x="1083" y="2706"/>
                  </a:lnTo>
                  <a:lnTo>
                    <a:pt x="1375" y="2748"/>
                  </a:lnTo>
                  <a:lnTo>
                    <a:pt x="1375" y="2748"/>
                  </a:lnTo>
                  <a:lnTo>
                    <a:pt x="1624" y="2706"/>
                  </a:lnTo>
                  <a:lnTo>
                    <a:pt x="1874" y="2623"/>
                  </a:lnTo>
                  <a:lnTo>
                    <a:pt x="2124" y="2498"/>
                  </a:lnTo>
                  <a:lnTo>
                    <a:pt x="2332" y="2332"/>
                  </a:lnTo>
                  <a:lnTo>
                    <a:pt x="2498" y="2124"/>
                  </a:lnTo>
                  <a:lnTo>
                    <a:pt x="2623" y="1874"/>
                  </a:lnTo>
                  <a:lnTo>
                    <a:pt x="2706" y="1624"/>
                  </a:lnTo>
                  <a:lnTo>
                    <a:pt x="2706" y="1374"/>
                  </a:lnTo>
                  <a:lnTo>
                    <a:pt x="2706" y="1374"/>
                  </a:lnTo>
                  <a:lnTo>
                    <a:pt x="2706" y="1083"/>
                  </a:lnTo>
                  <a:lnTo>
                    <a:pt x="2623" y="833"/>
                  </a:lnTo>
                  <a:lnTo>
                    <a:pt x="2498" y="583"/>
                  </a:lnTo>
                  <a:lnTo>
                    <a:pt x="2332" y="375"/>
                  </a:lnTo>
                  <a:lnTo>
                    <a:pt x="2124" y="209"/>
                  </a:lnTo>
                  <a:lnTo>
                    <a:pt x="1874" y="84"/>
                  </a:lnTo>
                  <a:lnTo>
                    <a:pt x="1624" y="42"/>
                  </a:lnTo>
                  <a:lnTo>
                    <a:pt x="1375" y="1"/>
                  </a:lnTo>
                  <a:lnTo>
                    <a:pt x="1375" y="1"/>
                  </a:lnTo>
                  <a:lnTo>
                    <a:pt x="1083" y="42"/>
                  </a:lnTo>
                  <a:lnTo>
                    <a:pt x="833" y="84"/>
                  </a:lnTo>
                  <a:lnTo>
                    <a:pt x="584" y="209"/>
                  </a:lnTo>
                  <a:lnTo>
                    <a:pt x="376" y="375"/>
                  </a:lnTo>
                  <a:lnTo>
                    <a:pt x="209" y="583"/>
                  </a:lnTo>
                  <a:lnTo>
                    <a:pt x="84" y="833"/>
                  </a:lnTo>
                  <a:lnTo>
                    <a:pt x="1" y="1083"/>
                  </a:lnTo>
                  <a:lnTo>
                    <a:pt x="1" y="1374"/>
                  </a:lnTo>
                  <a:lnTo>
                    <a:pt x="1" y="1374"/>
                  </a:lnTo>
                  <a:close/>
                </a:path>
              </a:pathLst>
            </a:custGeom>
            <a:noFill/>
            <a:ln w="3125" cap="rnd" cmpd="sng">
              <a:solidFill>
                <a:srgbClr val="2545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2"/>
            <p:cNvSpPr/>
            <p:nvPr/>
          </p:nvSpPr>
          <p:spPr>
            <a:xfrm>
              <a:off x="9860788" y="3505247"/>
              <a:ext cx="170771" cy="173358"/>
            </a:xfrm>
            <a:custGeom>
              <a:avLst/>
              <a:gdLst/>
              <a:ahLst/>
              <a:cxnLst/>
              <a:rect l="l" t="t" r="r" b="b"/>
              <a:pathLst>
                <a:path w="2707" h="2748" fill="none" extrusionOk="0">
                  <a:moveTo>
                    <a:pt x="1" y="1374"/>
                  </a:moveTo>
                  <a:lnTo>
                    <a:pt x="1" y="1374"/>
                  </a:lnTo>
                  <a:lnTo>
                    <a:pt x="1" y="1665"/>
                  </a:lnTo>
                  <a:lnTo>
                    <a:pt x="84" y="1915"/>
                  </a:lnTo>
                  <a:lnTo>
                    <a:pt x="209" y="2165"/>
                  </a:lnTo>
                  <a:lnTo>
                    <a:pt x="376" y="2331"/>
                  </a:lnTo>
                  <a:lnTo>
                    <a:pt x="584" y="2498"/>
                  </a:lnTo>
                  <a:lnTo>
                    <a:pt x="833" y="2623"/>
                  </a:lnTo>
                  <a:lnTo>
                    <a:pt x="1083" y="2706"/>
                  </a:lnTo>
                  <a:lnTo>
                    <a:pt x="1333" y="2747"/>
                  </a:lnTo>
                  <a:lnTo>
                    <a:pt x="1333" y="2747"/>
                  </a:lnTo>
                  <a:lnTo>
                    <a:pt x="1624" y="2706"/>
                  </a:lnTo>
                  <a:lnTo>
                    <a:pt x="1874" y="2664"/>
                  </a:lnTo>
                  <a:lnTo>
                    <a:pt x="2124" y="2498"/>
                  </a:lnTo>
                  <a:lnTo>
                    <a:pt x="2332" y="2331"/>
                  </a:lnTo>
                  <a:lnTo>
                    <a:pt x="2498" y="2165"/>
                  </a:lnTo>
                  <a:lnTo>
                    <a:pt x="2623" y="1915"/>
                  </a:lnTo>
                  <a:lnTo>
                    <a:pt x="2707" y="1665"/>
                  </a:lnTo>
                  <a:lnTo>
                    <a:pt x="2707" y="1374"/>
                  </a:lnTo>
                  <a:lnTo>
                    <a:pt x="2707" y="1374"/>
                  </a:lnTo>
                  <a:lnTo>
                    <a:pt x="2707" y="1124"/>
                  </a:lnTo>
                  <a:lnTo>
                    <a:pt x="2623" y="833"/>
                  </a:lnTo>
                  <a:lnTo>
                    <a:pt x="2498" y="625"/>
                  </a:lnTo>
                  <a:lnTo>
                    <a:pt x="2332" y="417"/>
                  </a:lnTo>
                  <a:lnTo>
                    <a:pt x="2124" y="250"/>
                  </a:lnTo>
                  <a:lnTo>
                    <a:pt x="1874" y="125"/>
                  </a:lnTo>
                  <a:lnTo>
                    <a:pt x="1624" y="42"/>
                  </a:lnTo>
                  <a:lnTo>
                    <a:pt x="1333" y="0"/>
                  </a:lnTo>
                  <a:lnTo>
                    <a:pt x="1333" y="0"/>
                  </a:lnTo>
                  <a:lnTo>
                    <a:pt x="1083" y="42"/>
                  </a:lnTo>
                  <a:lnTo>
                    <a:pt x="833" y="125"/>
                  </a:lnTo>
                  <a:lnTo>
                    <a:pt x="584" y="250"/>
                  </a:lnTo>
                  <a:lnTo>
                    <a:pt x="376" y="417"/>
                  </a:lnTo>
                  <a:lnTo>
                    <a:pt x="209" y="625"/>
                  </a:lnTo>
                  <a:lnTo>
                    <a:pt x="84" y="833"/>
                  </a:lnTo>
                  <a:lnTo>
                    <a:pt x="1" y="1124"/>
                  </a:lnTo>
                  <a:lnTo>
                    <a:pt x="1" y="1374"/>
                  </a:lnTo>
                  <a:lnTo>
                    <a:pt x="1" y="1374"/>
                  </a:lnTo>
                  <a:close/>
                </a:path>
              </a:pathLst>
            </a:custGeom>
            <a:noFill/>
            <a:ln w="3125" cap="rnd" cmpd="sng">
              <a:solidFill>
                <a:srgbClr val="2545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3" name="Google Shape;1003;p42"/>
            <p:cNvGrpSpPr/>
            <p:nvPr/>
          </p:nvGrpSpPr>
          <p:grpSpPr>
            <a:xfrm>
              <a:off x="4134049" y="1105193"/>
              <a:ext cx="1429842" cy="3337117"/>
              <a:chOff x="5041550" y="1428200"/>
              <a:chExt cx="567150" cy="1323675"/>
            </a:xfrm>
          </p:grpSpPr>
          <p:sp>
            <p:nvSpPr>
              <p:cNvPr id="1004" name="Google Shape;1004;p42"/>
              <p:cNvSpPr/>
              <p:nvPr/>
            </p:nvSpPr>
            <p:spPr>
              <a:xfrm>
                <a:off x="5099825" y="1428200"/>
                <a:ext cx="198775" cy="622325"/>
              </a:xfrm>
              <a:custGeom>
                <a:avLst/>
                <a:gdLst/>
                <a:ahLst/>
                <a:cxnLst/>
                <a:rect l="l" t="t" r="r" b="b"/>
                <a:pathLst>
                  <a:path w="7951" h="24893" extrusionOk="0">
                    <a:moveTo>
                      <a:pt x="6494" y="1"/>
                    </a:moveTo>
                    <a:lnTo>
                      <a:pt x="6119" y="84"/>
                    </a:lnTo>
                    <a:lnTo>
                      <a:pt x="5661" y="292"/>
                    </a:lnTo>
                    <a:lnTo>
                      <a:pt x="5203" y="625"/>
                    </a:lnTo>
                    <a:lnTo>
                      <a:pt x="4704" y="1083"/>
                    </a:lnTo>
                    <a:lnTo>
                      <a:pt x="4454" y="1333"/>
                    </a:lnTo>
                    <a:lnTo>
                      <a:pt x="4204" y="1666"/>
                    </a:lnTo>
                    <a:lnTo>
                      <a:pt x="3705" y="2415"/>
                    </a:lnTo>
                    <a:lnTo>
                      <a:pt x="3205" y="3372"/>
                    </a:lnTo>
                    <a:lnTo>
                      <a:pt x="2747" y="4413"/>
                    </a:lnTo>
                    <a:lnTo>
                      <a:pt x="2290" y="5579"/>
                    </a:lnTo>
                    <a:lnTo>
                      <a:pt x="1873" y="6827"/>
                    </a:lnTo>
                    <a:lnTo>
                      <a:pt x="1499" y="8118"/>
                    </a:lnTo>
                    <a:lnTo>
                      <a:pt x="1124" y="9491"/>
                    </a:lnTo>
                    <a:lnTo>
                      <a:pt x="833" y="10865"/>
                    </a:lnTo>
                    <a:lnTo>
                      <a:pt x="541" y="12280"/>
                    </a:lnTo>
                    <a:lnTo>
                      <a:pt x="333" y="13654"/>
                    </a:lnTo>
                    <a:lnTo>
                      <a:pt x="167" y="14986"/>
                    </a:lnTo>
                    <a:lnTo>
                      <a:pt x="42" y="16276"/>
                    </a:lnTo>
                    <a:lnTo>
                      <a:pt x="0" y="17441"/>
                    </a:lnTo>
                    <a:lnTo>
                      <a:pt x="0" y="18565"/>
                    </a:lnTo>
                    <a:lnTo>
                      <a:pt x="83" y="19523"/>
                    </a:lnTo>
                    <a:lnTo>
                      <a:pt x="250" y="20397"/>
                    </a:lnTo>
                    <a:lnTo>
                      <a:pt x="416" y="21146"/>
                    </a:lnTo>
                    <a:lnTo>
                      <a:pt x="666" y="21812"/>
                    </a:lnTo>
                    <a:lnTo>
                      <a:pt x="916" y="22395"/>
                    </a:lnTo>
                    <a:lnTo>
                      <a:pt x="1207" y="22894"/>
                    </a:lnTo>
                    <a:lnTo>
                      <a:pt x="1499" y="23352"/>
                    </a:lnTo>
                    <a:lnTo>
                      <a:pt x="1832" y="23727"/>
                    </a:lnTo>
                    <a:lnTo>
                      <a:pt x="2123" y="24018"/>
                    </a:lnTo>
                    <a:lnTo>
                      <a:pt x="2456" y="24268"/>
                    </a:lnTo>
                    <a:lnTo>
                      <a:pt x="2747" y="24476"/>
                    </a:lnTo>
                    <a:lnTo>
                      <a:pt x="3247" y="24726"/>
                    </a:lnTo>
                    <a:lnTo>
                      <a:pt x="3580" y="24850"/>
                    </a:lnTo>
                    <a:lnTo>
                      <a:pt x="3705" y="24892"/>
                    </a:lnTo>
                    <a:lnTo>
                      <a:pt x="3996" y="24892"/>
                    </a:lnTo>
                    <a:lnTo>
                      <a:pt x="4329" y="24850"/>
                    </a:lnTo>
                    <a:lnTo>
                      <a:pt x="4787" y="24726"/>
                    </a:lnTo>
                    <a:lnTo>
                      <a:pt x="5286" y="24517"/>
                    </a:lnTo>
                    <a:lnTo>
                      <a:pt x="5578" y="24351"/>
                    </a:lnTo>
                    <a:lnTo>
                      <a:pt x="5869" y="24143"/>
                    </a:lnTo>
                    <a:lnTo>
                      <a:pt x="6202" y="23893"/>
                    </a:lnTo>
                    <a:lnTo>
                      <a:pt x="6494" y="23643"/>
                    </a:lnTo>
                    <a:lnTo>
                      <a:pt x="6827" y="23310"/>
                    </a:lnTo>
                    <a:lnTo>
                      <a:pt x="7118" y="22894"/>
                    </a:lnTo>
                    <a:lnTo>
                      <a:pt x="7284" y="22686"/>
                    </a:lnTo>
                    <a:lnTo>
                      <a:pt x="7409" y="22436"/>
                    </a:lnTo>
                    <a:lnTo>
                      <a:pt x="7493" y="22103"/>
                    </a:lnTo>
                    <a:lnTo>
                      <a:pt x="7576" y="21770"/>
                    </a:lnTo>
                    <a:lnTo>
                      <a:pt x="7659" y="20979"/>
                    </a:lnTo>
                    <a:lnTo>
                      <a:pt x="7701" y="20064"/>
                    </a:lnTo>
                    <a:lnTo>
                      <a:pt x="7701" y="19065"/>
                    </a:lnTo>
                    <a:lnTo>
                      <a:pt x="7617" y="17983"/>
                    </a:lnTo>
                    <a:lnTo>
                      <a:pt x="7451" y="15610"/>
                    </a:lnTo>
                    <a:lnTo>
                      <a:pt x="7243" y="13112"/>
                    </a:lnTo>
                    <a:lnTo>
                      <a:pt x="7160" y="11864"/>
                    </a:lnTo>
                    <a:lnTo>
                      <a:pt x="7076" y="10615"/>
                    </a:lnTo>
                    <a:lnTo>
                      <a:pt x="7076" y="9408"/>
                    </a:lnTo>
                    <a:lnTo>
                      <a:pt x="7118" y="8242"/>
                    </a:lnTo>
                    <a:lnTo>
                      <a:pt x="7243" y="7160"/>
                    </a:lnTo>
                    <a:lnTo>
                      <a:pt x="7326" y="6619"/>
                    </a:lnTo>
                    <a:lnTo>
                      <a:pt x="7451" y="6161"/>
                    </a:lnTo>
                    <a:lnTo>
                      <a:pt x="7659" y="5204"/>
                    </a:lnTo>
                    <a:lnTo>
                      <a:pt x="7826" y="4371"/>
                    </a:lnTo>
                    <a:lnTo>
                      <a:pt x="7909" y="3539"/>
                    </a:lnTo>
                    <a:lnTo>
                      <a:pt x="7950" y="2831"/>
                    </a:lnTo>
                    <a:lnTo>
                      <a:pt x="7950" y="2165"/>
                    </a:lnTo>
                    <a:lnTo>
                      <a:pt x="7867" y="1583"/>
                    </a:lnTo>
                    <a:lnTo>
                      <a:pt x="7742" y="1083"/>
                    </a:lnTo>
                    <a:lnTo>
                      <a:pt x="7576" y="667"/>
                    </a:lnTo>
                    <a:lnTo>
                      <a:pt x="7368" y="376"/>
                    </a:lnTo>
                    <a:lnTo>
                      <a:pt x="7243" y="251"/>
                    </a:lnTo>
                    <a:lnTo>
                      <a:pt x="7118" y="126"/>
                    </a:lnTo>
                    <a:lnTo>
                      <a:pt x="6993" y="84"/>
                    </a:lnTo>
                    <a:lnTo>
                      <a:pt x="6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2"/>
              <p:cNvSpPr/>
              <p:nvPr/>
            </p:nvSpPr>
            <p:spPr>
              <a:xfrm>
                <a:off x="5191400" y="1828850"/>
                <a:ext cx="209175" cy="506800"/>
              </a:xfrm>
              <a:custGeom>
                <a:avLst/>
                <a:gdLst/>
                <a:ahLst/>
                <a:cxnLst/>
                <a:rect l="l" t="t" r="r" b="b"/>
                <a:pathLst>
                  <a:path w="8367" h="20272" extrusionOk="0">
                    <a:moveTo>
                      <a:pt x="7368" y="0"/>
                    </a:moveTo>
                    <a:lnTo>
                      <a:pt x="7076" y="42"/>
                    </a:lnTo>
                    <a:lnTo>
                      <a:pt x="6702" y="167"/>
                    </a:lnTo>
                    <a:lnTo>
                      <a:pt x="6285" y="375"/>
                    </a:lnTo>
                    <a:lnTo>
                      <a:pt x="5827" y="666"/>
                    </a:lnTo>
                    <a:lnTo>
                      <a:pt x="5578" y="874"/>
                    </a:lnTo>
                    <a:lnTo>
                      <a:pt x="5328" y="1124"/>
                    </a:lnTo>
                    <a:lnTo>
                      <a:pt x="4829" y="1707"/>
                    </a:lnTo>
                    <a:lnTo>
                      <a:pt x="4329" y="2414"/>
                    </a:lnTo>
                    <a:lnTo>
                      <a:pt x="3830" y="3247"/>
                    </a:lnTo>
                    <a:lnTo>
                      <a:pt x="3330" y="4163"/>
                    </a:lnTo>
                    <a:lnTo>
                      <a:pt x="2831" y="5120"/>
                    </a:lnTo>
                    <a:lnTo>
                      <a:pt x="2373" y="6161"/>
                    </a:lnTo>
                    <a:lnTo>
                      <a:pt x="1956" y="7243"/>
                    </a:lnTo>
                    <a:lnTo>
                      <a:pt x="1540" y="8367"/>
                    </a:lnTo>
                    <a:lnTo>
                      <a:pt x="1166" y="9490"/>
                    </a:lnTo>
                    <a:lnTo>
                      <a:pt x="833" y="10614"/>
                    </a:lnTo>
                    <a:lnTo>
                      <a:pt x="541" y="11697"/>
                    </a:lnTo>
                    <a:lnTo>
                      <a:pt x="291" y="12737"/>
                    </a:lnTo>
                    <a:lnTo>
                      <a:pt x="125" y="13694"/>
                    </a:lnTo>
                    <a:lnTo>
                      <a:pt x="42" y="14610"/>
                    </a:lnTo>
                    <a:lnTo>
                      <a:pt x="0" y="15443"/>
                    </a:lnTo>
                    <a:lnTo>
                      <a:pt x="0" y="16150"/>
                    </a:lnTo>
                    <a:lnTo>
                      <a:pt x="83" y="16816"/>
                    </a:lnTo>
                    <a:lnTo>
                      <a:pt x="208" y="17399"/>
                    </a:lnTo>
                    <a:lnTo>
                      <a:pt x="375" y="17898"/>
                    </a:lnTo>
                    <a:lnTo>
                      <a:pt x="541" y="18356"/>
                    </a:lnTo>
                    <a:lnTo>
                      <a:pt x="749" y="18731"/>
                    </a:lnTo>
                    <a:lnTo>
                      <a:pt x="957" y="19064"/>
                    </a:lnTo>
                    <a:lnTo>
                      <a:pt x="1207" y="19355"/>
                    </a:lnTo>
                    <a:lnTo>
                      <a:pt x="1415" y="19605"/>
                    </a:lnTo>
                    <a:lnTo>
                      <a:pt x="1623" y="19813"/>
                    </a:lnTo>
                    <a:lnTo>
                      <a:pt x="2040" y="20063"/>
                    </a:lnTo>
                    <a:lnTo>
                      <a:pt x="2289" y="20229"/>
                    </a:lnTo>
                    <a:lnTo>
                      <a:pt x="2414" y="20271"/>
                    </a:lnTo>
                    <a:lnTo>
                      <a:pt x="2914" y="20271"/>
                    </a:lnTo>
                    <a:lnTo>
                      <a:pt x="3288" y="20229"/>
                    </a:lnTo>
                    <a:lnTo>
                      <a:pt x="3746" y="20105"/>
                    </a:lnTo>
                    <a:lnTo>
                      <a:pt x="4287" y="19896"/>
                    </a:lnTo>
                    <a:lnTo>
                      <a:pt x="4537" y="19730"/>
                    </a:lnTo>
                    <a:lnTo>
                      <a:pt x="4829" y="19522"/>
                    </a:lnTo>
                    <a:lnTo>
                      <a:pt x="5120" y="19272"/>
                    </a:lnTo>
                    <a:lnTo>
                      <a:pt x="5453" y="18981"/>
                    </a:lnTo>
                    <a:lnTo>
                      <a:pt x="5578" y="18814"/>
                    </a:lnTo>
                    <a:lnTo>
                      <a:pt x="5703" y="18606"/>
                    </a:lnTo>
                    <a:lnTo>
                      <a:pt x="5827" y="18356"/>
                    </a:lnTo>
                    <a:lnTo>
                      <a:pt x="5911" y="18107"/>
                    </a:lnTo>
                    <a:lnTo>
                      <a:pt x="6077" y="17482"/>
                    </a:lnTo>
                    <a:lnTo>
                      <a:pt x="6202" y="16733"/>
                    </a:lnTo>
                    <a:lnTo>
                      <a:pt x="6327" y="15901"/>
                    </a:lnTo>
                    <a:lnTo>
                      <a:pt x="6369" y="14985"/>
                    </a:lnTo>
                    <a:lnTo>
                      <a:pt x="6493" y="12987"/>
                    </a:lnTo>
                    <a:lnTo>
                      <a:pt x="6577" y="10906"/>
                    </a:lnTo>
                    <a:lnTo>
                      <a:pt x="6660" y="9865"/>
                    </a:lnTo>
                    <a:lnTo>
                      <a:pt x="6743" y="8824"/>
                    </a:lnTo>
                    <a:lnTo>
                      <a:pt x="6868" y="7825"/>
                    </a:lnTo>
                    <a:lnTo>
                      <a:pt x="7035" y="6868"/>
                    </a:lnTo>
                    <a:lnTo>
                      <a:pt x="7243" y="5994"/>
                    </a:lnTo>
                    <a:lnTo>
                      <a:pt x="7534" y="5162"/>
                    </a:lnTo>
                    <a:lnTo>
                      <a:pt x="7784" y="4454"/>
                    </a:lnTo>
                    <a:lnTo>
                      <a:pt x="7992" y="3746"/>
                    </a:lnTo>
                    <a:lnTo>
                      <a:pt x="8158" y="3080"/>
                    </a:lnTo>
                    <a:lnTo>
                      <a:pt x="8283" y="2498"/>
                    </a:lnTo>
                    <a:lnTo>
                      <a:pt x="8367" y="1957"/>
                    </a:lnTo>
                    <a:lnTo>
                      <a:pt x="8367" y="1457"/>
                    </a:lnTo>
                    <a:lnTo>
                      <a:pt x="8325" y="1041"/>
                    </a:lnTo>
                    <a:lnTo>
                      <a:pt x="8242" y="666"/>
                    </a:lnTo>
                    <a:lnTo>
                      <a:pt x="8075" y="375"/>
                    </a:lnTo>
                    <a:lnTo>
                      <a:pt x="7909" y="167"/>
                    </a:lnTo>
                    <a:lnTo>
                      <a:pt x="7659" y="42"/>
                    </a:lnTo>
                    <a:lnTo>
                      <a:pt x="73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2"/>
              <p:cNvSpPr/>
              <p:nvPr/>
            </p:nvSpPr>
            <p:spPr>
              <a:xfrm>
                <a:off x="5398475" y="1468800"/>
                <a:ext cx="137375" cy="469325"/>
              </a:xfrm>
              <a:custGeom>
                <a:avLst/>
                <a:gdLst/>
                <a:ahLst/>
                <a:cxnLst/>
                <a:rect l="l" t="t" r="r" b="b"/>
                <a:pathLst>
                  <a:path w="5495" h="18773" extrusionOk="0">
                    <a:moveTo>
                      <a:pt x="874" y="0"/>
                    </a:moveTo>
                    <a:lnTo>
                      <a:pt x="750" y="84"/>
                    </a:lnTo>
                    <a:lnTo>
                      <a:pt x="583" y="125"/>
                    </a:lnTo>
                    <a:lnTo>
                      <a:pt x="458" y="250"/>
                    </a:lnTo>
                    <a:lnTo>
                      <a:pt x="375" y="375"/>
                    </a:lnTo>
                    <a:lnTo>
                      <a:pt x="250" y="541"/>
                    </a:lnTo>
                    <a:lnTo>
                      <a:pt x="125" y="916"/>
                    </a:lnTo>
                    <a:lnTo>
                      <a:pt x="0" y="1415"/>
                    </a:lnTo>
                    <a:lnTo>
                      <a:pt x="0" y="2040"/>
                    </a:lnTo>
                    <a:lnTo>
                      <a:pt x="42" y="2747"/>
                    </a:lnTo>
                    <a:lnTo>
                      <a:pt x="208" y="3538"/>
                    </a:lnTo>
                    <a:lnTo>
                      <a:pt x="458" y="4412"/>
                    </a:lnTo>
                    <a:lnTo>
                      <a:pt x="708" y="5287"/>
                    </a:lnTo>
                    <a:lnTo>
                      <a:pt x="916" y="6077"/>
                    </a:lnTo>
                    <a:lnTo>
                      <a:pt x="1083" y="6827"/>
                    </a:lnTo>
                    <a:lnTo>
                      <a:pt x="1166" y="7493"/>
                    </a:lnTo>
                    <a:lnTo>
                      <a:pt x="1207" y="8117"/>
                    </a:lnTo>
                    <a:lnTo>
                      <a:pt x="1249" y="8700"/>
                    </a:lnTo>
                    <a:lnTo>
                      <a:pt x="1207" y="9282"/>
                    </a:lnTo>
                    <a:lnTo>
                      <a:pt x="1166" y="9824"/>
                    </a:lnTo>
                    <a:lnTo>
                      <a:pt x="1041" y="10864"/>
                    </a:lnTo>
                    <a:lnTo>
                      <a:pt x="833" y="11905"/>
                    </a:lnTo>
                    <a:lnTo>
                      <a:pt x="625" y="13070"/>
                    </a:lnTo>
                    <a:lnTo>
                      <a:pt x="458" y="14444"/>
                    </a:lnTo>
                    <a:lnTo>
                      <a:pt x="458" y="15110"/>
                    </a:lnTo>
                    <a:lnTo>
                      <a:pt x="458" y="15734"/>
                    </a:lnTo>
                    <a:lnTo>
                      <a:pt x="541" y="16275"/>
                    </a:lnTo>
                    <a:lnTo>
                      <a:pt x="666" y="16733"/>
                    </a:lnTo>
                    <a:lnTo>
                      <a:pt x="791" y="17149"/>
                    </a:lnTo>
                    <a:lnTo>
                      <a:pt x="958" y="17524"/>
                    </a:lnTo>
                    <a:lnTo>
                      <a:pt x="1166" y="17815"/>
                    </a:lnTo>
                    <a:lnTo>
                      <a:pt x="1332" y="18065"/>
                    </a:lnTo>
                    <a:lnTo>
                      <a:pt x="1540" y="18273"/>
                    </a:lnTo>
                    <a:lnTo>
                      <a:pt x="1749" y="18440"/>
                    </a:lnTo>
                    <a:lnTo>
                      <a:pt x="2123" y="18648"/>
                    </a:lnTo>
                    <a:lnTo>
                      <a:pt x="2373" y="18731"/>
                    </a:lnTo>
                    <a:lnTo>
                      <a:pt x="2456" y="18773"/>
                    </a:lnTo>
                    <a:lnTo>
                      <a:pt x="2872" y="18731"/>
                    </a:lnTo>
                    <a:lnTo>
                      <a:pt x="3247" y="18648"/>
                    </a:lnTo>
                    <a:lnTo>
                      <a:pt x="3622" y="18523"/>
                    </a:lnTo>
                    <a:lnTo>
                      <a:pt x="3913" y="18315"/>
                    </a:lnTo>
                    <a:lnTo>
                      <a:pt x="4204" y="18065"/>
                    </a:lnTo>
                    <a:lnTo>
                      <a:pt x="4454" y="17815"/>
                    </a:lnTo>
                    <a:lnTo>
                      <a:pt x="4662" y="17482"/>
                    </a:lnTo>
                    <a:lnTo>
                      <a:pt x="4870" y="17108"/>
                    </a:lnTo>
                    <a:lnTo>
                      <a:pt x="5037" y="16691"/>
                    </a:lnTo>
                    <a:lnTo>
                      <a:pt x="5162" y="16234"/>
                    </a:lnTo>
                    <a:lnTo>
                      <a:pt x="5287" y="15776"/>
                    </a:lnTo>
                    <a:lnTo>
                      <a:pt x="5370" y="15276"/>
                    </a:lnTo>
                    <a:lnTo>
                      <a:pt x="5411" y="14735"/>
                    </a:lnTo>
                    <a:lnTo>
                      <a:pt x="5453" y="14152"/>
                    </a:lnTo>
                    <a:lnTo>
                      <a:pt x="5495" y="12987"/>
                    </a:lnTo>
                    <a:lnTo>
                      <a:pt x="5411" y="11780"/>
                    </a:lnTo>
                    <a:lnTo>
                      <a:pt x="5287" y="10490"/>
                    </a:lnTo>
                    <a:lnTo>
                      <a:pt x="5120" y="9199"/>
                    </a:lnTo>
                    <a:lnTo>
                      <a:pt x="4870" y="7909"/>
                    </a:lnTo>
                    <a:lnTo>
                      <a:pt x="4579" y="6660"/>
                    </a:lnTo>
                    <a:lnTo>
                      <a:pt x="4288" y="5453"/>
                    </a:lnTo>
                    <a:lnTo>
                      <a:pt x="3955" y="4329"/>
                    </a:lnTo>
                    <a:lnTo>
                      <a:pt x="3622" y="3330"/>
                    </a:lnTo>
                    <a:lnTo>
                      <a:pt x="3247" y="2414"/>
                    </a:lnTo>
                    <a:lnTo>
                      <a:pt x="2872" y="1665"/>
                    </a:lnTo>
                    <a:lnTo>
                      <a:pt x="2498" y="1082"/>
                    </a:lnTo>
                    <a:lnTo>
                      <a:pt x="2082" y="583"/>
                    </a:lnTo>
                    <a:lnTo>
                      <a:pt x="1707" y="292"/>
                    </a:lnTo>
                    <a:lnTo>
                      <a:pt x="1540" y="167"/>
                    </a:lnTo>
                    <a:lnTo>
                      <a:pt x="1374" y="84"/>
                    </a:lnTo>
                    <a:lnTo>
                      <a:pt x="1207" y="42"/>
                    </a:lnTo>
                    <a:lnTo>
                      <a:pt x="10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2"/>
              <p:cNvSpPr/>
              <p:nvPr/>
            </p:nvSpPr>
            <p:spPr>
              <a:xfrm>
                <a:off x="5352675" y="1885025"/>
                <a:ext cx="256025" cy="463100"/>
              </a:xfrm>
              <a:custGeom>
                <a:avLst/>
                <a:gdLst/>
                <a:ahLst/>
                <a:cxnLst/>
                <a:rect l="l" t="t" r="r" b="b"/>
                <a:pathLst>
                  <a:path w="10241" h="18524" extrusionOk="0">
                    <a:moveTo>
                      <a:pt x="8950" y="1"/>
                    </a:moveTo>
                    <a:lnTo>
                      <a:pt x="8784" y="42"/>
                    </a:lnTo>
                    <a:lnTo>
                      <a:pt x="8617" y="84"/>
                    </a:lnTo>
                    <a:lnTo>
                      <a:pt x="8451" y="167"/>
                    </a:lnTo>
                    <a:lnTo>
                      <a:pt x="8284" y="292"/>
                    </a:lnTo>
                    <a:lnTo>
                      <a:pt x="8076" y="459"/>
                    </a:lnTo>
                    <a:lnTo>
                      <a:pt x="7743" y="875"/>
                    </a:lnTo>
                    <a:lnTo>
                      <a:pt x="7410" y="1416"/>
                    </a:lnTo>
                    <a:lnTo>
                      <a:pt x="7077" y="2082"/>
                    </a:lnTo>
                    <a:lnTo>
                      <a:pt x="6786" y="2915"/>
                    </a:lnTo>
                    <a:lnTo>
                      <a:pt x="6536" y="3830"/>
                    </a:lnTo>
                    <a:lnTo>
                      <a:pt x="6328" y="4788"/>
                    </a:lnTo>
                    <a:lnTo>
                      <a:pt x="6078" y="5620"/>
                    </a:lnTo>
                    <a:lnTo>
                      <a:pt x="5828" y="6411"/>
                    </a:lnTo>
                    <a:lnTo>
                      <a:pt x="5537" y="7077"/>
                    </a:lnTo>
                    <a:lnTo>
                      <a:pt x="5246" y="7660"/>
                    </a:lnTo>
                    <a:lnTo>
                      <a:pt x="4954" y="8242"/>
                    </a:lnTo>
                    <a:lnTo>
                      <a:pt x="4663" y="8742"/>
                    </a:lnTo>
                    <a:lnTo>
                      <a:pt x="4330" y="9200"/>
                    </a:lnTo>
                    <a:lnTo>
                      <a:pt x="3622" y="10074"/>
                    </a:lnTo>
                    <a:lnTo>
                      <a:pt x="2873" y="10948"/>
                    </a:lnTo>
                    <a:lnTo>
                      <a:pt x="2082" y="11905"/>
                    </a:lnTo>
                    <a:lnTo>
                      <a:pt x="1666" y="12446"/>
                    </a:lnTo>
                    <a:lnTo>
                      <a:pt x="1208" y="13071"/>
                    </a:lnTo>
                    <a:lnTo>
                      <a:pt x="833" y="13695"/>
                    </a:lnTo>
                    <a:lnTo>
                      <a:pt x="500" y="14278"/>
                    </a:lnTo>
                    <a:lnTo>
                      <a:pt x="292" y="14777"/>
                    </a:lnTo>
                    <a:lnTo>
                      <a:pt x="126" y="15277"/>
                    </a:lnTo>
                    <a:lnTo>
                      <a:pt x="42" y="15735"/>
                    </a:lnTo>
                    <a:lnTo>
                      <a:pt x="1" y="16151"/>
                    </a:lnTo>
                    <a:lnTo>
                      <a:pt x="1" y="16526"/>
                    </a:lnTo>
                    <a:lnTo>
                      <a:pt x="84" y="16859"/>
                    </a:lnTo>
                    <a:lnTo>
                      <a:pt x="126" y="17150"/>
                    </a:lnTo>
                    <a:lnTo>
                      <a:pt x="251" y="17400"/>
                    </a:lnTo>
                    <a:lnTo>
                      <a:pt x="459" y="17816"/>
                    </a:lnTo>
                    <a:lnTo>
                      <a:pt x="625" y="18066"/>
                    </a:lnTo>
                    <a:lnTo>
                      <a:pt x="708" y="18149"/>
                    </a:lnTo>
                    <a:lnTo>
                      <a:pt x="1125" y="18315"/>
                    </a:lnTo>
                    <a:lnTo>
                      <a:pt x="1499" y="18440"/>
                    </a:lnTo>
                    <a:lnTo>
                      <a:pt x="1916" y="18524"/>
                    </a:lnTo>
                    <a:lnTo>
                      <a:pt x="2290" y="18482"/>
                    </a:lnTo>
                    <a:lnTo>
                      <a:pt x="2665" y="18440"/>
                    </a:lnTo>
                    <a:lnTo>
                      <a:pt x="3081" y="18274"/>
                    </a:lnTo>
                    <a:lnTo>
                      <a:pt x="3456" y="18107"/>
                    </a:lnTo>
                    <a:lnTo>
                      <a:pt x="3830" y="17858"/>
                    </a:lnTo>
                    <a:lnTo>
                      <a:pt x="4205" y="17566"/>
                    </a:lnTo>
                    <a:lnTo>
                      <a:pt x="4538" y="17233"/>
                    </a:lnTo>
                    <a:lnTo>
                      <a:pt x="4913" y="16859"/>
                    </a:lnTo>
                    <a:lnTo>
                      <a:pt x="5246" y="16442"/>
                    </a:lnTo>
                    <a:lnTo>
                      <a:pt x="5620" y="15984"/>
                    </a:lnTo>
                    <a:lnTo>
                      <a:pt x="5953" y="15485"/>
                    </a:lnTo>
                    <a:lnTo>
                      <a:pt x="6577" y="14444"/>
                    </a:lnTo>
                    <a:lnTo>
                      <a:pt x="7160" y="13279"/>
                    </a:lnTo>
                    <a:lnTo>
                      <a:pt x="7743" y="12030"/>
                    </a:lnTo>
                    <a:lnTo>
                      <a:pt x="8242" y="10740"/>
                    </a:lnTo>
                    <a:lnTo>
                      <a:pt x="8742" y="9450"/>
                    </a:lnTo>
                    <a:lnTo>
                      <a:pt x="9158" y="8159"/>
                    </a:lnTo>
                    <a:lnTo>
                      <a:pt x="9491" y="6869"/>
                    </a:lnTo>
                    <a:lnTo>
                      <a:pt x="9783" y="5662"/>
                    </a:lnTo>
                    <a:lnTo>
                      <a:pt x="10032" y="4538"/>
                    </a:lnTo>
                    <a:lnTo>
                      <a:pt x="10157" y="3497"/>
                    </a:lnTo>
                    <a:lnTo>
                      <a:pt x="10240" y="2623"/>
                    </a:lnTo>
                    <a:lnTo>
                      <a:pt x="10199" y="1874"/>
                    </a:lnTo>
                    <a:lnTo>
                      <a:pt x="10074" y="1208"/>
                    </a:lnTo>
                    <a:lnTo>
                      <a:pt x="9907" y="708"/>
                    </a:lnTo>
                    <a:lnTo>
                      <a:pt x="9824" y="500"/>
                    </a:lnTo>
                    <a:lnTo>
                      <a:pt x="9699" y="334"/>
                    </a:lnTo>
                    <a:lnTo>
                      <a:pt x="9574" y="209"/>
                    </a:lnTo>
                    <a:lnTo>
                      <a:pt x="9408" y="126"/>
                    </a:lnTo>
                    <a:lnTo>
                      <a:pt x="9283" y="42"/>
                    </a:lnTo>
                    <a:lnTo>
                      <a:pt x="91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2"/>
              <p:cNvSpPr/>
              <p:nvPr/>
            </p:nvSpPr>
            <p:spPr>
              <a:xfrm>
                <a:off x="5041550" y="1896475"/>
                <a:ext cx="158200" cy="286200"/>
              </a:xfrm>
              <a:custGeom>
                <a:avLst/>
                <a:gdLst/>
                <a:ahLst/>
                <a:cxnLst/>
                <a:rect l="l" t="t" r="r" b="b"/>
                <a:pathLst>
                  <a:path w="6328" h="11448" extrusionOk="0">
                    <a:moveTo>
                      <a:pt x="708" y="1"/>
                    </a:moveTo>
                    <a:lnTo>
                      <a:pt x="500" y="42"/>
                    </a:lnTo>
                    <a:lnTo>
                      <a:pt x="333" y="209"/>
                    </a:lnTo>
                    <a:lnTo>
                      <a:pt x="208" y="417"/>
                    </a:lnTo>
                    <a:lnTo>
                      <a:pt x="83" y="750"/>
                    </a:lnTo>
                    <a:lnTo>
                      <a:pt x="42" y="1125"/>
                    </a:lnTo>
                    <a:lnTo>
                      <a:pt x="0" y="1624"/>
                    </a:lnTo>
                    <a:lnTo>
                      <a:pt x="42" y="2165"/>
                    </a:lnTo>
                    <a:lnTo>
                      <a:pt x="125" y="2790"/>
                    </a:lnTo>
                    <a:lnTo>
                      <a:pt x="250" y="3497"/>
                    </a:lnTo>
                    <a:lnTo>
                      <a:pt x="458" y="4246"/>
                    </a:lnTo>
                    <a:lnTo>
                      <a:pt x="666" y="5037"/>
                    </a:lnTo>
                    <a:lnTo>
                      <a:pt x="916" y="5828"/>
                    </a:lnTo>
                    <a:lnTo>
                      <a:pt x="1207" y="6661"/>
                    </a:lnTo>
                    <a:lnTo>
                      <a:pt x="1540" y="7451"/>
                    </a:lnTo>
                    <a:lnTo>
                      <a:pt x="1873" y="8201"/>
                    </a:lnTo>
                    <a:lnTo>
                      <a:pt x="2248" y="8908"/>
                    </a:lnTo>
                    <a:lnTo>
                      <a:pt x="2664" y="9574"/>
                    </a:lnTo>
                    <a:lnTo>
                      <a:pt x="3080" y="10157"/>
                    </a:lnTo>
                    <a:lnTo>
                      <a:pt x="3497" y="10656"/>
                    </a:lnTo>
                    <a:lnTo>
                      <a:pt x="3955" y="11031"/>
                    </a:lnTo>
                    <a:lnTo>
                      <a:pt x="4204" y="11198"/>
                    </a:lnTo>
                    <a:lnTo>
                      <a:pt x="4412" y="11322"/>
                    </a:lnTo>
                    <a:lnTo>
                      <a:pt x="4662" y="11406"/>
                    </a:lnTo>
                    <a:lnTo>
                      <a:pt x="4912" y="11447"/>
                    </a:lnTo>
                    <a:lnTo>
                      <a:pt x="5162" y="11447"/>
                    </a:lnTo>
                    <a:lnTo>
                      <a:pt x="5370" y="11406"/>
                    </a:lnTo>
                    <a:lnTo>
                      <a:pt x="5619" y="11322"/>
                    </a:lnTo>
                    <a:lnTo>
                      <a:pt x="5869" y="11198"/>
                    </a:lnTo>
                    <a:lnTo>
                      <a:pt x="6036" y="11031"/>
                    </a:lnTo>
                    <a:lnTo>
                      <a:pt x="6161" y="10781"/>
                    </a:lnTo>
                    <a:lnTo>
                      <a:pt x="6285" y="10448"/>
                    </a:lnTo>
                    <a:lnTo>
                      <a:pt x="6327" y="10240"/>
                    </a:lnTo>
                    <a:lnTo>
                      <a:pt x="6327" y="9990"/>
                    </a:lnTo>
                    <a:lnTo>
                      <a:pt x="6285" y="9741"/>
                    </a:lnTo>
                    <a:lnTo>
                      <a:pt x="6244" y="9449"/>
                    </a:lnTo>
                    <a:lnTo>
                      <a:pt x="6161" y="9158"/>
                    </a:lnTo>
                    <a:lnTo>
                      <a:pt x="5994" y="8825"/>
                    </a:lnTo>
                    <a:lnTo>
                      <a:pt x="5828" y="8450"/>
                    </a:lnTo>
                    <a:lnTo>
                      <a:pt x="5578" y="8076"/>
                    </a:lnTo>
                    <a:lnTo>
                      <a:pt x="5037" y="7368"/>
                    </a:lnTo>
                    <a:lnTo>
                      <a:pt x="4537" y="6785"/>
                    </a:lnTo>
                    <a:lnTo>
                      <a:pt x="4079" y="6244"/>
                    </a:lnTo>
                    <a:lnTo>
                      <a:pt x="3663" y="5662"/>
                    </a:lnTo>
                    <a:lnTo>
                      <a:pt x="3247" y="5079"/>
                    </a:lnTo>
                    <a:lnTo>
                      <a:pt x="2914" y="4371"/>
                    </a:lnTo>
                    <a:lnTo>
                      <a:pt x="2747" y="3955"/>
                    </a:lnTo>
                    <a:lnTo>
                      <a:pt x="2581" y="3497"/>
                    </a:lnTo>
                    <a:lnTo>
                      <a:pt x="2414" y="2956"/>
                    </a:lnTo>
                    <a:lnTo>
                      <a:pt x="2290" y="2373"/>
                    </a:lnTo>
                    <a:lnTo>
                      <a:pt x="2123" y="1791"/>
                    </a:lnTo>
                    <a:lnTo>
                      <a:pt x="1957" y="1291"/>
                    </a:lnTo>
                    <a:lnTo>
                      <a:pt x="1748" y="875"/>
                    </a:lnTo>
                    <a:lnTo>
                      <a:pt x="1540" y="542"/>
                    </a:lnTo>
                    <a:lnTo>
                      <a:pt x="1332" y="292"/>
                    </a:lnTo>
                    <a:lnTo>
                      <a:pt x="1124" y="84"/>
                    </a:lnTo>
                    <a:lnTo>
                      <a:pt x="8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2"/>
              <p:cNvSpPr/>
              <p:nvPr/>
            </p:nvSpPr>
            <p:spPr>
              <a:xfrm>
                <a:off x="5304825" y="1618650"/>
                <a:ext cx="162350" cy="565050"/>
              </a:xfrm>
              <a:custGeom>
                <a:avLst/>
                <a:gdLst/>
                <a:ahLst/>
                <a:cxnLst/>
                <a:rect l="l" t="t" r="r" b="b"/>
                <a:pathLst>
                  <a:path w="6494" h="22602" extrusionOk="0">
                    <a:moveTo>
                      <a:pt x="3580" y="0"/>
                    </a:moveTo>
                    <a:lnTo>
                      <a:pt x="3413" y="83"/>
                    </a:lnTo>
                    <a:lnTo>
                      <a:pt x="3247" y="167"/>
                    </a:lnTo>
                    <a:lnTo>
                      <a:pt x="3080" y="291"/>
                    </a:lnTo>
                    <a:lnTo>
                      <a:pt x="2955" y="416"/>
                    </a:lnTo>
                    <a:lnTo>
                      <a:pt x="2831" y="583"/>
                    </a:lnTo>
                    <a:lnTo>
                      <a:pt x="2664" y="999"/>
                    </a:lnTo>
                    <a:lnTo>
                      <a:pt x="2498" y="1499"/>
                    </a:lnTo>
                    <a:lnTo>
                      <a:pt x="2414" y="2040"/>
                    </a:lnTo>
                    <a:lnTo>
                      <a:pt x="2331" y="2706"/>
                    </a:lnTo>
                    <a:lnTo>
                      <a:pt x="2289" y="4121"/>
                    </a:lnTo>
                    <a:lnTo>
                      <a:pt x="2248" y="5703"/>
                    </a:lnTo>
                    <a:lnTo>
                      <a:pt x="2206" y="7368"/>
                    </a:lnTo>
                    <a:lnTo>
                      <a:pt x="2165" y="8158"/>
                    </a:lnTo>
                    <a:lnTo>
                      <a:pt x="2123" y="8991"/>
                    </a:lnTo>
                    <a:lnTo>
                      <a:pt x="2040" y="9740"/>
                    </a:lnTo>
                    <a:lnTo>
                      <a:pt x="1915" y="10489"/>
                    </a:lnTo>
                    <a:lnTo>
                      <a:pt x="1623" y="11946"/>
                    </a:lnTo>
                    <a:lnTo>
                      <a:pt x="1290" y="13278"/>
                    </a:lnTo>
                    <a:lnTo>
                      <a:pt x="916" y="14610"/>
                    </a:lnTo>
                    <a:lnTo>
                      <a:pt x="583" y="15817"/>
                    </a:lnTo>
                    <a:lnTo>
                      <a:pt x="250" y="17066"/>
                    </a:lnTo>
                    <a:lnTo>
                      <a:pt x="167" y="17649"/>
                    </a:lnTo>
                    <a:lnTo>
                      <a:pt x="83" y="18231"/>
                    </a:lnTo>
                    <a:lnTo>
                      <a:pt x="0" y="18814"/>
                    </a:lnTo>
                    <a:lnTo>
                      <a:pt x="0" y="19439"/>
                    </a:lnTo>
                    <a:lnTo>
                      <a:pt x="0" y="19980"/>
                    </a:lnTo>
                    <a:lnTo>
                      <a:pt x="83" y="20479"/>
                    </a:lnTo>
                    <a:lnTo>
                      <a:pt x="208" y="20895"/>
                    </a:lnTo>
                    <a:lnTo>
                      <a:pt x="375" y="21228"/>
                    </a:lnTo>
                    <a:lnTo>
                      <a:pt x="583" y="21561"/>
                    </a:lnTo>
                    <a:lnTo>
                      <a:pt x="791" y="21811"/>
                    </a:lnTo>
                    <a:lnTo>
                      <a:pt x="1041" y="22019"/>
                    </a:lnTo>
                    <a:lnTo>
                      <a:pt x="1249" y="22186"/>
                    </a:lnTo>
                    <a:lnTo>
                      <a:pt x="1499" y="22311"/>
                    </a:lnTo>
                    <a:lnTo>
                      <a:pt x="1748" y="22394"/>
                    </a:lnTo>
                    <a:lnTo>
                      <a:pt x="2123" y="22519"/>
                    </a:lnTo>
                    <a:lnTo>
                      <a:pt x="2414" y="22560"/>
                    </a:lnTo>
                    <a:lnTo>
                      <a:pt x="2539" y="22560"/>
                    </a:lnTo>
                    <a:lnTo>
                      <a:pt x="2872" y="22602"/>
                    </a:lnTo>
                    <a:lnTo>
                      <a:pt x="3455" y="22602"/>
                    </a:lnTo>
                    <a:lnTo>
                      <a:pt x="3705" y="22560"/>
                    </a:lnTo>
                    <a:lnTo>
                      <a:pt x="3954" y="22477"/>
                    </a:lnTo>
                    <a:lnTo>
                      <a:pt x="4163" y="22394"/>
                    </a:lnTo>
                    <a:lnTo>
                      <a:pt x="4371" y="22269"/>
                    </a:lnTo>
                    <a:lnTo>
                      <a:pt x="4579" y="22144"/>
                    </a:lnTo>
                    <a:lnTo>
                      <a:pt x="4912" y="21811"/>
                    </a:lnTo>
                    <a:lnTo>
                      <a:pt x="5203" y="21436"/>
                    </a:lnTo>
                    <a:lnTo>
                      <a:pt x="5453" y="20979"/>
                    </a:lnTo>
                    <a:lnTo>
                      <a:pt x="5661" y="20438"/>
                    </a:lnTo>
                    <a:lnTo>
                      <a:pt x="5828" y="19896"/>
                    </a:lnTo>
                    <a:lnTo>
                      <a:pt x="5952" y="19272"/>
                    </a:lnTo>
                    <a:lnTo>
                      <a:pt x="6036" y="18648"/>
                    </a:lnTo>
                    <a:lnTo>
                      <a:pt x="6119" y="17982"/>
                    </a:lnTo>
                    <a:lnTo>
                      <a:pt x="6202" y="16650"/>
                    </a:lnTo>
                    <a:lnTo>
                      <a:pt x="6285" y="15318"/>
                    </a:lnTo>
                    <a:lnTo>
                      <a:pt x="6369" y="13694"/>
                    </a:lnTo>
                    <a:lnTo>
                      <a:pt x="6452" y="11572"/>
                    </a:lnTo>
                    <a:lnTo>
                      <a:pt x="6494" y="9116"/>
                    </a:lnTo>
                    <a:lnTo>
                      <a:pt x="6452" y="7867"/>
                    </a:lnTo>
                    <a:lnTo>
                      <a:pt x="6410" y="6618"/>
                    </a:lnTo>
                    <a:lnTo>
                      <a:pt x="6327" y="5411"/>
                    </a:lnTo>
                    <a:lnTo>
                      <a:pt x="6202" y="4246"/>
                    </a:lnTo>
                    <a:lnTo>
                      <a:pt x="6036" y="3205"/>
                    </a:lnTo>
                    <a:lnTo>
                      <a:pt x="5786" y="2248"/>
                    </a:lnTo>
                    <a:lnTo>
                      <a:pt x="5661" y="1790"/>
                    </a:lnTo>
                    <a:lnTo>
                      <a:pt x="5495" y="1415"/>
                    </a:lnTo>
                    <a:lnTo>
                      <a:pt x="5328" y="1082"/>
                    </a:lnTo>
                    <a:lnTo>
                      <a:pt x="5162" y="749"/>
                    </a:lnTo>
                    <a:lnTo>
                      <a:pt x="4953" y="500"/>
                    </a:lnTo>
                    <a:lnTo>
                      <a:pt x="4704" y="291"/>
                    </a:lnTo>
                    <a:lnTo>
                      <a:pt x="4454" y="125"/>
                    </a:lnTo>
                    <a:lnTo>
                      <a:pt x="4204" y="42"/>
                    </a:lnTo>
                    <a:lnTo>
                      <a:pt x="39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2"/>
              <p:cNvSpPr/>
              <p:nvPr/>
            </p:nvSpPr>
            <p:spPr>
              <a:xfrm>
                <a:off x="5171625" y="1921450"/>
                <a:ext cx="309075" cy="522400"/>
              </a:xfrm>
              <a:custGeom>
                <a:avLst/>
                <a:gdLst/>
                <a:ahLst/>
                <a:cxnLst/>
                <a:rect l="l" t="t" r="r" b="b"/>
                <a:pathLst>
                  <a:path w="12363" h="20896" fill="none" extrusionOk="0">
                    <a:moveTo>
                      <a:pt x="12363" y="417"/>
                    </a:moveTo>
                    <a:lnTo>
                      <a:pt x="12363" y="417"/>
                    </a:lnTo>
                    <a:lnTo>
                      <a:pt x="12279" y="1083"/>
                    </a:lnTo>
                    <a:lnTo>
                      <a:pt x="12113" y="2914"/>
                    </a:lnTo>
                    <a:lnTo>
                      <a:pt x="11946" y="4163"/>
                    </a:lnTo>
                    <a:lnTo>
                      <a:pt x="11697" y="5578"/>
                    </a:lnTo>
                    <a:lnTo>
                      <a:pt x="11447" y="7160"/>
                    </a:lnTo>
                    <a:lnTo>
                      <a:pt x="11156" y="8783"/>
                    </a:lnTo>
                    <a:lnTo>
                      <a:pt x="10781" y="10490"/>
                    </a:lnTo>
                    <a:lnTo>
                      <a:pt x="10323" y="12238"/>
                    </a:lnTo>
                    <a:lnTo>
                      <a:pt x="9824" y="13945"/>
                    </a:lnTo>
                    <a:lnTo>
                      <a:pt x="9241" y="15610"/>
                    </a:lnTo>
                    <a:lnTo>
                      <a:pt x="8949" y="16401"/>
                    </a:lnTo>
                    <a:lnTo>
                      <a:pt x="8616" y="17150"/>
                    </a:lnTo>
                    <a:lnTo>
                      <a:pt x="8242" y="17899"/>
                    </a:lnTo>
                    <a:lnTo>
                      <a:pt x="7867" y="18607"/>
                    </a:lnTo>
                    <a:lnTo>
                      <a:pt x="7493" y="19231"/>
                    </a:lnTo>
                    <a:lnTo>
                      <a:pt x="7076" y="19855"/>
                    </a:lnTo>
                    <a:lnTo>
                      <a:pt x="6660" y="20396"/>
                    </a:lnTo>
                    <a:lnTo>
                      <a:pt x="6202" y="20896"/>
                    </a:lnTo>
                    <a:lnTo>
                      <a:pt x="6202" y="20896"/>
                    </a:lnTo>
                    <a:lnTo>
                      <a:pt x="5536" y="20147"/>
                    </a:lnTo>
                    <a:lnTo>
                      <a:pt x="4954" y="19356"/>
                    </a:lnTo>
                    <a:lnTo>
                      <a:pt x="4371" y="18565"/>
                    </a:lnTo>
                    <a:lnTo>
                      <a:pt x="3871" y="17774"/>
                    </a:lnTo>
                    <a:lnTo>
                      <a:pt x="3372" y="16942"/>
                    </a:lnTo>
                    <a:lnTo>
                      <a:pt x="2956" y="16068"/>
                    </a:lnTo>
                    <a:lnTo>
                      <a:pt x="2539" y="15193"/>
                    </a:lnTo>
                    <a:lnTo>
                      <a:pt x="2206" y="14361"/>
                    </a:lnTo>
                    <a:lnTo>
                      <a:pt x="1873" y="13487"/>
                    </a:lnTo>
                    <a:lnTo>
                      <a:pt x="1582" y="12613"/>
                    </a:lnTo>
                    <a:lnTo>
                      <a:pt x="1332" y="11739"/>
                    </a:lnTo>
                    <a:lnTo>
                      <a:pt x="1082" y="10865"/>
                    </a:lnTo>
                    <a:lnTo>
                      <a:pt x="708" y="9158"/>
                    </a:lnTo>
                    <a:lnTo>
                      <a:pt x="416" y="7535"/>
                    </a:lnTo>
                    <a:lnTo>
                      <a:pt x="250" y="5995"/>
                    </a:lnTo>
                    <a:lnTo>
                      <a:pt x="83" y="4579"/>
                    </a:lnTo>
                    <a:lnTo>
                      <a:pt x="42" y="3289"/>
                    </a:lnTo>
                    <a:lnTo>
                      <a:pt x="0" y="2165"/>
                    </a:lnTo>
                    <a:lnTo>
                      <a:pt x="42" y="583"/>
                    </a:lnTo>
                    <a:lnTo>
                      <a:pt x="83" y="1"/>
                    </a:lnTo>
                  </a:path>
                </a:pathLst>
              </a:custGeom>
              <a:noFill/>
              <a:ln w="3125" cap="rnd" cmpd="sng">
                <a:solidFill>
                  <a:srgbClr val="2545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2"/>
              <p:cNvSpPr/>
              <p:nvPr/>
            </p:nvSpPr>
            <p:spPr>
              <a:xfrm>
                <a:off x="5191400" y="1921450"/>
                <a:ext cx="111350" cy="389225"/>
              </a:xfrm>
              <a:custGeom>
                <a:avLst/>
                <a:gdLst/>
                <a:ahLst/>
                <a:cxnLst/>
                <a:rect l="l" t="t" r="r" b="b"/>
                <a:pathLst>
                  <a:path w="4454" h="15569" extrusionOk="0">
                    <a:moveTo>
                      <a:pt x="1873" y="1"/>
                    </a:moveTo>
                    <a:lnTo>
                      <a:pt x="1582" y="42"/>
                    </a:lnTo>
                    <a:lnTo>
                      <a:pt x="1374" y="126"/>
                    </a:lnTo>
                    <a:lnTo>
                      <a:pt x="1207" y="209"/>
                    </a:lnTo>
                    <a:lnTo>
                      <a:pt x="1041" y="375"/>
                    </a:lnTo>
                    <a:lnTo>
                      <a:pt x="916" y="542"/>
                    </a:lnTo>
                    <a:lnTo>
                      <a:pt x="791" y="750"/>
                    </a:lnTo>
                    <a:lnTo>
                      <a:pt x="666" y="1000"/>
                    </a:lnTo>
                    <a:lnTo>
                      <a:pt x="458" y="1541"/>
                    </a:lnTo>
                    <a:lnTo>
                      <a:pt x="333" y="2207"/>
                    </a:lnTo>
                    <a:lnTo>
                      <a:pt x="208" y="2956"/>
                    </a:lnTo>
                    <a:lnTo>
                      <a:pt x="83" y="3747"/>
                    </a:lnTo>
                    <a:lnTo>
                      <a:pt x="42" y="4579"/>
                    </a:lnTo>
                    <a:lnTo>
                      <a:pt x="0" y="6286"/>
                    </a:lnTo>
                    <a:lnTo>
                      <a:pt x="0" y="7951"/>
                    </a:lnTo>
                    <a:lnTo>
                      <a:pt x="83" y="9449"/>
                    </a:lnTo>
                    <a:lnTo>
                      <a:pt x="125" y="10573"/>
                    </a:lnTo>
                    <a:lnTo>
                      <a:pt x="167" y="11489"/>
                    </a:lnTo>
                    <a:lnTo>
                      <a:pt x="250" y="12405"/>
                    </a:lnTo>
                    <a:lnTo>
                      <a:pt x="375" y="13279"/>
                    </a:lnTo>
                    <a:lnTo>
                      <a:pt x="458" y="13695"/>
                    </a:lnTo>
                    <a:lnTo>
                      <a:pt x="541" y="14111"/>
                    </a:lnTo>
                    <a:lnTo>
                      <a:pt x="708" y="14444"/>
                    </a:lnTo>
                    <a:lnTo>
                      <a:pt x="874" y="14777"/>
                    </a:lnTo>
                    <a:lnTo>
                      <a:pt x="1041" y="15027"/>
                    </a:lnTo>
                    <a:lnTo>
                      <a:pt x="1290" y="15277"/>
                    </a:lnTo>
                    <a:lnTo>
                      <a:pt x="1582" y="15443"/>
                    </a:lnTo>
                    <a:lnTo>
                      <a:pt x="1915" y="15526"/>
                    </a:lnTo>
                    <a:lnTo>
                      <a:pt x="2289" y="15568"/>
                    </a:lnTo>
                    <a:lnTo>
                      <a:pt x="2706" y="15526"/>
                    </a:lnTo>
                    <a:lnTo>
                      <a:pt x="2955" y="15485"/>
                    </a:lnTo>
                    <a:lnTo>
                      <a:pt x="3247" y="15443"/>
                    </a:lnTo>
                    <a:lnTo>
                      <a:pt x="3580" y="15277"/>
                    </a:lnTo>
                    <a:lnTo>
                      <a:pt x="3746" y="15152"/>
                    </a:lnTo>
                    <a:lnTo>
                      <a:pt x="3913" y="15027"/>
                    </a:lnTo>
                    <a:lnTo>
                      <a:pt x="4038" y="14860"/>
                    </a:lnTo>
                    <a:lnTo>
                      <a:pt x="4163" y="14652"/>
                    </a:lnTo>
                    <a:lnTo>
                      <a:pt x="4287" y="14403"/>
                    </a:lnTo>
                    <a:lnTo>
                      <a:pt x="4371" y="14111"/>
                    </a:lnTo>
                    <a:lnTo>
                      <a:pt x="4454" y="13778"/>
                    </a:lnTo>
                    <a:lnTo>
                      <a:pt x="4454" y="13404"/>
                    </a:lnTo>
                    <a:lnTo>
                      <a:pt x="4454" y="12987"/>
                    </a:lnTo>
                    <a:lnTo>
                      <a:pt x="4412" y="12571"/>
                    </a:lnTo>
                    <a:lnTo>
                      <a:pt x="4246" y="11739"/>
                    </a:lnTo>
                    <a:lnTo>
                      <a:pt x="4079" y="10906"/>
                    </a:lnTo>
                    <a:lnTo>
                      <a:pt x="3830" y="10074"/>
                    </a:lnTo>
                    <a:lnTo>
                      <a:pt x="3580" y="9158"/>
                    </a:lnTo>
                    <a:lnTo>
                      <a:pt x="3330" y="8242"/>
                    </a:lnTo>
                    <a:lnTo>
                      <a:pt x="3122" y="7243"/>
                    </a:lnTo>
                    <a:lnTo>
                      <a:pt x="2997" y="6203"/>
                    </a:lnTo>
                    <a:lnTo>
                      <a:pt x="2914" y="5079"/>
                    </a:lnTo>
                    <a:lnTo>
                      <a:pt x="2914" y="3955"/>
                    </a:lnTo>
                    <a:lnTo>
                      <a:pt x="2914" y="2873"/>
                    </a:lnTo>
                    <a:lnTo>
                      <a:pt x="2831" y="1874"/>
                    </a:lnTo>
                    <a:lnTo>
                      <a:pt x="2789" y="1416"/>
                    </a:lnTo>
                    <a:lnTo>
                      <a:pt x="2747" y="1041"/>
                    </a:lnTo>
                    <a:lnTo>
                      <a:pt x="2622" y="708"/>
                    </a:lnTo>
                    <a:lnTo>
                      <a:pt x="2498" y="417"/>
                    </a:lnTo>
                    <a:lnTo>
                      <a:pt x="2331" y="209"/>
                    </a:lnTo>
                    <a:lnTo>
                      <a:pt x="2123" y="84"/>
                    </a:lnTo>
                    <a:lnTo>
                      <a:pt x="18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2"/>
              <p:cNvSpPr/>
              <p:nvPr/>
            </p:nvSpPr>
            <p:spPr>
              <a:xfrm>
                <a:off x="5258000" y="2120200"/>
                <a:ext cx="128000" cy="323650"/>
              </a:xfrm>
              <a:custGeom>
                <a:avLst/>
                <a:gdLst/>
                <a:ahLst/>
                <a:cxnLst/>
                <a:rect l="l" t="t" r="r" b="b"/>
                <a:pathLst>
                  <a:path w="5120" h="12946" fill="none" extrusionOk="0">
                    <a:moveTo>
                      <a:pt x="0" y="6453"/>
                    </a:moveTo>
                    <a:lnTo>
                      <a:pt x="0" y="6453"/>
                    </a:lnTo>
                    <a:lnTo>
                      <a:pt x="125" y="7035"/>
                    </a:lnTo>
                    <a:lnTo>
                      <a:pt x="291" y="7701"/>
                    </a:lnTo>
                    <a:lnTo>
                      <a:pt x="583" y="8534"/>
                    </a:lnTo>
                    <a:lnTo>
                      <a:pt x="957" y="9533"/>
                    </a:lnTo>
                    <a:lnTo>
                      <a:pt x="1415" y="10615"/>
                    </a:lnTo>
                    <a:lnTo>
                      <a:pt x="2040" y="11780"/>
                    </a:lnTo>
                    <a:lnTo>
                      <a:pt x="2373" y="12363"/>
                    </a:lnTo>
                    <a:lnTo>
                      <a:pt x="2747" y="12946"/>
                    </a:lnTo>
                    <a:lnTo>
                      <a:pt x="2747" y="12946"/>
                    </a:lnTo>
                    <a:lnTo>
                      <a:pt x="3039" y="11864"/>
                    </a:lnTo>
                    <a:lnTo>
                      <a:pt x="3288" y="10782"/>
                    </a:lnTo>
                    <a:lnTo>
                      <a:pt x="3788" y="8575"/>
                    </a:lnTo>
                    <a:lnTo>
                      <a:pt x="4162" y="6369"/>
                    </a:lnTo>
                    <a:lnTo>
                      <a:pt x="4495" y="4371"/>
                    </a:lnTo>
                    <a:lnTo>
                      <a:pt x="4787" y="2623"/>
                    </a:lnTo>
                    <a:lnTo>
                      <a:pt x="4953" y="1250"/>
                    </a:lnTo>
                    <a:lnTo>
                      <a:pt x="5120" y="1"/>
                    </a:lnTo>
                  </a:path>
                </a:pathLst>
              </a:custGeom>
              <a:noFill/>
              <a:ln w="3125" cap="rnd" cmpd="sng">
                <a:solidFill>
                  <a:srgbClr val="3C68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2"/>
              <p:cNvSpPr/>
              <p:nvPr/>
            </p:nvSpPr>
            <p:spPr>
              <a:xfrm>
                <a:off x="5188275" y="2383475"/>
                <a:ext cx="279950" cy="368400"/>
              </a:xfrm>
              <a:custGeom>
                <a:avLst/>
                <a:gdLst/>
                <a:ahLst/>
                <a:cxnLst/>
                <a:rect l="l" t="t" r="r" b="b"/>
                <a:pathLst>
                  <a:path w="11198" h="14736" extrusionOk="0">
                    <a:moveTo>
                      <a:pt x="0" y="1"/>
                    </a:moveTo>
                    <a:lnTo>
                      <a:pt x="2331" y="14736"/>
                    </a:lnTo>
                    <a:lnTo>
                      <a:pt x="8866" y="14736"/>
                    </a:lnTo>
                    <a:lnTo>
                      <a:pt x="11197" y="1"/>
                    </a:lnTo>
                    <a:close/>
                  </a:path>
                </a:pathLst>
              </a:custGeom>
              <a:solidFill>
                <a:srgbClr val="B97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Google Shape;1028;p44">
            <a:extLst>
              <a:ext uri="{FF2B5EF4-FFF2-40B4-BE49-F238E27FC236}">
                <a16:creationId xmlns:a16="http://schemas.microsoft.com/office/drawing/2014/main" id="{A30B1DA5-E8BA-417E-AE39-9B90DDA248F4}"/>
              </a:ext>
            </a:extLst>
          </p:cNvPr>
          <p:cNvSpPr txBox="1">
            <a:spLocks/>
          </p:cNvSpPr>
          <p:nvPr/>
        </p:nvSpPr>
        <p:spPr>
          <a:xfrm>
            <a:off x="-32457" y="753704"/>
            <a:ext cx="6791361" cy="31313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Montserrat SemiBold"/>
              <a:buNone/>
              <a:defRPr sz="4500" b="1" i="0" u="none" strike="noStrike" cap="none">
                <a:solidFill>
                  <a:schemeClr val="dk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dk1"/>
              </a:buClr>
              <a:buSzPts val="5200"/>
              <a:buFont typeface="Montserrat SemiBold"/>
              <a:buNone/>
              <a:defRPr sz="5200" b="0" i="0" u="none" strike="noStrike" cap="none">
                <a:solidFill>
                  <a:schemeClr val="dk1"/>
                </a:solidFill>
                <a:latin typeface="Montserrat SemiBold"/>
                <a:ea typeface="Montserrat SemiBold"/>
                <a:cs typeface="Montserrat SemiBold"/>
                <a:sym typeface="Montserrat SemiBold"/>
              </a:defRPr>
            </a:lvl2pPr>
            <a:lvl3pPr marR="0" lvl="2" algn="ctr" rtl="0">
              <a:lnSpc>
                <a:spcPct val="100000"/>
              </a:lnSpc>
              <a:spcBef>
                <a:spcPts val="0"/>
              </a:spcBef>
              <a:spcAft>
                <a:spcPts val="0"/>
              </a:spcAft>
              <a:buClr>
                <a:schemeClr val="dk1"/>
              </a:buClr>
              <a:buSzPts val="5200"/>
              <a:buFont typeface="Montserrat SemiBold"/>
              <a:buNone/>
              <a:defRPr sz="5200" b="0" i="0" u="none" strike="noStrike" cap="none">
                <a:solidFill>
                  <a:schemeClr val="dk1"/>
                </a:solidFill>
                <a:latin typeface="Montserrat SemiBold"/>
                <a:ea typeface="Montserrat SemiBold"/>
                <a:cs typeface="Montserrat SemiBold"/>
                <a:sym typeface="Montserrat SemiBold"/>
              </a:defRPr>
            </a:lvl3pPr>
            <a:lvl4pPr marR="0" lvl="3" algn="ctr" rtl="0">
              <a:lnSpc>
                <a:spcPct val="100000"/>
              </a:lnSpc>
              <a:spcBef>
                <a:spcPts val="0"/>
              </a:spcBef>
              <a:spcAft>
                <a:spcPts val="0"/>
              </a:spcAft>
              <a:buClr>
                <a:schemeClr val="dk1"/>
              </a:buClr>
              <a:buSzPts val="5200"/>
              <a:buFont typeface="Montserrat SemiBold"/>
              <a:buNone/>
              <a:defRPr sz="5200" b="0" i="0" u="none" strike="noStrike" cap="none">
                <a:solidFill>
                  <a:schemeClr val="dk1"/>
                </a:solidFill>
                <a:latin typeface="Montserrat SemiBold"/>
                <a:ea typeface="Montserrat SemiBold"/>
                <a:cs typeface="Montserrat SemiBold"/>
                <a:sym typeface="Montserrat SemiBold"/>
              </a:defRPr>
            </a:lvl4pPr>
            <a:lvl5pPr marR="0" lvl="4" algn="ctr" rtl="0">
              <a:lnSpc>
                <a:spcPct val="100000"/>
              </a:lnSpc>
              <a:spcBef>
                <a:spcPts val="0"/>
              </a:spcBef>
              <a:spcAft>
                <a:spcPts val="0"/>
              </a:spcAft>
              <a:buClr>
                <a:schemeClr val="dk1"/>
              </a:buClr>
              <a:buSzPts val="5200"/>
              <a:buFont typeface="Montserrat SemiBold"/>
              <a:buNone/>
              <a:defRPr sz="5200" b="0" i="0" u="none" strike="noStrike" cap="none">
                <a:solidFill>
                  <a:schemeClr val="dk1"/>
                </a:solidFill>
                <a:latin typeface="Montserrat SemiBold"/>
                <a:ea typeface="Montserrat SemiBold"/>
                <a:cs typeface="Montserrat SemiBold"/>
                <a:sym typeface="Montserrat SemiBold"/>
              </a:defRPr>
            </a:lvl5pPr>
            <a:lvl6pPr marR="0" lvl="5" algn="ctr" rtl="0">
              <a:lnSpc>
                <a:spcPct val="100000"/>
              </a:lnSpc>
              <a:spcBef>
                <a:spcPts val="0"/>
              </a:spcBef>
              <a:spcAft>
                <a:spcPts val="0"/>
              </a:spcAft>
              <a:buClr>
                <a:schemeClr val="dk1"/>
              </a:buClr>
              <a:buSzPts val="5200"/>
              <a:buFont typeface="Montserrat SemiBold"/>
              <a:buNone/>
              <a:defRPr sz="5200" b="0" i="0" u="none" strike="noStrike" cap="none">
                <a:solidFill>
                  <a:schemeClr val="dk1"/>
                </a:solidFill>
                <a:latin typeface="Montserrat SemiBold"/>
                <a:ea typeface="Montserrat SemiBold"/>
                <a:cs typeface="Montserrat SemiBold"/>
                <a:sym typeface="Montserrat SemiBold"/>
              </a:defRPr>
            </a:lvl6pPr>
            <a:lvl7pPr marR="0" lvl="6" algn="ctr" rtl="0">
              <a:lnSpc>
                <a:spcPct val="100000"/>
              </a:lnSpc>
              <a:spcBef>
                <a:spcPts val="0"/>
              </a:spcBef>
              <a:spcAft>
                <a:spcPts val="0"/>
              </a:spcAft>
              <a:buClr>
                <a:schemeClr val="dk1"/>
              </a:buClr>
              <a:buSzPts val="5200"/>
              <a:buFont typeface="Montserrat SemiBold"/>
              <a:buNone/>
              <a:defRPr sz="5200" b="0" i="0" u="none" strike="noStrike" cap="none">
                <a:solidFill>
                  <a:schemeClr val="dk1"/>
                </a:solidFill>
                <a:latin typeface="Montserrat SemiBold"/>
                <a:ea typeface="Montserrat SemiBold"/>
                <a:cs typeface="Montserrat SemiBold"/>
                <a:sym typeface="Montserrat SemiBold"/>
              </a:defRPr>
            </a:lvl7pPr>
            <a:lvl8pPr marR="0" lvl="7" algn="ctr" rtl="0">
              <a:lnSpc>
                <a:spcPct val="100000"/>
              </a:lnSpc>
              <a:spcBef>
                <a:spcPts val="0"/>
              </a:spcBef>
              <a:spcAft>
                <a:spcPts val="0"/>
              </a:spcAft>
              <a:buClr>
                <a:schemeClr val="dk1"/>
              </a:buClr>
              <a:buSzPts val="5200"/>
              <a:buFont typeface="Montserrat SemiBold"/>
              <a:buNone/>
              <a:defRPr sz="5200" b="0" i="0" u="none" strike="noStrike" cap="none">
                <a:solidFill>
                  <a:schemeClr val="dk1"/>
                </a:solidFill>
                <a:latin typeface="Montserrat SemiBold"/>
                <a:ea typeface="Montserrat SemiBold"/>
                <a:cs typeface="Montserrat SemiBold"/>
                <a:sym typeface="Montserrat SemiBold"/>
              </a:defRPr>
            </a:lvl8pPr>
            <a:lvl9pPr marR="0" lvl="8" algn="ctr" rtl="0">
              <a:lnSpc>
                <a:spcPct val="100000"/>
              </a:lnSpc>
              <a:spcBef>
                <a:spcPts val="0"/>
              </a:spcBef>
              <a:spcAft>
                <a:spcPts val="0"/>
              </a:spcAft>
              <a:buClr>
                <a:schemeClr val="dk1"/>
              </a:buClr>
              <a:buSzPts val="5200"/>
              <a:buFont typeface="Montserrat SemiBold"/>
              <a:buNone/>
              <a:defRPr sz="5200" b="0" i="0" u="none" strike="noStrike" cap="none">
                <a:solidFill>
                  <a:schemeClr val="dk1"/>
                </a:solidFill>
                <a:latin typeface="Montserrat SemiBold"/>
                <a:ea typeface="Montserrat SemiBold"/>
                <a:cs typeface="Montserrat SemiBold"/>
                <a:sym typeface="Montserrat SemiBold"/>
              </a:defRPr>
            </a:lvl9pPr>
          </a:lstStyle>
          <a:p>
            <a:pPr algn="ctr">
              <a:lnSpc>
                <a:spcPct val="120000"/>
              </a:lnSpc>
            </a:pPr>
            <a:r>
              <a:rPr lang="en-US" sz="4000" dirty="0">
                <a:latin typeface="Cambria" panose="02040503050406030204" pitchFamily="18" charset="0"/>
                <a:ea typeface="Cambria" panose="02040503050406030204" pitchFamily="18" charset="0"/>
              </a:rPr>
              <a:t>THỰC HÀNH TIẾNG VIỆT:</a:t>
            </a:r>
          </a:p>
          <a:p>
            <a:pPr algn="ctr">
              <a:lnSpc>
                <a:spcPct val="120000"/>
              </a:lnSpc>
            </a:pPr>
            <a:r>
              <a:rPr lang="en-US" sz="4000" dirty="0">
                <a:latin typeface="Cambria" panose="02040503050406030204" pitchFamily="18" charset="0"/>
                <a:ea typeface="Cambria" panose="02040503050406030204" pitchFamily="18" charset="0"/>
              </a:rPr>
              <a:t>DẤU CÂU, BIỆN PHÁP TU TỪ</a:t>
            </a:r>
            <a:endParaRPr lang="vi-VN" sz="4000" dirty="0">
              <a:latin typeface="Cambria" panose="02040503050406030204" pitchFamily="18" charset="0"/>
              <a:ea typeface="Cambria" panose="020405030504060302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3988" y="0"/>
            <a:ext cx="7720012" cy="573088"/>
          </a:xfrm>
        </p:spPr>
        <p:txBody>
          <a:bodyPr/>
          <a:lstStyle/>
          <a:p>
            <a:r>
              <a:rPr lang="vi-V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Bài 2 (SGK – 118)</a:t>
            </a:r>
          </a:p>
        </p:txBody>
      </p:sp>
      <p:graphicFrame>
        <p:nvGraphicFramePr>
          <p:cNvPr id="7" name="Table 6"/>
          <p:cNvGraphicFramePr>
            <a:graphicFrameLocks noGrp="1"/>
          </p:cNvGraphicFramePr>
          <p:nvPr>
            <p:extLst>
              <p:ext uri="{D42A27DB-BD31-4B8C-83A1-F6EECF244321}">
                <p14:modId xmlns:p14="http://schemas.microsoft.com/office/powerpoint/2010/main" val="2839671917"/>
              </p:ext>
            </p:extLst>
          </p:nvPr>
        </p:nvGraphicFramePr>
        <p:xfrm>
          <a:off x="515008" y="573087"/>
          <a:ext cx="7956333" cy="3834616"/>
        </p:xfrm>
        <a:graphic>
          <a:graphicData uri="http://schemas.openxmlformats.org/drawingml/2006/table">
            <a:tbl>
              <a:tblPr firstRow="1" bandRow="1">
                <a:tableStyleId>{2E75A736-CDAA-4A1A-8139-87C018730F1E}</a:tableStyleId>
              </a:tblPr>
              <a:tblGrid>
                <a:gridCol w="1566042">
                  <a:extLst>
                    <a:ext uri="{9D8B030D-6E8A-4147-A177-3AD203B41FA5}">
                      <a16:colId xmlns:a16="http://schemas.microsoft.com/office/drawing/2014/main" val="1021155951"/>
                    </a:ext>
                  </a:extLst>
                </a:gridCol>
                <a:gridCol w="3310759">
                  <a:extLst>
                    <a:ext uri="{9D8B030D-6E8A-4147-A177-3AD203B41FA5}">
                      <a16:colId xmlns:a16="http://schemas.microsoft.com/office/drawing/2014/main" val="579504195"/>
                    </a:ext>
                  </a:extLst>
                </a:gridCol>
                <a:gridCol w="3079532">
                  <a:extLst>
                    <a:ext uri="{9D8B030D-6E8A-4147-A177-3AD203B41FA5}">
                      <a16:colId xmlns:a16="http://schemas.microsoft.com/office/drawing/2014/main" val="668595381"/>
                    </a:ext>
                  </a:extLst>
                </a:gridCol>
              </a:tblGrid>
              <a:tr h="508697">
                <a:tc>
                  <a:txBody>
                    <a:bodyPr/>
                    <a:lstStyle/>
                    <a:p>
                      <a:pPr algn="ctr"/>
                      <a:r>
                        <a:rPr lang="vi-VN" sz="2000" b="1" dirty="0">
                          <a:latin typeface="Cambria" panose="02040503050406030204" pitchFamily="18" charset="0"/>
                          <a:ea typeface="Cambria" panose="02040503050406030204" pitchFamily="18" charset="0"/>
                        </a:rPr>
                        <a:t>Dấu</a:t>
                      </a:r>
                      <a:r>
                        <a:rPr lang="vi-VN" sz="2000" b="1" baseline="0" dirty="0">
                          <a:latin typeface="Cambria" panose="02040503050406030204" pitchFamily="18" charset="0"/>
                          <a:ea typeface="Cambria" panose="02040503050406030204" pitchFamily="18" charset="0"/>
                        </a:rPr>
                        <a:t> câu</a:t>
                      </a:r>
                      <a:endParaRPr lang="vi-VN" sz="2000" b="1" dirty="0">
                        <a:latin typeface="Cambria" panose="02040503050406030204" pitchFamily="18" charset="0"/>
                        <a:ea typeface="Cambria" panose="02040503050406030204" pitchFamily="18" charset="0"/>
                      </a:endParaRPr>
                    </a:p>
                  </a:txBody>
                  <a:tcPr>
                    <a:solidFill>
                      <a:schemeClr val="accent1">
                        <a:lumMod val="75000"/>
                      </a:schemeClr>
                    </a:solidFill>
                  </a:tcPr>
                </a:tc>
                <a:tc>
                  <a:txBody>
                    <a:bodyPr/>
                    <a:lstStyle/>
                    <a:p>
                      <a:pPr algn="ctr"/>
                      <a:r>
                        <a:rPr lang="vi-VN" sz="2000" b="1" dirty="0">
                          <a:latin typeface="Cambria" panose="02040503050406030204" pitchFamily="18" charset="0"/>
                          <a:ea typeface="Cambria" panose="02040503050406030204" pitchFamily="18" charset="0"/>
                        </a:rPr>
                        <a:t>a</a:t>
                      </a:r>
                    </a:p>
                  </a:txBody>
                  <a:tcPr>
                    <a:solidFill>
                      <a:schemeClr val="accent1">
                        <a:lumMod val="75000"/>
                      </a:schemeClr>
                    </a:solidFill>
                  </a:tcPr>
                </a:tc>
                <a:tc>
                  <a:txBody>
                    <a:bodyPr/>
                    <a:lstStyle/>
                    <a:p>
                      <a:pPr algn="ctr"/>
                      <a:r>
                        <a:rPr lang="vi-VN" sz="2000" b="1" dirty="0">
                          <a:latin typeface="Cambria" panose="02040503050406030204" pitchFamily="18" charset="0"/>
                          <a:ea typeface="Cambria" panose="02040503050406030204" pitchFamily="18" charset="0"/>
                        </a:rPr>
                        <a:t>b</a:t>
                      </a:r>
                    </a:p>
                  </a:txBody>
                  <a:tcPr>
                    <a:solidFill>
                      <a:schemeClr val="accent1">
                        <a:lumMod val="75000"/>
                      </a:schemeClr>
                    </a:solidFill>
                  </a:tcPr>
                </a:tc>
                <a:extLst>
                  <a:ext uri="{0D108BD9-81ED-4DB2-BD59-A6C34878D82A}">
                    <a16:rowId xmlns:a16="http://schemas.microsoft.com/office/drawing/2014/main" val="1743169293"/>
                  </a:ext>
                </a:extLst>
              </a:tr>
              <a:tr h="1682437">
                <a:tc>
                  <a:txBody>
                    <a:bodyPr/>
                    <a:lstStyle/>
                    <a:p>
                      <a:pPr algn="ctr"/>
                      <a:r>
                        <a:rPr lang="vi-VN" sz="1800" dirty="0">
                          <a:latin typeface="Cambria" panose="02040503050406030204" pitchFamily="18" charset="0"/>
                          <a:ea typeface="Cambria" panose="02040503050406030204" pitchFamily="18" charset="0"/>
                        </a:rPr>
                        <a:t>Dấu</a:t>
                      </a:r>
                      <a:r>
                        <a:rPr lang="vi-VN" sz="1800" baseline="0" dirty="0">
                          <a:latin typeface="Cambria" panose="02040503050406030204" pitchFamily="18" charset="0"/>
                          <a:ea typeface="Cambria" panose="02040503050406030204" pitchFamily="18" charset="0"/>
                        </a:rPr>
                        <a:t> phẩy</a:t>
                      </a:r>
                      <a:endParaRPr lang="vi-VN" sz="1800" dirty="0">
                        <a:latin typeface="Cambria" panose="02040503050406030204" pitchFamily="18" charset="0"/>
                        <a:ea typeface="Cambria" panose="02040503050406030204" pitchFamily="18" charset="0"/>
                      </a:endParaRPr>
                    </a:p>
                  </a:txBody>
                  <a:tcPr anchor="ctr"/>
                </a:tc>
                <a:tc>
                  <a:txBody>
                    <a:bodyPr/>
                    <a:lstStyle/>
                    <a:p>
                      <a:pPr marL="285750" indent="-285750">
                        <a:buFontTx/>
                        <a:buChar char="-"/>
                      </a:pPr>
                      <a:r>
                        <a:rPr lang="vi-VN" sz="1800" dirty="0">
                          <a:latin typeface="Cambria" panose="02040503050406030204" pitchFamily="18" charset="0"/>
                          <a:ea typeface="Cambria" panose="02040503050406030204" pitchFamily="18" charset="0"/>
                        </a:rPr>
                        <a:t>Ngăn</a:t>
                      </a:r>
                      <a:r>
                        <a:rPr lang="vi-VN" sz="1800" baseline="0" dirty="0">
                          <a:latin typeface="Cambria" panose="02040503050406030204" pitchFamily="18" charset="0"/>
                          <a:ea typeface="Cambria" panose="02040503050406030204" pitchFamily="18" charset="0"/>
                        </a:rPr>
                        <a:t> cách thành phần trạng ngữ với thành phần chủ ngữ.</a:t>
                      </a:r>
                    </a:p>
                    <a:p>
                      <a:pPr marL="285750" indent="-285750">
                        <a:buFontTx/>
                        <a:buChar char="-"/>
                      </a:pPr>
                      <a:r>
                        <a:rPr lang="vi-VN" sz="1800" dirty="0">
                          <a:latin typeface="Cambria" panose="02040503050406030204" pitchFamily="18" charset="0"/>
                          <a:ea typeface="Cambria" panose="02040503050406030204" pitchFamily="18" charset="0"/>
                        </a:rPr>
                        <a:t>Đánh</a:t>
                      </a:r>
                      <a:r>
                        <a:rPr lang="vi-VN" sz="1800" baseline="0" dirty="0">
                          <a:latin typeface="Cambria" panose="02040503050406030204" pitchFamily="18" charset="0"/>
                          <a:ea typeface="Cambria" panose="02040503050406030204" pitchFamily="18" charset="0"/>
                        </a:rPr>
                        <a:t> dấu phần chú thích, thông tin bổ sung với các thành phần chính của câu.</a:t>
                      </a:r>
                      <a:endParaRPr lang="vi-VN" sz="1800" dirty="0">
                        <a:latin typeface="Cambria" panose="02040503050406030204" pitchFamily="18" charset="0"/>
                        <a:ea typeface="Cambria" panose="02040503050406030204" pitchFamily="18" charset="0"/>
                      </a:endParaRPr>
                    </a:p>
                  </a:txBody>
                  <a:tcPr/>
                </a:tc>
                <a:tc>
                  <a:txBody>
                    <a:bodyPr/>
                    <a:lstStyle/>
                    <a:p>
                      <a:pPr marL="285750" indent="-285750">
                        <a:buFontTx/>
                        <a:buChar char="-"/>
                      </a:pPr>
                      <a:r>
                        <a:rPr lang="vi-VN" sz="1800" baseline="0" dirty="0">
                          <a:latin typeface="Cambria" panose="02040503050406030204" pitchFamily="18" charset="0"/>
                          <a:ea typeface="Cambria" panose="02040503050406030204" pitchFamily="18" charset="0"/>
                        </a:rPr>
                        <a:t>Đánh dấu phần chú thích, thông tin bổ sung.</a:t>
                      </a:r>
                    </a:p>
                    <a:p>
                      <a:pPr marL="285750" indent="-285750">
                        <a:buFontTx/>
                        <a:buChar char="-"/>
                      </a:pPr>
                      <a:r>
                        <a:rPr lang="vi-VN" sz="1800" baseline="0" dirty="0">
                          <a:latin typeface="Cambria" panose="02040503050406030204" pitchFamily="18" charset="0"/>
                          <a:ea typeface="Cambria" panose="02040503050406030204" pitchFamily="18" charset="0"/>
                        </a:rPr>
                        <a:t>Phân biệt các chủ ngữ trong câu/</a:t>
                      </a:r>
                    </a:p>
                  </a:txBody>
                  <a:tcPr/>
                </a:tc>
                <a:extLst>
                  <a:ext uri="{0D108BD9-81ED-4DB2-BD59-A6C34878D82A}">
                    <a16:rowId xmlns:a16="http://schemas.microsoft.com/office/drawing/2014/main" val="1800455200"/>
                  </a:ext>
                </a:extLst>
              </a:tr>
              <a:tr h="821741">
                <a:tc>
                  <a:txBody>
                    <a:bodyPr/>
                    <a:lstStyle/>
                    <a:p>
                      <a:pPr algn="ctr"/>
                      <a:r>
                        <a:rPr lang="vi-VN" sz="1800" dirty="0">
                          <a:latin typeface="Cambria" panose="02040503050406030204" pitchFamily="18" charset="0"/>
                          <a:ea typeface="Cambria" panose="02040503050406030204" pitchFamily="18" charset="0"/>
                        </a:rPr>
                        <a:t>Dấu</a:t>
                      </a:r>
                      <a:r>
                        <a:rPr lang="vi-VN" sz="1800" baseline="0" dirty="0">
                          <a:latin typeface="Cambria" panose="02040503050406030204" pitchFamily="18" charset="0"/>
                          <a:ea typeface="Cambria" panose="02040503050406030204" pitchFamily="18" charset="0"/>
                        </a:rPr>
                        <a:t> gạch ngang</a:t>
                      </a:r>
                      <a:endParaRPr lang="vi-VN" sz="1800" dirty="0">
                        <a:latin typeface="Cambria" panose="02040503050406030204" pitchFamily="18" charset="0"/>
                        <a:ea typeface="Cambria" panose="02040503050406030204" pitchFamily="18" charset="0"/>
                      </a:endParaRPr>
                    </a:p>
                  </a:txBody>
                  <a:tcPr anchor="ctr"/>
                </a:tc>
                <a:tc>
                  <a:txBody>
                    <a:bodyPr/>
                    <a:lstStyle/>
                    <a:p>
                      <a:r>
                        <a:rPr lang="vi-VN" sz="1800" dirty="0">
                          <a:latin typeface="Cambria" panose="02040503050406030204" pitchFamily="18" charset="0"/>
                          <a:ea typeface="Cambria" panose="02040503050406030204" pitchFamily="18" charset="0"/>
                        </a:rPr>
                        <a:t>Đánh</a:t>
                      </a:r>
                      <a:r>
                        <a:rPr lang="vi-VN" sz="1800" baseline="0" dirty="0">
                          <a:latin typeface="Cambria" panose="02040503050406030204" pitchFamily="18" charset="0"/>
                          <a:ea typeface="Cambria" panose="02040503050406030204" pitchFamily="18" charset="0"/>
                        </a:rPr>
                        <a:t> dấu phần chú thích, làm rõ nghĩa cho cụm từ </a:t>
                      </a:r>
                      <a:r>
                        <a:rPr lang="vi-VN" sz="1800" i="1" baseline="0" dirty="0">
                          <a:latin typeface="Cambria" panose="02040503050406030204" pitchFamily="18" charset="0"/>
                          <a:ea typeface="Cambria" panose="02040503050406030204" pitchFamily="18" charset="0"/>
                        </a:rPr>
                        <a:t>ngón dẹt.</a:t>
                      </a:r>
                      <a:endParaRPr lang="vi-VN" sz="1800" dirty="0">
                        <a:latin typeface="Cambria" panose="02040503050406030204" pitchFamily="18" charset="0"/>
                        <a:ea typeface="Cambria" panose="02040503050406030204" pitchFamily="18" charset="0"/>
                      </a:endParaRPr>
                    </a:p>
                  </a:txBody>
                  <a:tcPr/>
                </a:tc>
                <a:tc>
                  <a:txBody>
                    <a:bodyPr/>
                    <a:lstStyle/>
                    <a:p>
                      <a:endParaRPr lang="vi-VN" sz="180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432307598"/>
                  </a:ext>
                </a:extLst>
              </a:tr>
              <a:tr h="821741">
                <a:tc>
                  <a:txBody>
                    <a:bodyPr/>
                    <a:lstStyle/>
                    <a:p>
                      <a:pPr algn="ctr"/>
                      <a:r>
                        <a:rPr lang="vi-VN" sz="1800" dirty="0">
                          <a:latin typeface="Cambria" panose="02040503050406030204" pitchFamily="18" charset="0"/>
                          <a:ea typeface="Cambria" panose="02040503050406030204" pitchFamily="18" charset="0"/>
                        </a:rPr>
                        <a:t>Dấu</a:t>
                      </a:r>
                      <a:r>
                        <a:rPr lang="vi-VN" sz="1800" baseline="0" dirty="0">
                          <a:latin typeface="Cambria" panose="02040503050406030204" pitchFamily="18" charset="0"/>
                          <a:ea typeface="Cambria" panose="02040503050406030204" pitchFamily="18" charset="0"/>
                        </a:rPr>
                        <a:t> ngoặc kép</a:t>
                      </a:r>
                      <a:endParaRPr lang="vi-VN" sz="1800" dirty="0">
                        <a:latin typeface="Cambria" panose="02040503050406030204" pitchFamily="18" charset="0"/>
                        <a:ea typeface="Cambria" panose="02040503050406030204" pitchFamily="18" charset="0"/>
                      </a:endParaRPr>
                    </a:p>
                  </a:txBody>
                  <a:tcPr anchor="ctr"/>
                </a:tc>
                <a:tc>
                  <a:txBody>
                    <a:bodyPr/>
                    <a:lstStyle/>
                    <a:p>
                      <a:r>
                        <a:rPr lang="vi-VN" sz="1800" dirty="0">
                          <a:latin typeface="Cambria" panose="02040503050406030204" pitchFamily="18" charset="0"/>
                          <a:ea typeface="Cambria" panose="02040503050406030204" pitchFamily="18" charset="0"/>
                        </a:rPr>
                        <a:t>Đánh</a:t>
                      </a:r>
                      <a:r>
                        <a:rPr lang="vi-VN" sz="1800" baseline="0" dirty="0">
                          <a:latin typeface="Cambria" panose="02040503050406030204" pitchFamily="18" charset="0"/>
                          <a:ea typeface="Cambria" panose="02040503050406030204" pitchFamily="18" charset="0"/>
                        </a:rPr>
                        <a:t> dấu cụm từ hiểu theo nghĩa đặc biệt.</a:t>
                      </a:r>
                      <a:endParaRPr lang="vi-VN" sz="1800" dirty="0">
                        <a:latin typeface="Cambria" panose="02040503050406030204" pitchFamily="18" charset="0"/>
                        <a:ea typeface="Cambria" panose="02040503050406030204" pitchFamily="18" charset="0"/>
                      </a:endParaRPr>
                    </a:p>
                  </a:txBody>
                  <a:tcPr/>
                </a:tc>
                <a:tc>
                  <a:txBody>
                    <a:bodyPr/>
                    <a:lstStyle/>
                    <a:p>
                      <a:r>
                        <a:rPr lang="vi-VN" sz="1800" dirty="0">
                          <a:latin typeface="Cambria" panose="02040503050406030204" pitchFamily="18" charset="0"/>
                          <a:ea typeface="Cambria" panose="02040503050406030204" pitchFamily="18" charset="0"/>
                        </a:rPr>
                        <a:t>Đánh</a:t>
                      </a:r>
                      <a:r>
                        <a:rPr lang="vi-VN" sz="1800" baseline="0" dirty="0">
                          <a:latin typeface="Cambria" panose="02040503050406030204" pitchFamily="18" charset="0"/>
                          <a:ea typeface="Cambria" panose="02040503050406030204" pitchFamily="18" charset="0"/>
                        </a:rPr>
                        <a:t> dấu từ được hiểu theo nghĩa đặc biệt.</a:t>
                      </a:r>
                      <a:endParaRPr lang="vi-VN" sz="18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108988289"/>
                  </a:ext>
                </a:extLst>
              </a:tr>
            </a:tbl>
          </a:graphicData>
        </a:graphic>
      </p:graphicFrame>
    </p:spTree>
    <p:extLst>
      <p:ext uri="{BB962C8B-B14F-4D97-AF65-F5344CB8AC3E}">
        <p14:creationId xmlns:p14="http://schemas.microsoft.com/office/powerpoint/2010/main" val="3049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02443" y="1007328"/>
            <a:ext cx="4673901" cy="7689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SemiBold"/>
              <a:buNone/>
              <a:defRPr sz="30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2pPr>
            <a:lvl3pPr marR="0" lvl="2"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3pPr>
            <a:lvl4pPr marR="0" lvl="3"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4pPr>
            <a:lvl5pPr marR="0" lvl="4"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5pPr>
            <a:lvl6pPr marR="0" lvl="5"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6pPr>
            <a:lvl7pPr marR="0" lvl="6"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7pPr>
            <a:lvl8pPr marR="0" lvl="7"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8pPr>
            <a:lvl9pPr marR="0" lvl="8"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9pPr>
          </a:lstStyle>
          <a:p>
            <a:pPr algn="l"/>
            <a:r>
              <a:rPr lang="vi-VN" sz="3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HOẠT ĐỘNG NHÓM ĐÔI</a:t>
            </a:r>
          </a:p>
        </p:txBody>
      </p:sp>
      <p:sp>
        <p:nvSpPr>
          <p:cNvPr id="4" name="Title 1"/>
          <p:cNvSpPr txBox="1">
            <a:spLocks/>
          </p:cNvSpPr>
          <p:nvPr/>
        </p:nvSpPr>
        <p:spPr>
          <a:xfrm>
            <a:off x="512954" y="1826415"/>
            <a:ext cx="2608618" cy="7689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SemiBold"/>
              <a:buNone/>
              <a:defRPr sz="30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2pPr>
            <a:lvl3pPr marR="0" lvl="2"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3pPr>
            <a:lvl4pPr marR="0" lvl="3"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4pPr>
            <a:lvl5pPr marR="0" lvl="4"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5pPr>
            <a:lvl6pPr marR="0" lvl="5"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6pPr>
            <a:lvl7pPr marR="0" lvl="6"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7pPr>
            <a:lvl8pPr marR="0" lvl="7"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8pPr>
            <a:lvl9pPr marR="0" lvl="8"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9pPr>
          </a:lstStyle>
          <a:p>
            <a:pPr algn="l"/>
            <a:r>
              <a:rPr lang="vi-VN" sz="2000" dirty="0">
                <a:latin typeface="Cambria" panose="02040503050406030204" pitchFamily="18" charset="0"/>
                <a:ea typeface="Cambria" panose="02040503050406030204" pitchFamily="18" charset="0"/>
              </a:rPr>
              <a:t>Yêu cầu:</a:t>
            </a:r>
          </a:p>
          <a:p>
            <a:pPr algn="l"/>
            <a:r>
              <a:rPr lang="vi-VN" sz="2000" b="0" dirty="0">
                <a:latin typeface="Cambria" panose="02040503050406030204" pitchFamily="18" charset="0"/>
                <a:ea typeface="Cambria" panose="02040503050406030204" pitchFamily="18" charset="0"/>
              </a:rPr>
              <a:t>Bài tập 4, 5</a:t>
            </a:r>
          </a:p>
        </p:txBody>
      </p:sp>
      <p:sp>
        <p:nvSpPr>
          <p:cNvPr id="6" name="Title 1"/>
          <p:cNvSpPr txBox="1">
            <a:spLocks/>
          </p:cNvSpPr>
          <p:nvPr/>
        </p:nvSpPr>
        <p:spPr>
          <a:xfrm>
            <a:off x="502443" y="2645502"/>
            <a:ext cx="3554550" cy="7689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SemiBold"/>
              <a:buNone/>
              <a:defRPr sz="30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2pPr>
            <a:lvl3pPr marR="0" lvl="2"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3pPr>
            <a:lvl4pPr marR="0" lvl="3"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4pPr>
            <a:lvl5pPr marR="0" lvl="4"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5pPr>
            <a:lvl6pPr marR="0" lvl="5"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6pPr>
            <a:lvl7pPr marR="0" lvl="6"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7pPr>
            <a:lvl8pPr marR="0" lvl="7"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8pPr>
            <a:lvl9pPr marR="0" lvl="8"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9pPr>
          </a:lstStyle>
          <a:p>
            <a:pPr algn="l"/>
            <a:r>
              <a:rPr lang="vi-VN" sz="2000" dirty="0">
                <a:latin typeface="Cambria" panose="02040503050406030204" pitchFamily="18" charset="0"/>
                <a:ea typeface="Cambria" panose="02040503050406030204" pitchFamily="18" charset="0"/>
              </a:rPr>
              <a:t>Thời gian thảo luận</a:t>
            </a:r>
            <a:r>
              <a:rPr lang="vi-VN" sz="2000" b="0" dirty="0">
                <a:latin typeface="Cambria" panose="02040503050406030204" pitchFamily="18" charset="0"/>
                <a:ea typeface="Cambria" panose="02040503050406030204" pitchFamily="18" charset="0"/>
              </a:rPr>
              <a:t>: 5 phút.</a:t>
            </a:r>
          </a:p>
          <a:p>
            <a:pPr algn="l"/>
            <a:r>
              <a:rPr lang="vi-VN" sz="2000" dirty="0">
                <a:latin typeface="Cambria" panose="02040503050406030204" pitchFamily="18" charset="0"/>
                <a:ea typeface="Cambria" panose="02040503050406030204" pitchFamily="18" charset="0"/>
              </a:rPr>
              <a:t>Thời gian trình bày: </a:t>
            </a:r>
            <a:r>
              <a:rPr lang="vi-VN" sz="2000" b="0" dirty="0">
                <a:latin typeface="Cambria" panose="02040503050406030204" pitchFamily="18" charset="0"/>
                <a:ea typeface="Cambria" panose="02040503050406030204" pitchFamily="18" charset="0"/>
              </a:rPr>
              <a:t>2 phút.</a:t>
            </a:r>
          </a:p>
          <a:p>
            <a:pPr algn="l"/>
            <a:endParaRPr lang="vi-VN" sz="2000" b="0" dirty="0">
              <a:latin typeface="Cambria" panose="02040503050406030204" pitchFamily="18" charset="0"/>
              <a:ea typeface="Cambria" panose="02040503050406030204" pitchFamily="18" charset="0"/>
            </a:endParaRPr>
          </a:p>
        </p:txBody>
      </p:sp>
      <p:pic>
        <p:nvPicPr>
          <p:cNvPr id="1026" name="Picture 2" descr="Teamwork Clipart (#2353159) - Pik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17" b="98785" l="0" r="100000"/>
                    </a14:imgEffect>
                  </a14:imgLayer>
                </a14:imgProps>
              </a:ext>
              <a:ext uri="{28A0092B-C50C-407E-A947-70E740481C1C}">
                <a14:useLocalDpi xmlns:a14="http://schemas.microsoft.com/office/drawing/2010/main" val="0"/>
              </a:ext>
            </a:extLst>
          </a:blip>
          <a:srcRect/>
          <a:stretch>
            <a:fillRect/>
          </a:stretch>
        </p:blipFill>
        <p:spPr bwMode="auto">
          <a:xfrm>
            <a:off x="4866290" y="1424875"/>
            <a:ext cx="3321267" cy="402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01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42"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691" y="0"/>
            <a:ext cx="7718700" cy="572700"/>
          </a:xfrm>
        </p:spPr>
        <p:txBody>
          <a:bodyPr/>
          <a:lstStyle/>
          <a:p>
            <a:r>
              <a:rPr lang="vi-VN"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Bài 4 (SGK – 118)</a:t>
            </a:r>
          </a:p>
        </p:txBody>
      </p:sp>
      <p:sp>
        <p:nvSpPr>
          <p:cNvPr id="3" name="Title 1"/>
          <p:cNvSpPr txBox="1">
            <a:spLocks/>
          </p:cNvSpPr>
          <p:nvPr/>
        </p:nvSpPr>
        <p:spPr>
          <a:xfrm>
            <a:off x="483475" y="1007328"/>
            <a:ext cx="7311999" cy="7689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SemiBold"/>
              <a:buNone/>
              <a:defRPr sz="30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2pPr>
            <a:lvl3pPr marR="0" lvl="2"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3pPr>
            <a:lvl4pPr marR="0" lvl="3"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4pPr>
            <a:lvl5pPr marR="0" lvl="4"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5pPr>
            <a:lvl6pPr marR="0" lvl="5"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6pPr>
            <a:lvl7pPr marR="0" lvl="6"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7pPr>
            <a:lvl8pPr marR="0" lvl="7"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8pPr>
            <a:lvl9pPr marR="0" lvl="8"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9pPr>
          </a:lstStyle>
          <a:p>
            <a:pPr algn="l"/>
            <a:r>
              <a:rPr lang="vi-VN" sz="2000" b="0" i="1" dirty="0">
                <a:latin typeface="Cambria" panose="02040503050406030204" pitchFamily="18" charset="0"/>
                <a:ea typeface="Cambria" panose="02040503050406030204" pitchFamily="18" charset="0"/>
              </a:rPr>
              <a:t>a. Bữa tối, </a:t>
            </a:r>
            <a:r>
              <a:rPr lang="vi-VN" sz="2000" i="1" dirty="0">
                <a:latin typeface="Cambria" panose="02040503050406030204" pitchFamily="18" charset="0"/>
                <a:ea typeface="Cambria" panose="02040503050406030204" pitchFamily="18" charset="0"/>
              </a:rPr>
              <a:t>một chú én tò mò</a:t>
            </a:r>
            <a:r>
              <a:rPr lang="vi-VN" sz="2000" b="0" i="1" dirty="0">
                <a:latin typeface="Cambria" panose="02040503050406030204" pitchFamily="18" charset="0"/>
                <a:ea typeface="Cambria" panose="02040503050406030204" pitchFamily="18" charset="0"/>
              </a:rPr>
              <a:t> sa xuống bàn ăn, cánh bị thương không bay lên được.</a:t>
            </a:r>
          </a:p>
        </p:txBody>
      </p:sp>
      <p:sp>
        <p:nvSpPr>
          <p:cNvPr id="5" name="Title 1"/>
          <p:cNvSpPr txBox="1">
            <a:spLocks/>
          </p:cNvSpPr>
          <p:nvPr/>
        </p:nvSpPr>
        <p:spPr>
          <a:xfrm>
            <a:off x="483475" y="2210875"/>
            <a:ext cx="7718700" cy="7689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SemiBold"/>
              <a:buNone/>
              <a:defRPr sz="30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2pPr>
            <a:lvl3pPr marR="0" lvl="2"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3pPr>
            <a:lvl4pPr marR="0" lvl="3"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4pPr>
            <a:lvl5pPr marR="0" lvl="4"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5pPr>
            <a:lvl6pPr marR="0" lvl="5"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6pPr>
            <a:lvl7pPr marR="0" lvl="6"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7pPr>
            <a:lvl8pPr marR="0" lvl="7"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8pPr>
            <a:lvl9pPr marR="0" lvl="8"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9pPr>
          </a:lstStyle>
          <a:p>
            <a:pPr algn="l"/>
            <a:r>
              <a:rPr lang="vi-VN" sz="2000" b="0" i="1" dirty="0">
                <a:latin typeface="Cambria" panose="02040503050406030204" pitchFamily="18" charset="0"/>
                <a:ea typeface="Cambria" panose="02040503050406030204" pitchFamily="18" charset="0"/>
              </a:rPr>
              <a:t>b. Sáng hôm sau, tôi vẫn thấy </a:t>
            </a:r>
            <a:r>
              <a:rPr lang="vi-VN" sz="2000" i="1" dirty="0">
                <a:latin typeface="Cambria" panose="02040503050406030204" pitchFamily="18" charset="0"/>
                <a:ea typeface="Cambria" panose="02040503050406030204" pitchFamily="18" charset="0"/>
              </a:rPr>
              <a:t>nó thản nhiên </a:t>
            </a:r>
            <a:r>
              <a:rPr lang="vi-VN" sz="2000" b="0" i="1" dirty="0">
                <a:latin typeface="Cambria" panose="02040503050406030204" pitchFamily="18" charset="0"/>
                <a:ea typeface="Cambria" panose="02040503050406030204" pitchFamily="18" charset="0"/>
              </a:rPr>
              <a:t>đi lại quanh lều với một bên cánh còn hơi sã xuống.</a:t>
            </a:r>
          </a:p>
        </p:txBody>
      </p:sp>
      <p:sp>
        <p:nvSpPr>
          <p:cNvPr id="7" name="Title 1"/>
          <p:cNvSpPr txBox="1">
            <a:spLocks/>
          </p:cNvSpPr>
          <p:nvPr/>
        </p:nvSpPr>
        <p:spPr>
          <a:xfrm>
            <a:off x="1702676" y="3099110"/>
            <a:ext cx="6695090" cy="17146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SemiBold"/>
              <a:buNone/>
              <a:defRPr sz="30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2pPr>
            <a:lvl3pPr marR="0" lvl="2"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3pPr>
            <a:lvl4pPr marR="0" lvl="3"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4pPr>
            <a:lvl5pPr marR="0" lvl="4"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5pPr>
            <a:lvl6pPr marR="0" lvl="5"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6pPr>
            <a:lvl7pPr marR="0" lvl="6"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7pPr>
            <a:lvl8pPr marR="0" lvl="7"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8pPr>
            <a:lvl9pPr marR="0" lvl="8"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9pPr>
          </a:lstStyle>
          <a:p>
            <a:pPr algn="l"/>
            <a:r>
              <a:rPr lang="vi-VN" sz="2000" dirty="0">
                <a:latin typeface="Cambria" panose="02040503050406030204" pitchFamily="18" charset="0"/>
                <a:ea typeface="Cambria" panose="02040503050406030204" pitchFamily="18" charset="0"/>
              </a:rPr>
              <a:t>Tác dụng:</a:t>
            </a:r>
          </a:p>
          <a:p>
            <a:pPr marL="342900" indent="-342900" algn="l">
              <a:buFont typeface="Arial" panose="020B0604020202020204" pitchFamily="34" charset="0"/>
              <a:buChar char="•"/>
            </a:pPr>
            <a:r>
              <a:rPr lang="vi-VN" sz="2000" b="0" dirty="0">
                <a:latin typeface="Cambria" panose="02040503050406030204" pitchFamily="18" charset="0"/>
                <a:ea typeface="Cambria" panose="02040503050406030204" pitchFamily="18" charset="0"/>
              </a:rPr>
              <a:t>Nhấn mạnh sự hồn nhiên, vô tư của chim én sống trong hang, không sợ hãi trước con người.</a:t>
            </a:r>
          </a:p>
          <a:p>
            <a:pPr marL="342900" indent="-342900" algn="l">
              <a:buFont typeface="Arial" panose="020B0604020202020204" pitchFamily="34" charset="0"/>
              <a:buChar char="•"/>
            </a:pPr>
            <a:r>
              <a:rPr lang="vi-VN" sz="2000" b="0" dirty="0">
                <a:latin typeface="Cambria" panose="02040503050406030204" pitchFamily="18" charset="0"/>
                <a:ea typeface="Cambria" panose="02040503050406030204" pitchFamily="18" charset="0"/>
              </a:rPr>
              <a:t>Giúp những con chim én trở nên thân thiết, quen thuộc như những người bạn.</a:t>
            </a:r>
          </a:p>
        </p:txBody>
      </p:sp>
      <p:sp>
        <p:nvSpPr>
          <p:cNvPr id="8" name="Right Arrow 7"/>
          <p:cNvSpPr/>
          <p:nvPr/>
        </p:nvSpPr>
        <p:spPr>
          <a:xfrm>
            <a:off x="882870" y="3414422"/>
            <a:ext cx="609600" cy="851338"/>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9513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691" y="0"/>
            <a:ext cx="7718700" cy="572700"/>
          </a:xfrm>
        </p:spPr>
        <p:txBody>
          <a:bodyPr/>
          <a:lstStyle/>
          <a:p>
            <a:r>
              <a:rPr lang="vi-VN"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Bài 5 (SGK – 118)</a:t>
            </a:r>
          </a:p>
        </p:txBody>
      </p:sp>
      <p:graphicFrame>
        <p:nvGraphicFramePr>
          <p:cNvPr id="4" name="Table 3"/>
          <p:cNvGraphicFramePr>
            <a:graphicFrameLocks noGrp="1"/>
          </p:cNvGraphicFramePr>
          <p:nvPr>
            <p:extLst>
              <p:ext uri="{D42A27DB-BD31-4B8C-83A1-F6EECF244321}">
                <p14:modId xmlns:p14="http://schemas.microsoft.com/office/powerpoint/2010/main" val="3037222863"/>
              </p:ext>
            </p:extLst>
          </p:nvPr>
        </p:nvGraphicFramePr>
        <p:xfrm>
          <a:off x="409902" y="960163"/>
          <a:ext cx="7641022" cy="3662680"/>
        </p:xfrm>
        <a:graphic>
          <a:graphicData uri="http://schemas.openxmlformats.org/drawingml/2006/table">
            <a:tbl>
              <a:tblPr firstRow="1" bandRow="1">
                <a:tableStyleId>{2E75A736-CDAA-4A1A-8139-87C018730F1E}</a:tableStyleId>
              </a:tblPr>
              <a:tblGrid>
                <a:gridCol w="704195">
                  <a:extLst>
                    <a:ext uri="{9D8B030D-6E8A-4147-A177-3AD203B41FA5}">
                      <a16:colId xmlns:a16="http://schemas.microsoft.com/office/drawing/2014/main" val="2687171311"/>
                    </a:ext>
                  </a:extLst>
                </a:gridCol>
                <a:gridCol w="2196662">
                  <a:extLst>
                    <a:ext uri="{9D8B030D-6E8A-4147-A177-3AD203B41FA5}">
                      <a16:colId xmlns:a16="http://schemas.microsoft.com/office/drawing/2014/main" val="818469393"/>
                    </a:ext>
                  </a:extLst>
                </a:gridCol>
                <a:gridCol w="4740165">
                  <a:extLst>
                    <a:ext uri="{9D8B030D-6E8A-4147-A177-3AD203B41FA5}">
                      <a16:colId xmlns:a16="http://schemas.microsoft.com/office/drawing/2014/main" val="2152084186"/>
                    </a:ext>
                  </a:extLst>
                </a:gridCol>
              </a:tblGrid>
              <a:tr h="370840">
                <a:tc>
                  <a:txBody>
                    <a:bodyPr/>
                    <a:lstStyle/>
                    <a:p>
                      <a:pPr algn="ctr"/>
                      <a:endParaRPr lang="vi-VN" sz="1800" b="1" dirty="0">
                        <a:latin typeface="Cambria" panose="02040503050406030204" pitchFamily="18" charset="0"/>
                        <a:ea typeface="Cambria" panose="02040503050406030204" pitchFamily="18" charset="0"/>
                      </a:endParaRPr>
                    </a:p>
                  </a:txBody>
                  <a:tcPr>
                    <a:solidFill>
                      <a:schemeClr val="accent1">
                        <a:lumMod val="75000"/>
                      </a:schemeClr>
                    </a:solidFill>
                  </a:tcPr>
                </a:tc>
                <a:tc>
                  <a:txBody>
                    <a:bodyPr/>
                    <a:lstStyle/>
                    <a:p>
                      <a:pPr algn="ctr"/>
                      <a:r>
                        <a:rPr lang="vi-VN" sz="1800" b="1" dirty="0">
                          <a:latin typeface="Cambria" panose="02040503050406030204" pitchFamily="18" charset="0"/>
                          <a:ea typeface="Cambria" panose="02040503050406030204" pitchFamily="18" charset="0"/>
                        </a:rPr>
                        <a:t>Biện</a:t>
                      </a:r>
                      <a:r>
                        <a:rPr lang="vi-VN" sz="1800" b="1" baseline="0" dirty="0">
                          <a:latin typeface="Cambria" panose="02040503050406030204" pitchFamily="18" charset="0"/>
                          <a:ea typeface="Cambria" panose="02040503050406030204" pitchFamily="18" charset="0"/>
                        </a:rPr>
                        <a:t> pháp tu từ</a:t>
                      </a:r>
                      <a:endParaRPr lang="vi-VN" sz="1800" b="1" dirty="0">
                        <a:latin typeface="Cambria" panose="02040503050406030204" pitchFamily="18" charset="0"/>
                        <a:ea typeface="Cambria" panose="02040503050406030204" pitchFamily="18" charset="0"/>
                      </a:endParaRPr>
                    </a:p>
                  </a:txBody>
                  <a:tcPr>
                    <a:solidFill>
                      <a:schemeClr val="accent1">
                        <a:lumMod val="75000"/>
                      </a:schemeClr>
                    </a:solidFill>
                  </a:tcPr>
                </a:tc>
                <a:tc>
                  <a:txBody>
                    <a:bodyPr/>
                    <a:lstStyle/>
                    <a:p>
                      <a:pPr algn="ctr"/>
                      <a:r>
                        <a:rPr lang="vi-VN" sz="1800" b="1" dirty="0">
                          <a:latin typeface="Cambria" panose="02040503050406030204" pitchFamily="18" charset="0"/>
                          <a:ea typeface="Cambria" panose="02040503050406030204" pitchFamily="18" charset="0"/>
                        </a:rPr>
                        <a:t>Tác</a:t>
                      </a:r>
                      <a:r>
                        <a:rPr lang="vi-VN" sz="1800" b="1" baseline="0" dirty="0">
                          <a:latin typeface="Cambria" panose="02040503050406030204" pitchFamily="18" charset="0"/>
                          <a:ea typeface="Cambria" panose="02040503050406030204" pitchFamily="18" charset="0"/>
                        </a:rPr>
                        <a:t> dụng</a:t>
                      </a:r>
                      <a:endParaRPr lang="vi-VN" sz="1800" b="1" dirty="0">
                        <a:latin typeface="Cambria" panose="02040503050406030204" pitchFamily="18" charset="0"/>
                        <a:ea typeface="Cambria" panose="02040503050406030204" pitchFamily="18" charset="0"/>
                      </a:endParaRPr>
                    </a:p>
                  </a:txBody>
                  <a:tcPr>
                    <a:solidFill>
                      <a:schemeClr val="accent1">
                        <a:lumMod val="75000"/>
                      </a:schemeClr>
                    </a:solidFill>
                  </a:tcPr>
                </a:tc>
                <a:extLst>
                  <a:ext uri="{0D108BD9-81ED-4DB2-BD59-A6C34878D82A}">
                    <a16:rowId xmlns:a16="http://schemas.microsoft.com/office/drawing/2014/main" val="3505530031"/>
                  </a:ext>
                </a:extLst>
              </a:tr>
              <a:tr h="370840">
                <a:tc>
                  <a:txBody>
                    <a:bodyPr/>
                    <a:lstStyle/>
                    <a:p>
                      <a:pPr algn="ctr"/>
                      <a:r>
                        <a:rPr lang="vi-VN" sz="1800" dirty="0">
                          <a:latin typeface="Cambria" panose="02040503050406030204" pitchFamily="18" charset="0"/>
                          <a:ea typeface="Cambria" panose="02040503050406030204" pitchFamily="18" charset="0"/>
                        </a:rPr>
                        <a:t>a</a:t>
                      </a:r>
                    </a:p>
                  </a:txBody>
                  <a:tcPr anchor="ctr">
                    <a:solidFill>
                      <a:schemeClr val="bg1">
                        <a:lumMod val="75000"/>
                      </a:schemeClr>
                    </a:solidFill>
                  </a:tcPr>
                </a:tc>
                <a:tc>
                  <a:txBody>
                    <a:bodyPr/>
                    <a:lstStyle/>
                    <a:p>
                      <a:pPr algn="ctr"/>
                      <a:r>
                        <a:rPr lang="vi-VN" sz="1800" dirty="0">
                          <a:latin typeface="Cambria" panose="02040503050406030204" pitchFamily="18" charset="0"/>
                          <a:ea typeface="Cambria" panose="02040503050406030204" pitchFamily="18" charset="0"/>
                        </a:rPr>
                        <a:t>Nhân</a:t>
                      </a:r>
                      <a:r>
                        <a:rPr lang="vi-VN" sz="1800" baseline="0" dirty="0">
                          <a:latin typeface="Cambria" panose="02040503050406030204" pitchFamily="18" charset="0"/>
                          <a:ea typeface="Cambria" panose="02040503050406030204" pitchFamily="18" charset="0"/>
                        </a:rPr>
                        <a:t> hóa</a:t>
                      </a:r>
                    </a:p>
                    <a:p>
                      <a:pPr algn="ctr"/>
                      <a:r>
                        <a:rPr lang="vi-VN" sz="1800" i="1" baseline="0" dirty="0">
                          <a:latin typeface="Cambria" panose="02040503050406030204" pitchFamily="18" charset="0"/>
                          <a:ea typeface="Cambria" panose="02040503050406030204" pitchFamily="18" charset="0"/>
                        </a:rPr>
                        <a:t>(Nhiều bạn én thiếu niên)</a:t>
                      </a:r>
                      <a:endParaRPr lang="vi-VN" sz="1800" i="1" dirty="0">
                        <a:latin typeface="Cambria" panose="02040503050406030204" pitchFamily="18" charset="0"/>
                        <a:ea typeface="Cambria" panose="02040503050406030204" pitchFamily="18" charset="0"/>
                      </a:endParaRPr>
                    </a:p>
                  </a:txBody>
                  <a:tcPr anchor="ctr"/>
                </a:tc>
                <a:tc>
                  <a:txBody>
                    <a:bodyPr/>
                    <a:lstStyle/>
                    <a:p>
                      <a:pPr marL="285750" indent="-285750">
                        <a:buFont typeface="Arial" panose="020B0604020202020204" pitchFamily="34" charset="0"/>
                        <a:buChar char="•"/>
                      </a:pPr>
                      <a:r>
                        <a:rPr lang="vi-VN" sz="1800" dirty="0">
                          <a:latin typeface="Cambria" panose="02040503050406030204" pitchFamily="18" charset="0"/>
                          <a:ea typeface="Cambria" panose="02040503050406030204" pitchFamily="18" charset="0"/>
                        </a:rPr>
                        <a:t>Hình</a:t>
                      </a:r>
                      <a:r>
                        <a:rPr lang="vi-VN" sz="1800" baseline="0" dirty="0">
                          <a:latin typeface="Cambria" panose="02040503050406030204" pitchFamily="18" charset="0"/>
                          <a:ea typeface="Cambria" panose="02040503050406030204" pitchFamily="18" charset="0"/>
                        </a:rPr>
                        <a:t> ảnh chim én hiện lên sinh động, gần gũi.</a:t>
                      </a:r>
                    </a:p>
                    <a:p>
                      <a:pPr marL="285750" indent="-285750">
                        <a:buFont typeface="Arial" panose="020B0604020202020204" pitchFamily="34" charset="0"/>
                        <a:buChar char="•"/>
                      </a:pPr>
                      <a:r>
                        <a:rPr lang="vi-VN" sz="1800" baseline="0" dirty="0">
                          <a:latin typeface="Cambria" panose="02040503050406030204" pitchFamily="18" charset="0"/>
                          <a:ea typeface="Cambria" panose="02040503050406030204" pitchFamily="18" charset="0"/>
                        </a:rPr>
                        <a:t>Nhấn mạnh sự hồn nhiên, tinh nghịch của loài chim én trong hang.</a:t>
                      </a:r>
                      <a:endParaRPr lang="vi-VN" sz="18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847499860"/>
                  </a:ext>
                </a:extLst>
              </a:tr>
              <a:tr h="370840">
                <a:tc>
                  <a:txBody>
                    <a:bodyPr/>
                    <a:lstStyle/>
                    <a:p>
                      <a:pPr algn="ctr"/>
                      <a:r>
                        <a:rPr lang="vi-VN" sz="1800" dirty="0">
                          <a:latin typeface="Cambria" panose="02040503050406030204" pitchFamily="18" charset="0"/>
                          <a:ea typeface="Cambria" panose="02040503050406030204" pitchFamily="18" charset="0"/>
                        </a:rPr>
                        <a:t>b</a:t>
                      </a:r>
                    </a:p>
                  </a:txBody>
                  <a:tcPr anchor="ctr">
                    <a:solidFill>
                      <a:schemeClr val="bg1">
                        <a:lumMod val="75000"/>
                      </a:schemeClr>
                    </a:solidFill>
                  </a:tcPr>
                </a:tc>
                <a:tc>
                  <a:txBody>
                    <a:bodyPr/>
                    <a:lstStyle/>
                    <a:p>
                      <a:pPr algn="ctr"/>
                      <a:r>
                        <a:rPr lang="vi-VN" sz="1800" dirty="0">
                          <a:latin typeface="Cambria" panose="02040503050406030204" pitchFamily="18" charset="0"/>
                          <a:ea typeface="Cambria" panose="02040503050406030204" pitchFamily="18" charset="0"/>
                        </a:rPr>
                        <a:t>So sánh</a:t>
                      </a:r>
                    </a:p>
                    <a:p>
                      <a:pPr algn="ctr"/>
                      <a:r>
                        <a:rPr lang="vi-VN" sz="1800" i="1" dirty="0">
                          <a:latin typeface="Cambria" panose="02040503050406030204" pitchFamily="18" charset="0"/>
                          <a:ea typeface="Cambria" panose="02040503050406030204" pitchFamily="18" charset="0"/>
                        </a:rPr>
                        <a:t>(Đậu</a:t>
                      </a:r>
                      <a:r>
                        <a:rPr lang="vi-VN" sz="1800" i="1" baseline="0" dirty="0">
                          <a:latin typeface="Cambria" panose="02040503050406030204" pitchFamily="18" charset="0"/>
                          <a:ea typeface="Cambria" panose="02040503050406030204" pitchFamily="18" charset="0"/>
                        </a:rPr>
                        <a:t> thành từng vạt như đám hoa lá...)</a:t>
                      </a:r>
                      <a:endParaRPr lang="vi-VN" sz="1800" i="1" dirty="0">
                        <a:latin typeface="Cambria" panose="02040503050406030204" pitchFamily="18" charset="0"/>
                        <a:ea typeface="Cambria" panose="02040503050406030204" pitchFamily="18" charset="0"/>
                      </a:endParaRPr>
                    </a:p>
                  </a:txBody>
                  <a:tcPr anchor="ctr"/>
                </a:tc>
                <a:tc>
                  <a:txBody>
                    <a:bodyPr/>
                    <a:lstStyle/>
                    <a:p>
                      <a:pPr marL="285750" indent="-285750">
                        <a:buFont typeface="Arial" panose="020B0604020202020204" pitchFamily="34" charset="0"/>
                        <a:buChar char="•"/>
                      </a:pPr>
                      <a:r>
                        <a:rPr lang="vi-VN" sz="1800" dirty="0">
                          <a:latin typeface="Cambria" panose="02040503050406030204" pitchFamily="18" charset="0"/>
                          <a:ea typeface="Cambria" panose="02040503050406030204" pitchFamily="18" charset="0"/>
                        </a:rPr>
                        <a:t>Giúp</a:t>
                      </a:r>
                      <a:r>
                        <a:rPr lang="vi-VN" sz="1800" baseline="0" dirty="0">
                          <a:latin typeface="Cambria" panose="02040503050406030204" pitchFamily="18" charset="0"/>
                          <a:ea typeface="Cambria" panose="02040503050406030204" pitchFamily="18" charset="0"/>
                        </a:rPr>
                        <a:t> người đọc hình dung được hình dáng chim én đậu trên hang một cách sinh động.</a:t>
                      </a:r>
                    </a:p>
                    <a:p>
                      <a:pPr marL="285750" indent="-285750">
                        <a:buFont typeface="Arial" panose="020B0604020202020204" pitchFamily="34" charset="0"/>
                        <a:buChar char="•"/>
                      </a:pPr>
                      <a:r>
                        <a:rPr lang="vi-VN" sz="1800" baseline="0" dirty="0">
                          <a:latin typeface="Cambria" panose="02040503050406030204" pitchFamily="18" charset="0"/>
                          <a:ea typeface="Cambria" panose="02040503050406030204" pitchFamily="18" charset="0"/>
                        </a:rPr>
                        <a:t>Nhấn mạnh sự đông đúc của chim én.</a:t>
                      </a:r>
                    </a:p>
                    <a:p>
                      <a:pPr marL="285750" indent="-285750">
                        <a:buFont typeface="Arial" panose="020B0604020202020204" pitchFamily="34" charset="0"/>
                        <a:buChar char="•"/>
                      </a:pPr>
                      <a:r>
                        <a:rPr lang="vi-VN" sz="1800" baseline="0" dirty="0">
                          <a:latin typeface="Cambria" panose="02040503050406030204" pitchFamily="18" charset="0"/>
                          <a:ea typeface="Cambria" panose="02040503050406030204" pitchFamily="18" charset="0"/>
                        </a:rPr>
                        <a:t>Câu văn trở nên sinh động, ấn tượng.</a:t>
                      </a:r>
                      <a:endParaRPr lang="vi-VN" sz="18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95817780"/>
                  </a:ext>
                </a:extLst>
              </a:tr>
              <a:tr h="370840">
                <a:tc>
                  <a:txBody>
                    <a:bodyPr/>
                    <a:lstStyle/>
                    <a:p>
                      <a:pPr algn="ctr"/>
                      <a:r>
                        <a:rPr lang="vi-VN" sz="1800" dirty="0">
                          <a:latin typeface="Cambria" panose="02040503050406030204" pitchFamily="18" charset="0"/>
                          <a:ea typeface="Cambria" panose="02040503050406030204" pitchFamily="18" charset="0"/>
                        </a:rPr>
                        <a:t>c</a:t>
                      </a:r>
                    </a:p>
                  </a:txBody>
                  <a:tcPr anchor="ctr">
                    <a:solidFill>
                      <a:schemeClr val="bg1">
                        <a:lumMod val="75000"/>
                      </a:schemeClr>
                    </a:solidFill>
                  </a:tcPr>
                </a:tc>
                <a:tc>
                  <a:txBody>
                    <a:bodyPr/>
                    <a:lstStyle/>
                    <a:p>
                      <a:pPr algn="ctr"/>
                      <a:r>
                        <a:rPr lang="vi-VN" sz="1800" dirty="0">
                          <a:latin typeface="Cambria" panose="02040503050406030204" pitchFamily="18" charset="0"/>
                          <a:ea typeface="Cambria" panose="02040503050406030204" pitchFamily="18" charset="0"/>
                        </a:rPr>
                        <a:t>So sánh</a:t>
                      </a:r>
                    </a:p>
                    <a:p>
                      <a:pPr algn="ctr"/>
                      <a:r>
                        <a:rPr lang="vi-VN" sz="1800" i="1" dirty="0">
                          <a:latin typeface="Cambria" panose="02040503050406030204" pitchFamily="18" charset="0"/>
                          <a:ea typeface="Cambria" panose="02040503050406030204" pitchFamily="18" charset="0"/>
                        </a:rPr>
                        <a:t>(như</a:t>
                      </a:r>
                      <a:r>
                        <a:rPr lang="vi-VN" sz="1800" i="1" baseline="0" dirty="0">
                          <a:latin typeface="Cambria" panose="02040503050406030204" pitchFamily="18" charset="0"/>
                          <a:ea typeface="Cambria" panose="02040503050406030204" pitchFamily="18" charset="0"/>
                        </a:rPr>
                        <a:t> cái giếng trời khổng lồ)</a:t>
                      </a:r>
                      <a:endParaRPr lang="vi-VN" sz="1800" i="1" dirty="0">
                        <a:latin typeface="Cambria" panose="02040503050406030204" pitchFamily="18" charset="0"/>
                        <a:ea typeface="Cambria" panose="02040503050406030204" pitchFamily="18" charset="0"/>
                      </a:endParaRPr>
                    </a:p>
                  </a:txBody>
                  <a:tcPr anchor="ctr"/>
                </a:tc>
                <a:tc>
                  <a:txBody>
                    <a:bodyPr/>
                    <a:lstStyle/>
                    <a:p>
                      <a:pPr marL="285750" indent="-285750">
                        <a:buFont typeface="Arial" panose="020B0604020202020204" pitchFamily="34" charset="0"/>
                        <a:buChar char="•"/>
                      </a:pPr>
                      <a:r>
                        <a:rPr lang="vi-VN" sz="1800" dirty="0">
                          <a:latin typeface="Cambria" panose="02040503050406030204" pitchFamily="18" charset="0"/>
                          <a:ea typeface="Cambria" panose="02040503050406030204" pitchFamily="18" charset="0"/>
                        </a:rPr>
                        <a:t>Tái</a:t>
                      </a:r>
                      <a:r>
                        <a:rPr lang="vi-VN" sz="1800" baseline="0" dirty="0">
                          <a:latin typeface="Cambria" panose="02040503050406030204" pitchFamily="18" charset="0"/>
                          <a:ea typeface="Cambria" panose="02040503050406030204" pitchFamily="18" charset="0"/>
                        </a:rPr>
                        <a:t> hiện lại hình dáng của cửa hang thứ hai.</a:t>
                      </a:r>
                    </a:p>
                    <a:p>
                      <a:pPr marL="285750" indent="-285750">
                        <a:buFont typeface="Arial" panose="020B0604020202020204" pitchFamily="34" charset="0"/>
                        <a:buChar char="•"/>
                      </a:pPr>
                      <a:r>
                        <a:rPr lang="vi-VN" sz="1800" baseline="0" dirty="0">
                          <a:latin typeface="Cambria" panose="02040503050406030204" pitchFamily="18" charset="0"/>
                          <a:ea typeface="Cambria" panose="02040503050406030204" pitchFamily="18" charset="0"/>
                        </a:rPr>
                        <a:t>Nhấn mạnh sự to lớn, kì vĩ của hang động.</a:t>
                      </a:r>
                    </a:p>
                    <a:p>
                      <a:pPr marL="285750" indent="-285750">
                        <a:buFont typeface="Arial" panose="020B0604020202020204" pitchFamily="34" charset="0"/>
                        <a:buChar char="•"/>
                      </a:pPr>
                      <a:r>
                        <a:rPr lang="vi-VN" sz="1800" baseline="0" dirty="0">
                          <a:latin typeface="Cambria" panose="02040503050406030204" pitchFamily="18" charset="0"/>
                          <a:ea typeface="Cambria" panose="02040503050406030204" pitchFamily="18" charset="0"/>
                        </a:rPr>
                        <a:t>Giúp câu văn sinh động, gợi hình.</a:t>
                      </a:r>
                      <a:endParaRPr lang="vi-VN" sz="18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513105418"/>
                  </a:ext>
                </a:extLst>
              </a:tr>
            </a:tbl>
          </a:graphicData>
        </a:graphic>
      </p:graphicFrame>
    </p:spTree>
    <p:extLst>
      <p:ext uri="{BB962C8B-B14F-4D97-AF65-F5344CB8AC3E}">
        <p14:creationId xmlns:p14="http://schemas.microsoft.com/office/powerpoint/2010/main" val="351903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47"/>
          <p:cNvSpPr txBox="1">
            <a:spLocks noGrp="1"/>
          </p:cNvSpPr>
          <p:nvPr>
            <p:ph type="title"/>
          </p:nvPr>
        </p:nvSpPr>
        <p:spPr>
          <a:xfrm>
            <a:off x="784950" y="654900"/>
            <a:ext cx="970800" cy="97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Cambria" panose="02040503050406030204" pitchFamily="18" charset="0"/>
                <a:ea typeface="Cambria" panose="02040503050406030204" pitchFamily="18" charset="0"/>
              </a:rPr>
              <a:t>I.</a:t>
            </a:r>
            <a:endParaRPr dirty="0">
              <a:latin typeface="Cambria" panose="02040503050406030204" pitchFamily="18" charset="0"/>
              <a:ea typeface="Cambria" panose="02040503050406030204" pitchFamily="18" charset="0"/>
            </a:endParaRPr>
          </a:p>
        </p:txBody>
      </p:sp>
      <p:sp>
        <p:nvSpPr>
          <p:cNvPr id="1108" name="Google Shape;1108;p47"/>
          <p:cNvSpPr txBox="1">
            <a:spLocks noGrp="1"/>
          </p:cNvSpPr>
          <p:nvPr>
            <p:ph type="title" idx="2"/>
          </p:nvPr>
        </p:nvSpPr>
        <p:spPr>
          <a:xfrm>
            <a:off x="712650" y="1665225"/>
            <a:ext cx="4530300" cy="163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latin typeface="Cambria" panose="02040503050406030204" pitchFamily="18" charset="0"/>
                <a:ea typeface="Cambria" panose="02040503050406030204" pitchFamily="18" charset="0"/>
              </a:rPr>
              <a:t>DẤU CÂU</a:t>
            </a:r>
            <a:endParaRPr dirty="0">
              <a:latin typeface="Cambria" panose="02040503050406030204" pitchFamily="18" charset="0"/>
              <a:ea typeface="Cambria" panose="02040503050406030204" pitchFamily="18" charset="0"/>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46"/>
          <p:cNvSpPr txBox="1">
            <a:spLocks noGrp="1"/>
          </p:cNvSpPr>
          <p:nvPr>
            <p:ph type="title"/>
          </p:nvPr>
        </p:nvSpPr>
        <p:spPr>
          <a:xfrm>
            <a:off x="2611821" y="172892"/>
            <a:ext cx="6185338" cy="1014777"/>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2000" b="0" dirty="0">
                <a:latin typeface="Cambria" panose="02040503050406030204" pitchFamily="18" charset="0"/>
                <a:ea typeface="Cambria" panose="02040503050406030204" pitchFamily="18" charset="0"/>
              </a:rPr>
              <a:t>Trong khoảng thời gian 3 phút, em hãy hoàn thành bảng thống kê về các loại dấu theo mẫu sau</a:t>
            </a:r>
            <a:br>
              <a:rPr lang="vi-VN" sz="2000" b="0" dirty="0">
                <a:latin typeface="Cambria" panose="02040503050406030204" pitchFamily="18" charset="0"/>
                <a:ea typeface="Cambria" panose="02040503050406030204" pitchFamily="18" charset="0"/>
              </a:rPr>
            </a:br>
            <a:r>
              <a:rPr lang="vi-VN" sz="2000" b="0" dirty="0">
                <a:latin typeface="Cambria" panose="02040503050406030204" pitchFamily="18" charset="0"/>
                <a:ea typeface="Cambria" panose="02040503050406030204" pitchFamily="18" charset="0"/>
              </a:rPr>
              <a:t>Em hãy cho biết, em nhớ được bao nhiêu loại dấu câu?</a:t>
            </a:r>
            <a:endParaRPr sz="2000" b="0" dirty="0">
              <a:latin typeface="Cambria" panose="02040503050406030204" pitchFamily="18" charset="0"/>
              <a:ea typeface="Cambria" panose="02040503050406030204" pitchFamily="18" charset="0"/>
            </a:endParaRPr>
          </a:p>
        </p:txBody>
      </p:sp>
      <p:sp>
        <p:nvSpPr>
          <p:cNvPr id="1097" name="Google Shape;1097;p46"/>
          <p:cNvSpPr txBox="1">
            <a:spLocks noGrp="1"/>
          </p:cNvSpPr>
          <p:nvPr>
            <p:ph type="subTitle" idx="1"/>
          </p:nvPr>
        </p:nvSpPr>
        <p:spPr>
          <a:xfrm>
            <a:off x="147145" y="172892"/>
            <a:ext cx="2354317" cy="129855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dirty="0">
                <a:solidFill>
                  <a:schemeClr val="accent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THỬ THÁCH 3 PHÚT</a:t>
            </a:r>
            <a:endParaRPr sz="2800" b="1" dirty="0">
              <a:solidFill>
                <a:schemeClr val="accent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72788872"/>
              </p:ext>
            </p:extLst>
          </p:nvPr>
        </p:nvGraphicFramePr>
        <p:xfrm>
          <a:off x="2611821" y="1333498"/>
          <a:ext cx="6332482" cy="3102035"/>
        </p:xfrm>
        <a:graphic>
          <a:graphicData uri="http://schemas.openxmlformats.org/drawingml/2006/table">
            <a:tbl>
              <a:tblPr firstRow="1" bandRow="1">
                <a:tableStyleId>{2E75A736-CDAA-4A1A-8139-87C018730F1E}</a:tableStyleId>
              </a:tblPr>
              <a:tblGrid>
                <a:gridCol w="3166241">
                  <a:extLst>
                    <a:ext uri="{9D8B030D-6E8A-4147-A177-3AD203B41FA5}">
                      <a16:colId xmlns:a16="http://schemas.microsoft.com/office/drawing/2014/main" val="822267863"/>
                    </a:ext>
                  </a:extLst>
                </a:gridCol>
                <a:gridCol w="3166241">
                  <a:extLst>
                    <a:ext uri="{9D8B030D-6E8A-4147-A177-3AD203B41FA5}">
                      <a16:colId xmlns:a16="http://schemas.microsoft.com/office/drawing/2014/main" val="3185083276"/>
                    </a:ext>
                  </a:extLst>
                </a:gridCol>
              </a:tblGrid>
              <a:tr h="537343">
                <a:tc>
                  <a:txBody>
                    <a:bodyPr/>
                    <a:lstStyle/>
                    <a:p>
                      <a:pPr algn="ctr"/>
                      <a:r>
                        <a:rPr lang="vi-VN" sz="2000" b="1" dirty="0">
                          <a:latin typeface="Cambria" panose="02040503050406030204" pitchFamily="18" charset="0"/>
                          <a:ea typeface="Cambria" panose="02040503050406030204" pitchFamily="18" charset="0"/>
                        </a:rPr>
                        <a:t>Loại dấu</a:t>
                      </a:r>
                      <a:r>
                        <a:rPr lang="vi-VN" sz="2000" b="1" baseline="0" dirty="0">
                          <a:latin typeface="Cambria" panose="02040503050406030204" pitchFamily="18" charset="0"/>
                          <a:ea typeface="Cambria" panose="02040503050406030204" pitchFamily="18" charset="0"/>
                        </a:rPr>
                        <a:t> câu</a:t>
                      </a:r>
                      <a:endParaRPr lang="vi-VN" sz="2000" b="1" dirty="0">
                        <a:latin typeface="Cambria" panose="02040503050406030204" pitchFamily="18" charset="0"/>
                        <a:ea typeface="Cambria" panose="02040503050406030204" pitchFamily="18" charset="0"/>
                      </a:endParaRPr>
                    </a:p>
                  </a:txBody>
                  <a:tcPr/>
                </a:tc>
                <a:tc>
                  <a:txBody>
                    <a:bodyPr/>
                    <a:lstStyle/>
                    <a:p>
                      <a:pPr algn="ctr"/>
                      <a:r>
                        <a:rPr lang="vi-VN" sz="2000" b="1" dirty="0">
                          <a:latin typeface="Cambria" panose="02040503050406030204" pitchFamily="18" charset="0"/>
                          <a:ea typeface="Cambria" panose="02040503050406030204" pitchFamily="18" charset="0"/>
                        </a:rPr>
                        <a:t>Mục</a:t>
                      </a:r>
                      <a:r>
                        <a:rPr lang="vi-VN" sz="2000" b="1" baseline="0" dirty="0">
                          <a:latin typeface="Cambria" panose="02040503050406030204" pitchFamily="18" charset="0"/>
                          <a:ea typeface="Cambria" panose="02040503050406030204" pitchFamily="18" charset="0"/>
                        </a:rPr>
                        <a:t> đích sử dụng</a:t>
                      </a:r>
                      <a:endParaRPr lang="vi-VN" sz="20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83870885"/>
                  </a:ext>
                </a:extLst>
              </a:tr>
              <a:tr h="2564692">
                <a:tc>
                  <a:txBody>
                    <a:bodyPr/>
                    <a:lstStyle/>
                    <a:p>
                      <a:pPr>
                        <a:lnSpc>
                          <a:spcPct val="150000"/>
                        </a:lnSpc>
                      </a:pPr>
                      <a:r>
                        <a:rPr lang="vi-VN" dirty="0">
                          <a:latin typeface="Cambria" panose="02040503050406030204" pitchFamily="18" charset="0"/>
                          <a:ea typeface="Cambria" panose="02040503050406030204" pitchFamily="18" charset="0"/>
                        </a:rPr>
                        <a:t>......................................................................................................................................................................................................................................................................................................................................................................................................................................................................................................</a:t>
                      </a:r>
                    </a:p>
                  </a:txBody>
                  <a:tcPr/>
                </a:tc>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a:p>
                      <a:endParaRPr lang="vi-V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83570713"/>
                  </a:ext>
                </a:extLst>
              </a:tr>
            </a:tbl>
          </a:graphicData>
        </a:graphic>
      </p:graphicFrame>
      <p:pic>
        <p:nvPicPr>
          <p:cNvPr id="4098" name="Picture 2" descr="Hình ảnh Vẽ Tay Phim Hoạt Hình Cậu Bé đánh Dấu Minh Họa Miễn Phí, Cậu Bé  Clipart, Bối Rối, Vấn đề Suy Nghĩ miễn phí tải tập tin PNG PSDComment và"/>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000" l="10000" r="90000">
                        <a14:foregroundMark x1="74500" y1="10583" x2="79417" y2="14583"/>
                        <a14:foregroundMark x1="76750" y1="19583" x2="69083" y2="26750"/>
                        <a14:foregroundMark x1="79833" y1="13750" x2="78500" y2="19583"/>
                        <a14:foregroundMark x1="70417" y1="26750" x2="70417" y2="29833"/>
                      </a14:backgroundRemoval>
                    </a14:imgEffect>
                  </a14:imgLayer>
                </a14:imgProps>
              </a:ext>
              <a:ext uri="{28A0092B-C50C-407E-A947-70E740481C1C}">
                <a14:useLocalDpi xmlns:a14="http://schemas.microsoft.com/office/drawing/2010/main" val="0"/>
              </a:ext>
            </a:extLst>
          </a:blip>
          <a:srcRect/>
          <a:stretch>
            <a:fillRect/>
          </a:stretch>
        </p:blipFill>
        <p:spPr bwMode="auto">
          <a:xfrm>
            <a:off x="-472966" y="1881352"/>
            <a:ext cx="3580707" cy="35807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97">
                                            <p:txEl>
                                              <p:pRg st="0" end="0"/>
                                            </p:txEl>
                                          </p:spTgt>
                                        </p:tgtEl>
                                        <p:attrNameLst>
                                          <p:attrName>style.visibility</p:attrName>
                                        </p:attrNameLst>
                                      </p:cBhvr>
                                      <p:to>
                                        <p:strVal val="visible"/>
                                      </p:to>
                                    </p:set>
                                    <p:animEffect transition="in" filter="barn(inVertical)">
                                      <p:cBhvr>
                                        <p:cTn id="10" dur="500"/>
                                        <p:tgtEl>
                                          <p:spTgt spid="109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96"/>
                                        </p:tgtEl>
                                        <p:attrNameLst>
                                          <p:attrName>style.visibility</p:attrName>
                                        </p:attrNameLst>
                                      </p:cBhvr>
                                      <p:to>
                                        <p:strVal val="visible"/>
                                      </p:to>
                                    </p:set>
                                    <p:animEffect transition="in" filter="barn(inVertical)">
                                      <p:cBhvr>
                                        <p:cTn id="15" dur="500"/>
                                        <p:tgtEl>
                                          <p:spTgt spid="109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109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7" name="Google Shape;1097;p46"/>
          <p:cNvSpPr txBox="1">
            <a:spLocks noGrp="1"/>
          </p:cNvSpPr>
          <p:nvPr>
            <p:ph type="subTitle" idx="1"/>
          </p:nvPr>
        </p:nvSpPr>
        <p:spPr>
          <a:xfrm>
            <a:off x="147145" y="172892"/>
            <a:ext cx="2354317" cy="129855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dirty="0">
                <a:solidFill>
                  <a:schemeClr val="accent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Một số loại dấu câu thường sử dụng</a:t>
            </a:r>
            <a:endParaRPr sz="2800" b="1" dirty="0">
              <a:solidFill>
                <a:schemeClr val="accent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60422893"/>
              </p:ext>
            </p:extLst>
          </p:nvPr>
        </p:nvGraphicFramePr>
        <p:xfrm>
          <a:off x="2575033" y="167110"/>
          <a:ext cx="6411311" cy="4923050"/>
        </p:xfrm>
        <a:graphic>
          <a:graphicData uri="http://schemas.openxmlformats.org/drawingml/2006/table">
            <a:tbl>
              <a:tblPr firstRow="1" bandRow="1">
                <a:tableStyleId>{2E75A736-CDAA-4A1A-8139-87C018730F1E}</a:tableStyleId>
              </a:tblPr>
              <a:tblGrid>
                <a:gridCol w="1846967">
                  <a:extLst>
                    <a:ext uri="{9D8B030D-6E8A-4147-A177-3AD203B41FA5}">
                      <a16:colId xmlns:a16="http://schemas.microsoft.com/office/drawing/2014/main" val="822267863"/>
                    </a:ext>
                  </a:extLst>
                </a:gridCol>
                <a:gridCol w="4564344">
                  <a:extLst>
                    <a:ext uri="{9D8B030D-6E8A-4147-A177-3AD203B41FA5}">
                      <a16:colId xmlns:a16="http://schemas.microsoft.com/office/drawing/2014/main" val="3185083276"/>
                    </a:ext>
                  </a:extLst>
                </a:gridCol>
              </a:tblGrid>
              <a:tr h="457558">
                <a:tc>
                  <a:txBody>
                    <a:bodyPr/>
                    <a:lstStyle/>
                    <a:p>
                      <a:pPr algn="ctr"/>
                      <a:r>
                        <a:rPr lang="vi-VN" sz="2000" b="1" dirty="0">
                          <a:latin typeface="Cambria" panose="02040503050406030204" pitchFamily="18" charset="0"/>
                          <a:ea typeface="Cambria" panose="02040503050406030204" pitchFamily="18" charset="0"/>
                        </a:rPr>
                        <a:t>Lọai dấu</a:t>
                      </a:r>
                      <a:r>
                        <a:rPr lang="vi-VN" sz="2000" b="1" baseline="0" dirty="0">
                          <a:latin typeface="Cambria" panose="02040503050406030204" pitchFamily="18" charset="0"/>
                          <a:ea typeface="Cambria" panose="02040503050406030204" pitchFamily="18" charset="0"/>
                        </a:rPr>
                        <a:t> câu</a:t>
                      </a:r>
                      <a:endParaRPr lang="vi-VN" sz="2000" b="1" dirty="0">
                        <a:latin typeface="Cambria" panose="02040503050406030204" pitchFamily="18" charset="0"/>
                        <a:ea typeface="Cambria" panose="02040503050406030204" pitchFamily="18" charset="0"/>
                      </a:endParaRPr>
                    </a:p>
                  </a:txBody>
                  <a:tcPr anchor="ctr">
                    <a:solidFill>
                      <a:schemeClr val="bg2">
                        <a:lumMod val="60000"/>
                        <a:lumOff val="40000"/>
                      </a:schemeClr>
                    </a:solidFill>
                  </a:tcPr>
                </a:tc>
                <a:tc>
                  <a:txBody>
                    <a:bodyPr/>
                    <a:lstStyle/>
                    <a:p>
                      <a:pPr algn="ctr"/>
                      <a:r>
                        <a:rPr lang="vi-VN" sz="2000" b="1" dirty="0">
                          <a:latin typeface="Cambria" panose="02040503050406030204" pitchFamily="18" charset="0"/>
                          <a:ea typeface="Cambria" panose="02040503050406030204" pitchFamily="18" charset="0"/>
                        </a:rPr>
                        <a:t>Mục</a:t>
                      </a:r>
                      <a:r>
                        <a:rPr lang="vi-VN" sz="2000" b="1" baseline="0" dirty="0">
                          <a:latin typeface="Cambria" panose="02040503050406030204" pitchFamily="18" charset="0"/>
                          <a:ea typeface="Cambria" panose="02040503050406030204" pitchFamily="18" charset="0"/>
                        </a:rPr>
                        <a:t> đích sử dụng</a:t>
                      </a:r>
                      <a:endParaRPr lang="vi-VN" sz="2000" b="1" dirty="0">
                        <a:latin typeface="Cambria" panose="02040503050406030204" pitchFamily="18" charset="0"/>
                        <a:ea typeface="Cambria" panose="02040503050406030204" pitchFamily="18" charset="0"/>
                      </a:endParaRPr>
                    </a:p>
                  </a:txBody>
                  <a:tcPr anchor="ctr">
                    <a:solidFill>
                      <a:schemeClr val="bg2">
                        <a:lumMod val="60000"/>
                        <a:lumOff val="40000"/>
                      </a:schemeClr>
                    </a:solidFill>
                  </a:tcPr>
                </a:tc>
                <a:extLst>
                  <a:ext uri="{0D108BD9-81ED-4DB2-BD59-A6C34878D82A}">
                    <a16:rowId xmlns:a16="http://schemas.microsoft.com/office/drawing/2014/main" val="383870885"/>
                  </a:ext>
                </a:extLst>
              </a:tr>
              <a:tr h="410408">
                <a:tc>
                  <a:txBody>
                    <a:bodyPr/>
                    <a:lstStyle/>
                    <a:p>
                      <a:pPr algn="ctr"/>
                      <a:r>
                        <a:rPr lang="vi-VN" sz="1800" dirty="0">
                          <a:latin typeface="Cambria" panose="02040503050406030204" pitchFamily="18" charset="0"/>
                          <a:ea typeface="Cambria" panose="02040503050406030204" pitchFamily="18" charset="0"/>
                        </a:rPr>
                        <a:t>Dấu</a:t>
                      </a:r>
                      <a:r>
                        <a:rPr lang="vi-VN" sz="1800" baseline="0" dirty="0">
                          <a:latin typeface="Cambria" panose="02040503050406030204" pitchFamily="18" charset="0"/>
                          <a:ea typeface="Cambria" panose="02040503050406030204" pitchFamily="18" charset="0"/>
                        </a:rPr>
                        <a:t> chấm</a:t>
                      </a:r>
                      <a:endParaRPr lang="vi-VN" sz="1800" dirty="0">
                        <a:latin typeface="Cambria" panose="02040503050406030204" pitchFamily="18" charset="0"/>
                        <a:ea typeface="Cambria" panose="02040503050406030204" pitchFamily="18" charset="0"/>
                      </a:endParaRPr>
                    </a:p>
                  </a:txBody>
                  <a:tcPr anchor="ctr"/>
                </a:tc>
                <a:tc>
                  <a:txBody>
                    <a:bodyPr/>
                    <a:lstStyle/>
                    <a:p>
                      <a:r>
                        <a:rPr lang="vi-VN" sz="1800" dirty="0">
                          <a:latin typeface="Cambria" panose="02040503050406030204" pitchFamily="18" charset="0"/>
                          <a:ea typeface="Cambria" panose="02040503050406030204" pitchFamily="18" charset="0"/>
                        </a:rPr>
                        <a:t>Đánh</a:t>
                      </a:r>
                      <a:r>
                        <a:rPr lang="vi-VN" sz="1800" baseline="0" dirty="0">
                          <a:latin typeface="Cambria" panose="02040503050406030204" pitchFamily="18" charset="0"/>
                          <a:ea typeface="Cambria" panose="02040503050406030204" pitchFamily="18" charset="0"/>
                        </a:rPr>
                        <a:t> dấu câu đã kết thúc.</a:t>
                      </a:r>
                      <a:endParaRPr lang="vi-VN" sz="18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683570713"/>
                  </a:ext>
                </a:extLst>
              </a:tr>
              <a:tr h="1140472">
                <a:tc>
                  <a:txBody>
                    <a:bodyPr/>
                    <a:lstStyle/>
                    <a:p>
                      <a:pPr algn="ctr"/>
                      <a:r>
                        <a:rPr lang="vi-VN" sz="1800" dirty="0">
                          <a:latin typeface="Cambria" panose="02040503050406030204" pitchFamily="18" charset="0"/>
                          <a:ea typeface="Cambria" panose="02040503050406030204" pitchFamily="18" charset="0"/>
                        </a:rPr>
                        <a:t>Dấu</a:t>
                      </a:r>
                      <a:r>
                        <a:rPr lang="vi-VN" sz="1800" baseline="0" dirty="0">
                          <a:latin typeface="Cambria" panose="02040503050406030204" pitchFamily="18" charset="0"/>
                          <a:ea typeface="Cambria" panose="02040503050406030204" pitchFamily="18" charset="0"/>
                        </a:rPr>
                        <a:t> phẩy</a:t>
                      </a:r>
                      <a:endParaRPr lang="vi-VN" sz="1800" dirty="0">
                        <a:latin typeface="Cambria" panose="02040503050406030204" pitchFamily="18" charset="0"/>
                        <a:ea typeface="Cambria" panose="02040503050406030204" pitchFamily="18" charset="0"/>
                      </a:endParaRPr>
                    </a:p>
                  </a:txBody>
                  <a:tcPr anchor="ctr"/>
                </a:tc>
                <a:tc>
                  <a:txBody>
                    <a:bodyPr/>
                    <a:lstStyle/>
                    <a:p>
                      <a:r>
                        <a:rPr lang="vi-VN" sz="1800" b="0" i="0" u="none" strike="noStrike" cap="none" dirty="0">
                          <a:solidFill>
                            <a:srgbClr val="000000"/>
                          </a:solidFill>
                          <a:effectLst/>
                          <a:latin typeface="Cambria" panose="02040503050406030204" pitchFamily="18" charset="0"/>
                          <a:ea typeface="Cambria" panose="02040503050406030204" pitchFamily="18" charset="0"/>
                          <a:cs typeface="Arial"/>
                          <a:sym typeface="Arial"/>
                        </a:rPr>
                        <a:t>Tách các bộ phận cùng loại (đồng chức) với nhau.</a:t>
                      </a:r>
                      <a:br>
                        <a:rPr lang="vi-VN" sz="1800" dirty="0">
                          <a:latin typeface="Cambria" panose="02040503050406030204" pitchFamily="18" charset="0"/>
                          <a:ea typeface="Cambria" panose="02040503050406030204" pitchFamily="18" charset="0"/>
                        </a:rPr>
                      </a:br>
                      <a:r>
                        <a:rPr lang="vi-VN" sz="1800" b="0" i="0" u="none" strike="noStrike" cap="none" dirty="0">
                          <a:solidFill>
                            <a:srgbClr val="000000"/>
                          </a:solidFill>
                          <a:effectLst/>
                          <a:latin typeface="Cambria" panose="02040503050406030204" pitchFamily="18" charset="0"/>
                          <a:ea typeface="Cambria" panose="02040503050406030204" pitchFamily="18" charset="0"/>
                          <a:cs typeface="Arial"/>
                          <a:sym typeface="Arial"/>
                        </a:rPr>
                        <a:t>Tách các bộ phận phụ với nòng cốt câu.</a:t>
                      </a:r>
                      <a:br>
                        <a:rPr lang="vi-VN" sz="1800" dirty="0">
                          <a:latin typeface="Cambria" panose="02040503050406030204" pitchFamily="18" charset="0"/>
                          <a:ea typeface="Cambria" panose="02040503050406030204" pitchFamily="18" charset="0"/>
                        </a:rPr>
                      </a:br>
                      <a:r>
                        <a:rPr lang="vi-VN" sz="1800" b="0" i="0" u="none" strike="noStrike" cap="none" dirty="0">
                          <a:solidFill>
                            <a:srgbClr val="000000"/>
                          </a:solidFill>
                          <a:effectLst/>
                          <a:latin typeface="Cambria" panose="02040503050406030204" pitchFamily="18" charset="0"/>
                          <a:ea typeface="Cambria" panose="02040503050406030204" pitchFamily="18" charset="0"/>
                          <a:cs typeface="Arial"/>
                          <a:sym typeface="Arial"/>
                        </a:rPr>
                        <a:t>Tách các vế câu ghép.</a:t>
                      </a:r>
                      <a:endParaRPr lang="vi-VN" sz="18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3004586009"/>
                  </a:ext>
                </a:extLst>
              </a:tr>
              <a:tr h="564502">
                <a:tc>
                  <a:txBody>
                    <a:bodyPr/>
                    <a:lstStyle/>
                    <a:p>
                      <a:pPr algn="ctr"/>
                      <a:r>
                        <a:rPr lang="vi-VN" sz="1800" dirty="0">
                          <a:latin typeface="Cambria" panose="02040503050406030204" pitchFamily="18" charset="0"/>
                          <a:ea typeface="Cambria" panose="02040503050406030204" pitchFamily="18" charset="0"/>
                        </a:rPr>
                        <a:t>Dấu</a:t>
                      </a:r>
                      <a:r>
                        <a:rPr lang="vi-VN" sz="1800" baseline="0" dirty="0">
                          <a:latin typeface="Cambria" panose="02040503050406030204" pitchFamily="18" charset="0"/>
                          <a:ea typeface="Cambria" panose="02040503050406030204" pitchFamily="18" charset="0"/>
                        </a:rPr>
                        <a:t> hỏi chấm</a:t>
                      </a:r>
                      <a:endParaRPr lang="vi-VN" sz="1800" dirty="0">
                        <a:latin typeface="Cambria" panose="02040503050406030204" pitchFamily="18" charset="0"/>
                        <a:ea typeface="Cambria" panose="02040503050406030204" pitchFamily="18" charset="0"/>
                      </a:endParaRPr>
                    </a:p>
                  </a:txBody>
                  <a:tcPr anchor="ctr"/>
                </a:tc>
                <a:tc>
                  <a:txBody>
                    <a:bodyPr/>
                    <a:lstStyle/>
                    <a:p>
                      <a:r>
                        <a:rPr lang="vi-VN" sz="1800" dirty="0">
                          <a:latin typeface="Cambria" panose="02040503050406030204" pitchFamily="18" charset="0"/>
                          <a:ea typeface="Cambria" panose="02040503050406030204" pitchFamily="18" charset="0"/>
                        </a:rPr>
                        <a:t>Đặt</a:t>
                      </a:r>
                      <a:r>
                        <a:rPr lang="vi-VN" sz="1800" baseline="0" dirty="0">
                          <a:latin typeface="Cambria" panose="02040503050406030204" pitchFamily="18" charset="0"/>
                          <a:ea typeface="Cambria" panose="02040503050406030204" pitchFamily="18" charset="0"/>
                        </a:rPr>
                        <a:t> cuối câu hỏi</a:t>
                      </a:r>
                      <a:endParaRPr lang="vi-VN" sz="18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4215645622"/>
                  </a:ext>
                </a:extLst>
              </a:tr>
              <a:tr h="1666844">
                <a:tc>
                  <a:txBody>
                    <a:bodyPr/>
                    <a:lstStyle/>
                    <a:p>
                      <a:pPr algn="ctr"/>
                      <a:r>
                        <a:rPr lang="vi-VN" sz="1800" dirty="0">
                          <a:latin typeface="Cambria" panose="02040503050406030204" pitchFamily="18" charset="0"/>
                          <a:ea typeface="Cambria" panose="02040503050406030204" pitchFamily="18" charset="0"/>
                        </a:rPr>
                        <a:t>Dấu</a:t>
                      </a:r>
                      <a:r>
                        <a:rPr lang="vi-VN" sz="1800" baseline="0" dirty="0">
                          <a:latin typeface="Cambria" panose="02040503050406030204" pitchFamily="18" charset="0"/>
                          <a:ea typeface="Cambria" panose="02040503050406030204" pitchFamily="18" charset="0"/>
                        </a:rPr>
                        <a:t> gạch ngang</a:t>
                      </a:r>
                      <a:endParaRPr lang="vi-VN" sz="1800" dirty="0">
                        <a:latin typeface="Cambria" panose="02040503050406030204" pitchFamily="18" charset="0"/>
                        <a:ea typeface="Cambria" panose="02040503050406030204" pitchFamily="18" charset="0"/>
                      </a:endParaRPr>
                    </a:p>
                  </a:txBody>
                  <a:tcPr anchor="ctr"/>
                </a:tc>
                <a:tc>
                  <a:txBody>
                    <a:bodyPr/>
                    <a:lstStyle/>
                    <a:p>
                      <a:pPr marL="0" indent="0">
                        <a:buFont typeface="Arial" panose="020B0604020202020204" pitchFamily="34" charset="0"/>
                        <a:buNone/>
                      </a:pPr>
                      <a:r>
                        <a:rPr lang="vi-VN" sz="1800" b="0" i="0" u="none" strike="noStrike" cap="none" dirty="0">
                          <a:solidFill>
                            <a:srgbClr val="000000"/>
                          </a:solidFill>
                          <a:effectLst/>
                          <a:latin typeface="Cambria" panose="02040503050406030204" pitchFamily="18" charset="0"/>
                          <a:ea typeface="Cambria" panose="02040503050406030204" pitchFamily="18" charset="0"/>
                          <a:cs typeface="Arial"/>
                          <a:sym typeface="Arial"/>
                        </a:rPr>
                        <a:t>Đặt trước những câu hội thoại.</a:t>
                      </a:r>
                      <a:br>
                        <a:rPr lang="vi-VN" sz="1800" b="0" i="0" u="none" strike="noStrike" cap="none" dirty="0">
                          <a:solidFill>
                            <a:srgbClr val="000000"/>
                          </a:solidFill>
                          <a:effectLst/>
                          <a:latin typeface="Cambria" panose="02040503050406030204" pitchFamily="18" charset="0"/>
                          <a:ea typeface="Cambria" panose="02040503050406030204" pitchFamily="18" charset="0"/>
                          <a:cs typeface="Arial"/>
                          <a:sym typeface="Arial"/>
                        </a:rPr>
                      </a:br>
                      <a:r>
                        <a:rPr lang="vi-VN" sz="1800" b="0" i="0" u="none" strike="noStrike" cap="none" dirty="0">
                          <a:solidFill>
                            <a:srgbClr val="000000"/>
                          </a:solidFill>
                          <a:effectLst/>
                          <a:latin typeface="Cambria" panose="02040503050406030204" pitchFamily="18" charset="0"/>
                          <a:ea typeface="Cambria" panose="02040503050406030204" pitchFamily="18" charset="0"/>
                          <a:cs typeface="Arial"/>
                          <a:sym typeface="Arial"/>
                        </a:rPr>
                        <a:t>Đặt trước bộ phận liệt kê.</a:t>
                      </a:r>
                      <a:br>
                        <a:rPr lang="vi-VN" sz="1800" b="0" i="0" u="none" strike="noStrike" cap="none" dirty="0">
                          <a:solidFill>
                            <a:srgbClr val="000000"/>
                          </a:solidFill>
                          <a:effectLst/>
                          <a:latin typeface="Cambria" panose="02040503050406030204" pitchFamily="18" charset="0"/>
                          <a:ea typeface="Cambria" panose="02040503050406030204" pitchFamily="18" charset="0"/>
                          <a:cs typeface="Arial"/>
                          <a:sym typeface="Arial"/>
                        </a:rPr>
                      </a:br>
                      <a:r>
                        <a:rPr lang="vi-VN" sz="1800" b="0" i="0" u="none" strike="noStrike" cap="none" dirty="0">
                          <a:solidFill>
                            <a:srgbClr val="000000"/>
                          </a:solidFill>
                          <a:effectLst/>
                          <a:latin typeface="Cambria" panose="02040503050406030204" pitchFamily="18" charset="0"/>
                          <a:ea typeface="Cambria" panose="02040503050406030204" pitchFamily="18" charset="0"/>
                          <a:cs typeface="Arial"/>
                          <a:sym typeface="Arial"/>
                        </a:rPr>
                        <a:t>Dùng để tách phần giải thích với các bộ phận khác của câu.</a:t>
                      </a:r>
                      <a:br>
                        <a:rPr lang="vi-VN" sz="1800" b="0" i="0" u="none" strike="noStrike" cap="none" dirty="0">
                          <a:solidFill>
                            <a:srgbClr val="000000"/>
                          </a:solidFill>
                          <a:effectLst/>
                          <a:latin typeface="Cambria" panose="02040503050406030204" pitchFamily="18" charset="0"/>
                          <a:ea typeface="Cambria" panose="02040503050406030204" pitchFamily="18" charset="0"/>
                          <a:cs typeface="Arial"/>
                          <a:sym typeface="Arial"/>
                        </a:rPr>
                      </a:br>
                      <a:r>
                        <a:rPr lang="vi-VN" sz="1800" b="0" i="0" u="none" strike="noStrike" cap="none" dirty="0">
                          <a:solidFill>
                            <a:srgbClr val="000000"/>
                          </a:solidFill>
                          <a:effectLst/>
                          <a:latin typeface="Cambria" panose="02040503050406030204" pitchFamily="18" charset="0"/>
                          <a:ea typeface="Cambria" panose="02040503050406030204" pitchFamily="18" charset="0"/>
                          <a:cs typeface="Arial"/>
                          <a:sym typeface="Arial"/>
                        </a:rPr>
                        <a:t>Dùng để đặt trước các con số, tên riêng để chỉ sự liên kết.</a:t>
                      </a:r>
                    </a:p>
                  </a:txBody>
                  <a:tcPr anchor="ctr"/>
                </a:tc>
                <a:extLst>
                  <a:ext uri="{0D108BD9-81ED-4DB2-BD59-A6C34878D82A}">
                    <a16:rowId xmlns:a16="http://schemas.microsoft.com/office/drawing/2014/main" val="1584088306"/>
                  </a:ext>
                </a:extLst>
              </a:tr>
              <a:tr h="564502">
                <a:tc>
                  <a:txBody>
                    <a:bodyPr/>
                    <a:lstStyle/>
                    <a:p>
                      <a:pPr algn="ctr"/>
                      <a:r>
                        <a:rPr lang="vi-VN" dirty="0">
                          <a:latin typeface="Cambria" panose="02040503050406030204" pitchFamily="18" charset="0"/>
                          <a:ea typeface="Cambria" panose="02040503050406030204" pitchFamily="18" charset="0"/>
                        </a:rPr>
                        <a:t>.....</a:t>
                      </a:r>
                    </a:p>
                  </a:txBody>
                  <a:tcPr anchor="ctr"/>
                </a:tc>
                <a:tc>
                  <a:txBody>
                    <a:bodyPr/>
                    <a:lstStyle/>
                    <a:p>
                      <a:r>
                        <a:rPr lang="vi-VN" dirty="0">
                          <a:latin typeface="Cambria" panose="02040503050406030204" pitchFamily="18" charset="0"/>
                          <a:ea typeface="Cambria" panose="02040503050406030204" pitchFamily="18" charset="0"/>
                        </a:rPr>
                        <a:t>......</a:t>
                      </a:r>
                    </a:p>
                  </a:txBody>
                  <a:tcPr anchor="ctr"/>
                </a:tc>
                <a:extLst>
                  <a:ext uri="{0D108BD9-81ED-4DB2-BD59-A6C34878D82A}">
                    <a16:rowId xmlns:a16="http://schemas.microsoft.com/office/drawing/2014/main" val="3615166026"/>
                  </a:ext>
                </a:extLst>
              </a:tr>
            </a:tbl>
          </a:graphicData>
        </a:graphic>
      </p:graphicFrame>
      <p:pic>
        <p:nvPicPr>
          <p:cNvPr id="2052" name="Picture 4" descr="Thumbs Up Kid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7013" y="2116089"/>
            <a:ext cx="1964449" cy="253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27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97">
                                            <p:txEl>
                                              <p:pRg st="0" end="0"/>
                                            </p:txEl>
                                          </p:spTgt>
                                        </p:tgtEl>
                                        <p:attrNameLst>
                                          <p:attrName>style.visibility</p:attrName>
                                        </p:attrNameLst>
                                      </p:cBhvr>
                                      <p:to>
                                        <p:strVal val="visible"/>
                                      </p:to>
                                    </p:set>
                                    <p:animEffect transition="in" filter="fade">
                                      <p:cBhvr>
                                        <p:cTn id="7" dur="1000"/>
                                        <p:tgtEl>
                                          <p:spTgt spid="1097">
                                            <p:txEl>
                                              <p:pRg st="0" end="0"/>
                                            </p:txEl>
                                          </p:spTgt>
                                        </p:tgtEl>
                                      </p:cBhvr>
                                    </p:animEffect>
                                    <p:anim calcmode="lin" valueType="num">
                                      <p:cBhvr>
                                        <p:cTn id="8" dur="1000" fill="hold"/>
                                        <p:tgtEl>
                                          <p:spTgt spid="109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9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14;p48"/>
          <p:cNvSpPr txBox="1">
            <a:spLocks/>
          </p:cNvSpPr>
          <p:nvPr/>
        </p:nvSpPr>
        <p:spPr>
          <a:xfrm>
            <a:off x="577327" y="303903"/>
            <a:ext cx="2439900" cy="42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Ví dụ</a:t>
            </a:r>
          </a:p>
        </p:txBody>
      </p:sp>
      <p:sp>
        <p:nvSpPr>
          <p:cNvPr id="7" name="Google Shape;1115;p48"/>
          <p:cNvSpPr txBox="1">
            <a:spLocks/>
          </p:cNvSpPr>
          <p:nvPr/>
        </p:nvSpPr>
        <p:spPr>
          <a:xfrm>
            <a:off x="2499584" y="295574"/>
            <a:ext cx="5185794" cy="8564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1900" dirty="0">
                <a:latin typeface="Cambria" panose="02040503050406030204" pitchFamily="18" charset="0"/>
                <a:ea typeface="Cambria" panose="02040503050406030204" pitchFamily="18" charset="0"/>
              </a:rPr>
              <a:t>Em hãy quan sát những ví dụ sau, và cho biết dấu ngoặc kép được sử dụng với mục đích gì?</a:t>
            </a:r>
          </a:p>
        </p:txBody>
      </p:sp>
      <p:sp>
        <p:nvSpPr>
          <p:cNvPr id="8" name="Google Shape;1115;p48"/>
          <p:cNvSpPr txBox="1">
            <a:spLocks/>
          </p:cNvSpPr>
          <p:nvPr/>
        </p:nvSpPr>
        <p:spPr>
          <a:xfrm>
            <a:off x="685588" y="1575131"/>
            <a:ext cx="1813996" cy="1530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oppins"/>
              <a:buNone/>
              <a:defRPr sz="15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marL="0" indent="0" algn="just"/>
            <a:r>
              <a:rPr lang="vi-VN" sz="1900" i="1" dirty="0">
                <a:latin typeface="Cambria" panose="02040503050406030204" pitchFamily="18" charset="0"/>
                <a:ea typeface="Cambria" panose="02040503050406030204" pitchFamily="18" charset="0"/>
              </a:rPr>
              <a:t>Văn bản </a:t>
            </a:r>
            <a:r>
              <a:rPr lang="vi-VN" sz="1900" b="1" i="1" dirty="0">
                <a:latin typeface="Cambria" panose="02040503050406030204" pitchFamily="18" charset="0"/>
                <a:ea typeface="Cambria" panose="02040503050406030204" pitchFamily="18" charset="0"/>
              </a:rPr>
              <a:t>“Hang Én” </a:t>
            </a:r>
            <a:r>
              <a:rPr lang="vi-VN" sz="1900" i="1" dirty="0">
                <a:latin typeface="Cambria" panose="02040503050406030204" pitchFamily="18" charset="0"/>
                <a:ea typeface="Cambria" panose="02040503050406030204" pitchFamily="18" charset="0"/>
              </a:rPr>
              <a:t>của tác giả Hà My là một văn bản thuộc thể loại kí.</a:t>
            </a:r>
          </a:p>
        </p:txBody>
      </p:sp>
      <p:sp>
        <p:nvSpPr>
          <p:cNvPr id="9" name="Google Shape;1115;p48"/>
          <p:cNvSpPr txBox="1">
            <a:spLocks/>
          </p:cNvSpPr>
          <p:nvPr/>
        </p:nvSpPr>
        <p:spPr>
          <a:xfrm>
            <a:off x="2708716" y="1655101"/>
            <a:ext cx="1922382" cy="13201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oppins"/>
              <a:buNone/>
              <a:defRPr sz="15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marL="0" indent="0"/>
            <a:r>
              <a:rPr lang="vi-VN" sz="1900" i="1" dirty="0">
                <a:latin typeface="Cambria" panose="02040503050406030204" pitchFamily="18" charset="0"/>
                <a:ea typeface="Cambria" panose="02040503050406030204" pitchFamily="18" charset="0"/>
              </a:rPr>
              <a:t>Bạn sẽ thấy những </a:t>
            </a:r>
            <a:r>
              <a:rPr lang="vi-VN" sz="1900" b="1" i="1" dirty="0">
                <a:latin typeface="Cambria" panose="02040503050406030204" pitchFamily="18" charset="0"/>
                <a:ea typeface="Cambria" panose="02040503050406030204" pitchFamily="18" charset="0"/>
              </a:rPr>
              <a:t>“thương hải tang điền” </a:t>
            </a:r>
            <a:r>
              <a:rPr lang="vi-VN" sz="1900" i="1" dirty="0">
                <a:latin typeface="Cambria" panose="02040503050406030204" pitchFamily="18" charset="0"/>
                <a:ea typeface="Cambria" panose="02040503050406030204" pitchFamily="18" charset="0"/>
              </a:rPr>
              <a:t>còn hiện hữu...</a:t>
            </a:r>
          </a:p>
        </p:txBody>
      </p:sp>
      <p:sp>
        <p:nvSpPr>
          <p:cNvPr id="10" name="Google Shape;1115;p48"/>
          <p:cNvSpPr txBox="1">
            <a:spLocks/>
          </p:cNvSpPr>
          <p:nvPr/>
        </p:nvSpPr>
        <p:spPr>
          <a:xfrm>
            <a:off x="4692329" y="1622426"/>
            <a:ext cx="1845527" cy="14358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oppins"/>
              <a:buNone/>
              <a:defRPr sz="15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marL="0" indent="0"/>
            <a:r>
              <a:rPr lang="vi-VN" sz="1900" i="1" dirty="0">
                <a:latin typeface="Cambria" panose="02040503050406030204" pitchFamily="18" charset="0"/>
                <a:ea typeface="Cambria" panose="02040503050406030204" pitchFamily="18" charset="0"/>
              </a:rPr>
              <a:t>Cộng đồng én thoải mái sống </a:t>
            </a:r>
            <a:r>
              <a:rPr lang="vi-VN" sz="1900" b="1" i="1" dirty="0">
                <a:latin typeface="Cambria" panose="02040503050406030204" pitchFamily="18" charset="0"/>
                <a:ea typeface="Cambria" panose="02040503050406030204" pitchFamily="18" charset="0"/>
              </a:rPr>
              <a:t>“cuộc đời” </a:t>
            </a:r>
            <a:r>
              <a:rPr lang="vi-VN" sz="1900" i="1" dirty="0">
                <a:latin typeface="Cambria" panose="02040503050406030204" pitchFamily="18" charset="0"/>
                <a:ea typeface="Cambria" panose="02040503050406030204" pitchFamily="18" charset="0"/>
              </a:rPr>
              <a:t>của chúng...</a:t>
            </a:r>
          </a:p>
        </p:txBody>
      </p:sp>
      <p:sp>
        <p:nvSpPr>
          <p:cNvPr id="11" name="Google Shape;1115;p48"/>
          <p:cNvSpPr txBox="1">
            <a:spLocks/>
          </p:cNvSpPr>
          <p:nvPr/>
        </p:nvSpPr>
        <p:spPr>
          <a:xfrm>
            <a:off x="6595527" y="1588611"/>
            <a:ext cx="1845527" cy="14358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oppins"/>
              <a:buNone/>
              <a:defRPr sz="15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marL="0" indent="0"/>
            <a:r>
              <a:rPr lang="vi-VN" sz="1900" i="1" dirty="0">
                <a:latin typeface="Cambria" panose="02040503050406030204" pitchFamily="18" charset="0"/>
                <a:ea typeface="Cambria" panose="02040503050406030204" pitchFamily="18" charset="0"/>
              </a:rPr>
              <a:t>Tôi nghe bên tai tiếng hét lớn: </a:t>
            </a:r>
            <a:r>
              <a:rPr lang="vi-VN" sz="1900" b="1" i="1" dirty="0">
                <a:latin typeface="Cambria" panose="02040503050406030204" pitchFamily="18" charset="0"/>
                <a:ea typeface="Cambria" panose="02040503050406030204" pitchFamily="18" charset="0"/>
              </a:rPr>
              <a:t>“Bão biển đến rồi...”.</a:t>
            </a:r>
          </a:p>
        </p:txBody>
      </p:sp>
      <p:cxnSp>
        <p:nvCxnSpPr>
          <p:cNvPr id="12" name="Straight Connector 11"/>
          <p:cNvCxnSpPr/>
          <p:nvPr/>
        </p:nvCxnSpPr>
        <p:spPr>
          <a:xfrm>
            <a:off x="2654924" y="1380968"/>
            <a:ext cx="0" cy="3452646"/>
          </a:xfrm>
          <a:prstGeom prst="line">
            <a:avLst/>
          </a:prstGeom>
          <a:ln w="28575">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38538" y="1379824"/>
            <a:ext cx="0" cy="3425908"/>
          </a:xfrm>
          <a:prstGeom prst="line">
            <a:avLst/>
          </a:prstGeom>
          <a:ln w="28575">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57989" y="1380968"/>
            <a:ext cx="2931" cy="3438705"/>
          </a:xfrm>
          <a:prstGeom prst="line">
            <a:avLst/>
          </a:prstGeom>
          <a:ln w="28575">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Google Shape;1115;p48"/>
          <p:cNvSpPr txBox="1">
            <a:spLocks/>
          </p:cNvSpPr>
          <p:nvPr/>
        </p:nvSpPr>
        <p:spPr>
          <a:xfrm>
            <a:off x="685588" y="3627255"/>
            <a:ext cx="1908105" cy="1272042"/>
          </a:xfrm>
          <a:prstGeom prst="rect">
            <a:avLst/>
          </a:prstGeom>
          <a:solidFill>
            <a:schemeClr val="accent5">
              <a:lumMod val="40000"/>
              <a:lumOff val="6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oppins"/>
              <a:buNone/>
              <a:defRPr sz="15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marL="0" indent="0" algn="ctr"/>
            <a:r>
              <a:rPr lang="vi-VN" sz="1900" dirty="0">
                <a:latin typeface="Cambria" panose="02040503050406030204" pitchFamily="18" charset="0"/>
                <a:ea typeface="Cambria" panose="02040503050406030204" pitchFamily="18" charset="0"/>
              </a:rPr>
              <a:t>Đánh dấu tên văn bản, tác phẩm được trích dẫn.</a:t>
            </a:r>
          </a:p>
        </p:txBody>
      </p:sp>
      <p:sp>
        <p:nvSpPr>
          <p:cNvPr id="16" name="Google Shape;1115;p48"/>
          <p:cNvSpPr txBox="1">
            <a:spLocks/>
          </p:cNvSpPr>
          <p:nvPr/>
        </p:nvSpPr>
        <p:spPr>
          <a:xfrm>
            <a:off x="2749033" y="3627255"/>
            <a:ext cx="1843353" cy="1272041"/>
          </a:xfrm>
          <a:prstGeom prst="rect">
            <a:avLst/>
          </a:prstGeom>
          <a:solidFill>
            <a:schemeClr val="accent2">
              <a:lumMod val="40000"/>
              <a:lumOff val="6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oppins"/>
              <a:buNone/>
              <a:defRPr sz="15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marL="0" indent="0" algn="ctr"/>
            <a:r>
              <a:rPr lang="vi-VN" sz="1900" dirty="0">
                <a:latin typeface="Cambria" panose="02040503050406030204" pitchFamily="18" charset="0"/>
                <a:ea typeface="Cambria" panose="02040503050406030204" pitchFamily="18" charset="0"/>
              </a:rPr>
              <a:t>Đánh dấu phần trích dẫn. </a:t>
            </a:r>
          </a:p>
        </p:txBody>
      </p:sp>
      <p:sp>
        <p:nvSpPr>
          <p:cNvPr id="17" name="Google Shape;1115;p48"/>
          <p:cNvSpPr txBox="1">
            <a:spLocks/>
          </p:cNvSpPr>
          <p:nvPr/>
        </p:nvSpPr>
        <p:spPr>
          <a:xfrm>
            <a:off x="4698653" y="3616702"/>
            <a:ext cx="1843747" cy="1282593"/>
          </a:xfrm>
          <a:prstGeom prst="rect">
            <a:avLst/>
          </a:prstGeom>
          <a:solidFill>
            <a:schemeClr val="accent2">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oppins"/>
              <a:buNone/>
              <a:defRPr sz="15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marL="0" indent="0" algn="ctr"/>
            <a:r>
              <a:rPr lang="vi-VN" sz="1900" dirty="0">
                <a:latin typeface="Cambria" panose="02040503050406030204" pitchFamily="18" charset="0"/>
                <a:ea typeface="Cambria" panose="02040503050406030204" pitchFamily="18" charset="0"/>
              </a:rPr>
              <a:t>Đánh dấu từ ngữ được hiểu/dùng theo ý đặc biệt.</a:t>
            </a:r>
          </a:p>
        </p:txBody>
      </p:sp>
      <p:sp>
        <p:nvSpPr>
          <p:cNvPr id="18" name="Google Shape;1115;p48"/>
          <p:cNvSpPr txBox="1">
            <a:spLocks/>
          </p:cNvSpPr>
          <p:nvPr/>
        </p:nvSpPr>
        <p:spPr>
          <a:xfrm>
            <a:off x="6622152" y="3627255"/>
            <a:ext cx="1818902" cy="1272039"/>
          </a:xfrm>
          <a:prstGeom prst="rect">
            <a:avLst/>
          </a:prstGeom>
          <a:solidFill>
            <a:schemeClr val="accent2">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oppins"/>
              <a:buNone/>
              <a:defRPr sz="15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marL="0" indent="0" algn="just"/>
            <a:r>
              <a:rPr lang="vi-VN" sz="1900" dirty="0">
                <a:latin typeface="Cambria" panose="02040503050406030204" pitchFamily="18" charset="0"/>
                <a:ea typeface="Cambria" panose="02040503050406030204" pitchFamily="18" charset="0"/>
              </a:rPr>
              <a:t>Đánh dấu lời đối thoại.</a:t>
            </a:r>
          </a:p>
        </p:txBody>
      </p:sp>
      <p:sp>
        <p:nvSpPr>
          <p:cNvPr id="19" name="Down Arrow 18"/>
          <p:cNvSpPr/>
          <p:nvPr/>
        </p:nvSpPr>
        <p:spPr>
          <a:xfrm>
            <a:off x="1359842" y="3177776"/>
            <a:ext cx="554595" cy="352556"/>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Down Arrow 19"/>
          <p:cNvSpPr/>
          <p:nvPr/>
        </p:nvSpPr>
        <p:spPr>
          <a:xfrm>
            <a:off x="3317130" y="3177776"/>
            <a:ext cx="554595" cy="352556"/>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Down Arrow 20"/>
          <p:cNvSpPr/>
          <p:nvPr/>
        </p:nvSpPr>
        <p:spPr>
          <a:xfrm>
            <a:off x="5274418" y="3177776"/>
            <a:ext cx="554595" cy="352556"/>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Down Arrow 21"/>
          <p:cNvSpPr/>
          <p:nvPr/>
        </p:nvSpPr>
        <p:spPr>
          <a:xfrm>
            <a:off x="7231706" y="3177776"/>
            <a:ext cx="554595" cy="352556"/>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122" name="Picture 2" descr="phim hoạt hình mũi trẻ em đầu mũi - nghi ngờ png tải về - Miễn phí trong  suốt Phim Hoạt Hình png Tải về."/>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9910" r="100000">
                        <a14:foregroundMark x1="43243" y1="8370" x2="32432" y2="28634"/>
                      </a14:backgroundRemoval>
                    </a14:imgEffect>
                  </a14:imgLayer>
                </a14:imgProps>
              </a:ext>
              <a:ext uri="{28A0092B-C50C-407E-A947-70E740481C1C}">
                <a14:useLocalDpi xmlns:a14="http://schemas.microsoft.com/office/drawing/2010/main" val="0"/>
              </a:ext>
            </a:extLst>
          </a:blip>
          <a:srcRect/>
          <a:stretch>
            <a:fillRect/>
          </a:stretch>
        </p:blipFill>
        <p:spPr bwMode="auto">
          <a:xfrm>
            <a:off x="7289896" y="131531"/>
            <a:ext cx="1330197" cy="136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8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1000"/>
                                        <p:tgtEl>
                                          <p:spTgt spid="5122"/>
                                        </p:tgtEl>
                                      </p:cBhvr>
                                    </p:animEffect>
                                    <p:anim calcmode="lin" valueType="num">
                                      <p:cBhvr>
                                        <p:cTn id="18" dur="1000" fill="hold"/>
                                        <p:tgtEl>
                                          <p:spTgt spid="5122"/>
                                        </p:tgtEl>
                                        <p:attrNameLst>
                                          <p:attrName>ppt_x</p:attrName>
                                        </p:attrNameLst>
                                      </p:cBhvr>
                                      <p:tavLst>
                                        <p:tav tm="0">
                                          <p:val>
                                            <p:strVal val="#ppt_x"/>
                                          </p:val>
                                        </p:tav>
                                        <p:tav tm="100000">
                                          <p:val>
                                            <p:strVal val="#ppt_x"/>
                                          </p:val>
                                        </p:tav>
                                      </p:tavLst>
                                    </p:anim>
                                    <p:anim calcmode="lin" valueType="num">
                                      <p:cBhvr>
                                        <p:cTn id="1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arn(inVertic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arn(inVertical)">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barn(inVertical)">
                                      <p:cBhvr>
                                        <p:cTn id="79" dur="5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barn(inVertical)">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5" grpId="0" animBg="1"/>
      <p:bldP spid="16" grpId="0" animBg="1"/>
      <p:bldP spid="17"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51"/>
          <p:cNvSpPr txBox="1">
            <a:spLocks noGrp="1"/>
          </p:cNvSpPr>
          <p:nvPr>
            <p:ph type="title"/>
          </p:nvPr>
        </p:nvSpPr>
        <p:spPr>
          <a:xfrm>
            <a:off x="386079" y="40425"/>
            <a:ext cx="7718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latin typeface="Cambria" panose="02040503050406030204" pitchFamily="18" charset="0"/>
                <a:ea typeface="Cambria" panose="02040503050406030204" pitchFamily="18" charset="0"/>
              </a:rPr>
              <a:t>2. Kết luận</a:t>
            </a:r>
            <a:endParaRPr dirty="0">
              <a:latin typeface="Cambria" panose="02040503050406030204" pitchFamily="18" charset="0"/>
              <a:ea typeface="Cambria" panose="02040503050406030204" pitchFamily="18" charset="0"/>
            </a:endParaRPr>
          </a:p>
        </p:txBody>
      </p:sp>
      <p:sp>
        <p:nvSpPr>
          <p:cNvPr id="1197" name="Google Shape;1197;p51"/>
          <p:cNvSpPr txBox="1">
            <a:spLocks noGrp="1"/>
          </p:cNvSpPr>
          <p:nvPr>
            <p:ph type="subTitle" idx="1"/>
          </p:nvPr>
        </p:nvSpPr>
        <p:spPr>
          <a:xfrm>
            <a:off x="1207225" y="2853150"/>
            <a:ext cx="2109600" cy="156645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rgbClr val="2C1100"/>
              </a:buClr>
              <a:buSzPts val="1100"/>
              <a:buFont typeface="Arial"/>
              <a:buNone/>
            </a:pPr>
            <a:r>
              <a:rPr lang="vi-VN" sz="2000" dirty="0">
                <a:latin typeface="Cambria" panose="02040503050406030204" pitchFamily="18" charset="0"/>
                <a:ea typeface="Cambria" panose="02040503050406030204" pitchFamily="18" charset="0"/>
              </a:rPr>
              <a:t>Dùng để đánh dầu phần trích dẫn, văn bản/tác phẩm được trích dẫn.</a:t>
            </a:r>
            <a:endParaRPr sz="2000" dirty="0">
              <a:latin typeface="Cambria" panose="02040503050406030204" pitchFamily="18" charset="0"/>
              <a:ea typeface="Cambria" panose="02040503050406030204" pitchFamily="18" charset="0"/>
            </a:endParaRPr>
          </a:p>
        </p:txBody>
      </p:sp>
      <p:sp>
        <p:nvSpPr>
          <p:cNvPr id="1198" name="Google Shape;1198;p51"/>
          <p:cNvSpPr txBox="1">
            <a:spLocks noGrp="1"/>
          </p:cNvSpPr>
          <p:nvPr>
            <p:ph type="subTitle" idx="2"/>
          </p:nvPr>
        </p:nvSpPr>
        <p:spPr>
          <a:xfrm>
            <a:off x="3532825" y="2853324"/>
            <a:ext cx="2109600" cy="141387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2000" dirty="0">
                <a:latin typeface="Cambria" panose="02040503050406030204" pitchFamily="18" charset="0"/>
                <a:ea typeface="Cambria" panose="02040503050406030204" pitchFamily="18" charset="0"/>
              </a:rPr>
              <a:t>Đánh dấu lời đối thoại, lời nói của các nhân vật</a:t>
            </a:r>
            <a:endParaRPr sz="2000" dirty="0">
              <a:latin typeface="Cambria" panose="02040503050406030204" pitchFamily="18" charset="0"/>
              <a:ea typeface="Cambria" panose="02040503050406030204" pitchFamily="18" charset="0"/>
            </a:endParaRPr>
          </a:p>
        </p:txBody>
      </p:sp>
      <p:sp>
        <p:nvSpPr>
          <p:cNvPr id="1201" name="Google Shape;1201;p51"/>
          <p:cNvSpPr txBox="1">
            <a:spLocks noGrp="1"/>
          </p:cNvSpPr>
          <p:nvPr>
            <p:ph type="subTitle" idx="5"/>
          </p:nvPr>
        </p:nvSpPr>
        <p:spPr>
          <a:xfrm>
            <a:off x="5843263" y="2853324"/>
            <a:ext cx="2109600" cy="156627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2000" dirty="0">
                <a:latin typeface="Cambria" panose="02040503050406030204" pitchFamily="18" charset="0"/>
                <a:ea typeface="Cambria" panose="02040503050406030204" pitchFamily="18" charset="0"/>
              </a:rPr>
              <a:t>Đánh dấu những từ ngữ được hiểu theo ý đặc biệt.</a:t>
            </a:r>
            <a:endParaRPr sz="2000" dirty="0">
              <a:latin typeface="Cambria" panose="02040503050406030204" pitchFamily="18" charset="0"/>
              <a:ea typeface="Cambria" panose="02040503050406030204" pitchFamily="18" charset="0"/>
            </a:endParaRPr>
          </a:p>
        </p:txBody>
      </p:sp>
      <p:sp>
        <p:nvSpPr>
          <p:cNvPr id="1203" name="Google Shape;1203;p51"/>
          <p:cNvSpPr/>
          <p:nvPr/>
        </p:nvSpPr>
        <p:spPr>
          <a:xfrm>
            <a:off x="1871763" y="1817711"/>
            <a:ext cx="812700" cy="812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sz="2400" b="1" dirty="0">
              <a:solidFill>
                <a:schemeClr val="accent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204" name="Google Shape;1204;p51"/>
          <p:cNvSpPr/>
          <p:nvPr/>
        </p:nvSpPr>
        <p:spPr>
          <a:xfrm>
            <a:off x="4181738" y="1817711"/>
            <a:ext cx="812700" cy="812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endParaRPr sz="2400" b="1" dirty="0">
              <a:solidFill>
                <a:schemeClr val="accent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205" name="Google Shape;1205;p51"/>
          <p:cNvSpPr/>
          <p:nvPr/>
        </p:nvSpPr>
        <p:spPr>
          <a:xfrm>
            <a:off x="6491713" y="1817711"/>
            <a:ext cx="812700" cy="812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endParaRPr sz="2400" b="1" dirty="0">
              <a:solidFill>
                <a:schemeClr val="accent3"/>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 name="Subtitle 3"/>
          <p:cNvSpPr>
            <a:spLocks noGrp="1"/>
          </p:cNvSpPr>
          <p:nvPr>
            <p:ph type="subTitle" idx="6"/>
          </p:nvPr>
        </p:nvSpPr>
        <p:spPr>
          <a:xfrm>
            <a:off x="1739368" y="1023401"/>
            <a:ext cx="4752345" cy="473100"/>
          </a:xfrm>
        </p:spPr>
        <p:txBody>
          <a:bodyPr/>
          <a:lstStyle/>
          <a:p>
            <a:r>
              <a:rPr lang="vi-VN" dirty="0">
                <a:latin typeface="Cambria" panose="02040503050406030204" pitchFamily="18" charset="0"/>
                <a:ea typeface="Cambria" panose="02040503050406030204" pitchFamily="18" charset="0"/>
              </a:rPr>
              <a:t>Công dụng của dấu ngoặc kép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96"/>
                                        </p:tgtEl>
                                        <p:attrNameLst>
                                          <p:attrName>style.visibility</p:attrName>
                                        </p:attrNameLst>
                                      </p:cBhvr>
                                      <p:to>
                                        <p:strVal val="visible"/>
                                      </p:to>
                                    </p:set>
                                    <p:animEffect transition="in" filter="barn(inVertical)">
                                      <p:cBhvr>
                                        <p:cTn id="7" dur="500"/>
                                        <p:tgtEl>
                                          <p:spTgt spid="11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97">
                                            <p:txEl>
                                              <p:pRg st="0" end="0"/>
                                            </p:txEl>
                                          </p:spTgt>
                                        </p:tgtEl>
                                        <p:attrNameLst>
                                          <p:attrName>style.visibility</p:attrName>
                                        </p:attrNameLst>
                                      </p:cBhvr>
                                      <p:to>
                                        <p:strVal val="visible"/>
                                      </p:to>
                                    </p:set>
                                    <p:animEffect transition="in" filter="fade">
                                      <p:cBhvr>
                                        <p:cTn id="17" dur="1000"/>
                                        <p:tgtEl>
                                          <p:spTgt spid="1197">
                                            <p:txEl>
                                              <p:pRg st="0" end="0"/>
                                            </p:txEl>
                                          </p:spTgt>
                                        </p:tgtEl>
                                      </p:cBhvr>
                                    </p:animEffect>
                                    <p:anim calcmode="lin" valueType="num">
                                      <p:cBhvr>
                                        <p:cTn id="18" dur="1000" fill="hold"/>
                                        <p:tgtEl>
                                          <p:spTgt spid="119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9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03"/>
                                        </p:tgtEl>
                                        <p:attrNameLst>
                                          <p:attrName>style.visibility</p:attrName>
                                        </p:attrNameLst>
                                      </p:cBhvr>
                                      <p:to>
                                        <p:strVal val="visible"/>
                                      </p:to>
                                    </p:set>
                                    <p:animEffect transition="in" filter="fade">
                                      <p:cBhvr>
                                        <p:cTn id="22" dur="1000"/>
                                        <p:tgtEl>
                                          <p:spTgt spid="1203"/>
                                        </p:tgtEl>
                                      </p:cBhvr>
                                    </p:animEffect>
                                    <p:anim calcmode="lin" valueType="num">
                                      <p:cBhvr>
                                        <p:cTn id="23" dur="1000" fill="hold"/>
                                        <p:tgtEl>
                                          <p:spTgt spid="1203"/>
                                        </p:tgtEl>
                                        <p:attrNameLst>
                                          <p:attrName>ppt_x</p:attrName>
                                        </p:attrNameLst>
                                      </p:cBhvr>
                                      <p:tavLst>
                                        <p:tav tm="0">
                                          <p:val>
                                            <p:strVal val="#ppt_x"/>
                                          </p:val>
                                        </p:tav>
                                        <p:tav tm="100000">
                                          <p:val>
                                            <p:strVal val="#ppt_x"/>
                                          </p:val>
                                        </p:tav>
                                      </p:tavLst>
                                    </p:anim>
                                    <p:anim calcmode="lin" valueType="num">
                                      <p:cBhvr>
                                        <p:cTn id="24" dur="1000" fill="hold"/>
                                        <p:tgtEl>
                                          <p:spTgt spid="120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04"/>
                                        </p:tgtEl>
                                        <p:attrNameLst>
                                          <p:attrName>style.visibility</p:attrName>
                                        </p:attrNameLst>
                                      </p:cBhvr>
                                      <p:to>
                                        <p:strVal val="visible"/>
                                      </p:to>
                                    </p:set>
                                    <p:animEffect transition="in" filter="barn(inVertical)">
                                      <p:cBhvr>
                                        <p:cTn id="29" dur="500"/>
                                        <p:tgtEl>
                                          <p:spTgt spid="120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98">
                                            <p:txEl>
                                              <p:pRg st="0" end="0"/>
                                            </p:txEl>
                                          </p:spTgt>
                                        </p:tgtEl>
                                        <p:attrNameLst>
                                          <p:attrName>style.visibility</p:attrName>
                                        </p:attrNameLst>
                                      </p:cBhvr>
                                      <p:to>
                                        <p:strVal val="visible"/>
                                      </p:to>
                                    </p:set>
                                    <p:animEffect transition="in" filter="barn(inVertical)">
                                      <p:cBhvr>
                                        <p:cTn id="32" dur="500"/>
                                        <p:tgtEl>
                                          <p:spTgt spid="119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205"/>
                                        </p:tgtEl>
                                        <p:attrNameLst>
                                          <p:attrName>style.visibility</p:attrName>
                                        </p:attrNameLst>
                                      </p:cBhvr>
                                      <p:to>
                                        <p:strVal val="visible"/>
                                      </p:to>
                                    </p:set>
                                    <p:animEffect transition="in" filter="fade">
                                      <p:cBhvr>
                                        <p:cTn id="37" dur="1000"/>
                                        <p:tgtEl>
                                          <p:spTgt spid="1205"/>
                                        </p:tgtEl>
                                      </p:cBhvr>
                                    </p:animEffect>
                                    <p:anim calcmode="lin" valueType="num">
                                      <p:cBhvr>
                                        <p:cTn id="38" dur="1000" fill="hold"/>
                                        <p:tgtEl>
                                          <p:spTgt spid="1205"/>
                                        </p:tgtEl>
                                        <p:attrNameLst>
                                          <p:attrName>ppt_x</p:attrName>
                                        </p:attrNameLst>
                                      </p:cBhvr>
                                      <p:tavLst>
                                        <p:tav tm="0">
                                          <p:val>
                                            <p:strVal val="#ppt_x"/>
                                          </p:val>
                                        </p:tav>
                                        <p:tav tm="100000">
                                          <p:val>
                                            <p:strVal val="#ppt_x"/>
                                          </p:val>
                                        </p:tav>
                                      </p:tavLst>
                                    </p:anim>
                                    <p:anim calcmode="lin" valueType="num">
                                      <p:cBhvr>
                                        <p:cTn id="39" dur="1000" fill="hold"/>
                                        <p:tgtEl>
                                          <p:spTgt spid="120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01">
                                            <p:txEl>
                                              <p:pRg st="0" end="0"/>
                                            </p:txEl>
                                          </p:spTgt>
                                        </p:tgtEl>
                                        <p:attrNameLst>
                                          <p:attrName>style.visibility</p:attrName>
                                        </p:attrNameLst>
                                      </p:cBhvr>
                                      <p:to>
                                        <p:strVal val="visible"/>
                                      </p:to>
                                    </p:set>
                                    <p:animEffect transition="in" filter="fade">
                                      <p:cBhvr>
                                        <p:cTn id="42" dur="1000"/>
                                        <p:tgtEl>
                                          <p:spTgt spid="1201">
                                            <p:txEl>
                                              <p:pRg st="0" end="0"/>
                                            </p:txEl>
                                          </p:spTgt>
                                        </p:tgtEl>
                                      </p:cBhvr>
                                    </p:animEffect>
                                    <p:anim calcmode="lin" valueType="num">
                                      <p:cBhvr>
                                        <p:cTn id="43" dur="1000" fill="hold"/>
                                        <p:tgtEl>
                                          <p:spTgt spid="120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0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 grpId="0"/>
      <p:bldP spid="1197" grpId="0" build="p"/>
      <p:bldP spid="1198" grpId="0" build="p"/>
      <p:bldP spid="1201" grpId="0" build="p"/>
      <p:bldP spid="1203" grpId="0" animBg="1"/>
      <p:bldP spid="1204" grpId="0" animBg="1"/>
      <p:bldP spid="1205" grpId="0" animBg="1"/>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0"/>
        <p:cNvGrpSpPr/>
        <p:nvPr/>
      </p:nvGrpSpPr>
      <p:grpSpPr>
        <a:xfrm>
          <a:off x="0" y="0"/>
          <a:ext cx="0" cy="0"/>
          <a:chOff x="0" y="0"/>
          <a:chExt cx="0" cy="0"/>
        </a:xfrm>
      </p:grpSpPr>
      <p:sp>
        <p:nvSpPr>
          <p:cNvPr id="1731" name="Google Shape;1731;p62"/>
          <p:cNvSpPr txBox="1">
            <a:spLocks noGrp="1"/>
          </p:cNvSpPr>
          <p:nvPr>
            <p:ph type="title"/>
          </p:nvPr>
        </p:nvSpPr>
        <p:spPr>
          <a:xfrm>
            <a:off x="7179850" y="654900"/>
            <a:ext cx="970800" cy="97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t>II.</a:t>
            </a:r>
            <a:endParaRPr dirty="0"/>
          </a:p>
        </p:txBody>
      </p:sp>
      <p:sp>
        <p:nvSpPr>
          <p:cNvPr id="1732" name="Google Shape;1732;p62"/>
          <p:cNvSpPr txBox="1">
            <a:spLocks noGrp="1"/>
          </p:cNvSpPr>
          <p:nvPr>
            <p:ph type="title" idx="2"/>
          </p:nvPr>
        </p:nvSpPr>
        <p:spPr>
          <a:xfrm>
            <a:off x="3713300" y="1665225"/>
            <a:ext cx="4530300" cy="163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vi-VN" dirty="0"/>
              <a:t>LUYỆN TẬP</a:t>
            </a:r>
            <a:br>
              <a:rPr lang="vi-VN" dirty="0"/>
            </a:br>
            <a:r>
              <a:rPr lang="vi-VN" dirty="0"/>
              <a:t>VẬN DỤNG</a:t>
            </a:r>
            <a:endParaRPr dirty="0"/>
          </a:p>
        </p:txBody>
      </p:sp>
      <p:grpSp>
        <p:nvGrpSpPr>
          <p:cNvPr id="1734" name="Google Shape;1734;p62"/>
          <p:cNvGrpSpPr/>
          <p:nvPr/>
        </p:nvGrpSpPr>
        <p:grpSpPr>
          <a:xfrm>
            <a:off x="819503" y="819027"/>
            <a:ext cx="2126610" cy="736113"/>
            <a:chOff x="6082150" y="1677950"/>
            <a:chExt cx="787750" cy="272675"/>
          </a:xfrm>
        </p:grpSpPr>
        <p:sp>
          <p:nvSpPr>
            <p:cNvPr id="1735" name="Google Shape;1735;p62"/>
            <p:cNvSpPr/>
            <p:nvPr/>
          </p:nvSpPr>
          <p:spPr>
            <a:xfrm>
              <a:off x="6082150" y="1677950"/>
              <a:ext cx="787750" cy="272675"/>
            </a:xfrm>
            <a:custGeom>
              <a:avLst/>
              <a:gdLst/>
              <a:ahLst/>
              <a:cxnLst/>
              <a:rect l="l" t="t" r="r" b="b"/>
              <a:pathLst>
                <a:path w="31510" h="10907" extrusionOk="0">
                  <a:moveTo>
                    <a:pt x="42" y="1"/>
                  </a:moveTo>
                  <a:lnTo>
                    <a:pt x="0" y="10865"/>
                  </a:lnTo>
                  <a:lnTo>
                    <a:pt x="31510" y="10906"/>
                  </a:lnTo>
                  <a:lnTo>
                    <a:pt x="31510" y="42"/>
                  </a:lnTo>
                  <a:lnTo>
                    <a:pt x="42" y="1"/>
                  </a:lnTo>
                  <a:close/>
                </a:path>
              </a:pathLst>
            </a:custGeom>
            <a:solidFill>
              <a:srgbClr val="FCE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2"/>
            <p:cNvSpPr/>
            <p:nvPr/>
          </p:nvSpPr>
          <p:spPr>
            <a:xfrm>
              <a:off x="6092550" y="1686275"/>
              <a:ext cx="768000" cy="256025"/>
            </a:xfrm>
            <a:custGeom>
              <a:avLst/>
              <a:gdLst/>
              <a:ahLst/>
              <a:cxnLst/>
              <a:rect l="l" t="t" r="r" b="b"/>
              <a:pathLst>
                <a:path w="30720" h="10241" extrusionOk="0">
                  <a:moveTo>
                    <a:pt x="1" y="1"/>
                  </a:moveTo>
                  <a:lnTo>
                    <a:pt x="1" y="10199"/>
                  </a:lnTo>
                  <a:lnTo>
                    <a:pt x="30719" y="10240"/>
                  </a:lnTo>
                  <a:lnTo>
                    <a:pt x="30719" y="4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2"/>
            <p:cNvSpPr/>
            <p:nvPr/>
          </p:nvSpPr>
          <p:spPr>
            <a:xfrm>
              <a:off x="6092550" y="1687325"/>
              <a:ext cx="768000" cy="253925"/>
            </a:xfrm>
            <a:custGeom>
              <a:avLst/>
              <a:gdLst/>
              <a:ahLst/>
              <a:cxnLst/>
              <a:rect l="l" t="t" r="r" b="b"/>
              <a:pathLst>
                <a:path w="30720" h="10157" extrusionOk="0">
                  <a:moveTo>
                    <a:pt x="25933" y="0"/>
                  </a:moveTo>
                  <a:lnTo>
                    <a:pt x="25391" y="500"/>
                  </a:lnTo>
                  <a:lnTo>
                    <a:pt x="24809" y="999"/>
                  </a:lnTo>
                  <a:lnTo>
                    <a:pt x="24184" y="1499"/>
                  </a:lnTo>
                  <a:lnTo>
                    <a:pt x="23518" y="1957"/>
                  </a:lnTo>
                  <a:lnTo>
                    <a:pt x="22811" y="2415"/>
                  </a:lnTo>
                  <a:lnTo>
                    <a:pt x="22020" y="2831"/>
                  </a:lnTo>
                  <a:lnTo>
                    <a:pt x="21187" y="3205"/>
                  </a:lnTo>
                  <a:lnTo>
                    <a:pt x="20313" y="3538"/>
                  </a:lnTo>
                  <a:lnTo>
                    <a:pt x="19356" y="3830"/>
                  </a:lnTo>
                  <a:lnTo>
                    <a:pt x="18357" y="4079"/>
                  </a:lnTo>
                  <a:lnTo>
                    <a:pt x="17275" y="4246"/>
                  </a:lnTo>
                  <a:lnTo>
                    <a:pt x="16109" y="4329"/>
                  </a:lnTo>
                  <a:lnTo>
                    <a:pt x="14860" y="4371"/>
                  </a:lnTo>
                  <a:lnTo>
                    <a:pt x="13570" y="4288"/>
                  </a:lnTo>
                  <a:lnTo>
                    <a:pt x="12197" y="4163"/>
                  </a:lnTo>
                  <a:lnTo>
                    <a:pt x="10740" y="3913"/>
                  </a:lnTo>
                  <a:lnTo>
                    <a:pt x="9699" y="3746"/>
                  </a:lnTo>
                  <a:lnTo>
                    <a:pt x="8658" y="3622"/>
                  </a:lnTo>
                  <a:lnTo>
                    <a:pt x="7743" y="3580"/>
                  </a:lnTo>
                  <a:lnTo>
                    <a:pt x="6827" y="3580"/>
                  </a:lnTo>
                  <a:lnTo>
                    <a:pt x="5995" y="3622"/>
                  </a:lnTo>
                  <a:lnTo>
                    <a:pt x="5204" y="3705"/>
                  </a:lnTo>
                  <a:lnTo>
                    <a:pt x="4496" y="3830"/>
                  </a:lnTo>
                  <a:lnTo>
                    <a:pt x="3788" y="3955"/>
                  </a:lnTo>
                  <a:lnTo>
                    <a:pt x="3164" y="4163"/>
                  </a:lnTo>
                  <a:lnTo>
                    <a:pt x="2581" y="4371"/>
                  </a:lnTo>
                  <a:lnTo>
                    <a:pt x="2040" y="4621"/>
                  </a:lnTo>
                  <a:lnTo>
                    <a:pt x="1541" y="4870"/>
                  </a:lnTo>
                  <a:lnTo>
                    <a:pt x="1083" y="5120"/>
                  </a:lnTo>
                  <a:lnTo>
                    <a:pt x="667" y="5411"/>
                  </a:lnTo>
                  <a:lnTo>
                    <a:pt x="1" y="5953"/>
                  </a:lnTo>
                  <a:lnTo>
                    <a:pt x="1" y="10157"/>
                  </a:lnTo>
                  <a:lnTo>
                    <a:pt x="5662" y="10157"/>
                  </a:lnTo>
                  <a:lnTo>
                    <a:pt x="6119" y="9824"/>
                  </a:lnTo>
                  <a:lnTo>
                    <a:pt x="6661" y="9449"/>
                  </a:lnTo>
                  <a:lnTo>
                    <a:pt x="7243" y="9074"/>
                  </a:lnTo>
                  <a:lnTo>
                    <a:pt x="7868" y="8741"/>
                  </a:lnTo>
                  <a:lnTo>
                    <a:pt x="8575" y="8367"/>
                  </a:lnTo>
                  <a:lnTo>
                    <a:pt x="9324" y="8034"/>
                  </a:lnTo>
                  <a:lnTo>
                    <a:pt x="10157" y="7701"/>
                  </a:lnTo>
                  <a:lnTo>
                    <a:pt x="11031" y="7368"/>
                  </a:lnTo>
                  <a:lnTo>
                    <a:pt x="11988" y="7076"/>
                  </a:lnTo>
                  <a:lnTo>
                    <a:pt x="13029" y="6827"/>
                  </a:lnTo>
                  <a:lnTo>
                    <a:pt x="14111" y="6577"/>
                  </a:lnTo>
                  <a:lnTo>
                    <a:pt x="15235" y="6410"/>
                  </a:lnTo>
                  <a:lnTo>
                    <a:pt x="16484" y="6244"/>
                  </a:lnTo>
                  <a:lnTo>
                    <a:pt x="17774" y="6119"/>
                  </a:lnTo>
                  <a:lnTo>
                    <a:pt x="19148" y="6036"/>
                  </a:lnTo>
                  <a:lnTo>
                    <a:pt x="20605" y="5994"/>
                  </a:lnTo>
                  <a:lnTo>
                    <a:pt x="21562" y="5994"/>
                  </a:lnTo>
                  <a:lnTo>
                    <a:pt x="22478" y="5953"/>
                  </a:lnTo>
                  <a:lnTo>
                    <a:pt x="23352" y="5911"/>
                  </a:lnTo>
                  <a:lnTo>
                    <a:pt x="24184" y="5786"/>
                  </a:lnTo>
                  <a:lnTo>
                    <a:pt x="24975" y="5703"/>
                  </a:lnTo>
                  <a:lnTo>
                    <a:pt x="25683" y="5578"/>
                  </a:lnTo>
                  <a:lnTo>
                    <a:pt x="26349" y="5411"/>
                  </a:lnTo>
                  <a:lnTo>
                    <a:pt x="27015" y="5245"/>
                  </a:lnTo>
                  <a:lnTo>
                    <a:pt x="27597" y="5078"/>
                  </a:lnTo>
                  <a:lnTo>
                    <a:pt x="28139" y="4870"/>
                  </a:lnTo>
                  <a:lnTo>
                    <a:pt x="28680" y="4662"/>
                  </a:lnTo>
                  <a:lnTo>
                    <a:pt x="29138" y="4454"/>
                  </a:lnTo>
                  <a:lnTo>
                    <a:pt x="29595" y="4204"/>
                  </a:lnTo>
                  <a:lnTo>
                    <a:pt x="30012" y="3955"/>
                  </a:lnTo>
                  <a:lnTo>
                    <a:pt x="30719" y="3455"/>
                  </a:lnTo>
                  <a:lnTo>
                    <a:pt x="30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62"/>
          <p:cNvGrpSpPr/>
          <p:nvPr/>
        </p:nvGrpSpPr>
        <p:grpSpPr>
          <a:xfrm>
            <a:off x="5166917" y="7"/>
            <a:ext cx="704654" cy="1136704"/>
            <a:chOff x="1180550" y="912500"/>
            <a:chExt cx="281625" cy="454300"/>
          </a:xfrm>
        </p:grpSpPr>
        <p:sp>
          <p:nvSpPr>
            <p:cNvPr id="1739" name="Google Shape;1739;p62"/>
            <p:cNvSpPr/>
            <p:nvPr/>
          </p:nvSpPr>
          <p:spPr>
            <a:xfrm>
              <a:off x="1319275" y="912500"/>
              <a:ext cx="3125" cy="366925"/>
            </a:xfrm>
            <a:custGeom>
              <a:avLst/>
              <a:gdLst/>
              <a:ahLst/>
              <a:cxnLst/>
              <a:rect l="l" t="t" r="r" b="b"/>
              <a:pathLst>
                <a:path w="125" h="14677" extrusionOk="0">
                  <a:moveTo>
                    <a:pt x="83" y="1"/>
                  </a:moveTo>
                  <a:lnTo>
                    <a:pt x="42" y="42"/>
                  </a:lnTo>
                  <a:lnTo>
                    <a:pt x="1" y="83"/>
                  </a:lnTo>
                  <a:lnTo>
                    <a:pt x="1" y="14595"/>
                  </a:lnTo>
                  <a:lnTo>
                    <a:pt x="42" y="14636"/>
                  </a:lnTo>
                  <a:lnTo>
                    <a:pt x="83" y="14677"/>
                  </a:lnTo>
                  <a:lnTo>
                    <a:pt x="124" y="14636"/>
                  </a:lnTo>
                  <a:lnTo>
                    <a:pt x="124" y="14595"/>
                  </a:lnTo>
                  <a:lnTo>
                    <a:pt x="124" y="83"/>
                  </a:lnTo>
                  <a:lnTo>
                    <a:pt x="124" y="42"/>
                  </a:lnTo>
                  <a:lnTo>
                    <a:pt x="83" y="1"/>
                  </a:lnTo>
                  <a:close/>
                </a:path>
              </a:pathLst>
            </a:custGeom>
            <a:solidFill>
              <a:srgbClr val="81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2"/>
            <p:cNvSpPr/>
            <p:nvPr/>
          </p:nvSpPr>
          <p:spPr>
            <a:xfrm>
              <a:off x="1180550" y="1285575"/>
              <a:ext cx="281625" cy="81225"/>
            </a:xfrm>
            <a:custGeom>
              <a:avLst/>
              <a:gdLst/>
              <a:ahLst/>
              <a:cxnLst/>
              <a:rect l="l" t="t" r="r" b="b"/>
              <a:pathLst>
                <a:path w="11265" h="3249" extrusionOk="0">
                  <a:moveTo>
                    <a:pt x="5632" y="1"/>
                  </a:moveTo>
                  <a:lnTo>
                    <a:pt x="4728" y="42"/>
                  </a:lnTo>
                  <a:lnTo>
                    <a:pt x="3947" y="165"/>
                  </a:lnTo>
                  <a:lnTo>
                    <a:pt x="3207" y="329"/>
                  </a:lnTo>
                  <a:lnTo>
                    <a:pt x="2590" y="535"/>
                  </a:lnTo>
                  <a:lnTo>
                    <a:pt x="2097" y="782"/>
                  </a:lnTo>
                  <a:lnTo>
                    <a:pt x="1603" y="1028"/>
                  </a:lnTo>
                  <a:lnTo>
                    <a:pt x="1233" y="1316"/>
                  </a:lnTo>
                  <a:lnTo>
                    <a:pt x="905" y="1645"/>
                  </a:lnTo>
                  <a:lnTo>
                    <a:pt x="658" y="1933"/>
                  </a:lnTo>
                  <a:lnTo>
                    <a:pt x="452" y="2220"/>
                  </a:lnTo>
                  <a:lnTo>
                    <a:pt x="288" y="2508"/>
                  </a:lnTo>
                  <a:lnTo>
                    <a:pt x="165" y="2755"/>
                  </a:lnTo>
                  <a:lnTo>
                    <a:pt x="0" y="3125"/>
                  </a:lnTo>
                  <a:lnTo>
                    <a:pt x="0" y="3248"/>
                  </a:lnTo>
                  <a:lnTo>
                    <a:pt x="11264" y="3248"/>
                  </a:lnTo>
                  <a:lnTo>
                    <a:pt x="11223" y="3125"/>
                  </a:lnTo>
                  <a:lnTo>
                    <a:pt x="11059" y="2755"/>
                  </a:lnTo>
                  <a:lnTo>
                    <a:pt x="10976" y="2508"/>
                  </a:lnTo>
                  <a:lnTo>
                    <a:pt x="10812" y="2220"/>
                  </a:lnTo>
                  <a:lnTo>
                    <a:pt x="10565" y="1933"/>
                  </a:lnTo>
                  <a:lnTo>
                    <a:pt x="10319" y="1645"/>
                  </a:lnTo>
                  <a:lnTo>
                    <a:pt x="9990" y="1316"/>
                  </a:lnTo>
                  <a:lnTo>
                    <a:pt x="9620" y="1028"/>
                  </a:lnTo>
                  <a:lnTo>
                    <a:pt x="9167" y="782"/>
                  </a:lnTo>
                  <a:lnTo>
                    <a:pt x="8633" y="535"/>
                  </a:lnTo>
                  <a:lnTo>
                    <a:pt x="8016" y="329"/>
                  </a:lnTo>
                  <a:lnTo>
                    <a:pt x="7318" y="165"/>
                  </a:lnTo>
                  <a:lnTo>
                    <a:pt x="6495" y="42"/>
                  </a:lnTo>
                  <a:lnTo>
                    <a:pt x="56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2"/>
            <p:cNvSpPr/>
            <p:nvPr/>
          </p:nvSpPr>
          <p:spPr>
            <a:xfrm>
              <a:off x="1248375" y="1144775"/>
              <a:ext cx="144925" cy="167550"/>
            </a:xfrm>
            <a:custGeom>
              <a:avLst/>
              <a:gdLst/>
              <a:ahLst/>
              <a:cxnLst/>
              <a:rect l="l" t="t" r="r" b="b"/>
              <a:pathLst>
                <a:path w="5797" h="6702" extrusionOk="0">
                  <a:moveTo>
                    <a:pt x="2919" y="1"/>
                  </a:moveTo>
                  <a:lnTo>
                    <a:pt x="0" y="6701"/>
                  </a:lnTo>
                  <a:lnTo>
                    <a:pt x="5797" y="6701"/>
                  </a:lnTo>
                  <a:lnTo>
                    <a:pt x="29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5202" y="161245"/>
            <a:ext cx="7718700" cy="1163057"/>
          </a:xfrm>
        </p:spPr>
        <p:txBody>
          <a:bodyPr/>
          <a:lstStyle/>
          <a:p>
            <a:r>
              <a:rPr lang="vi-VN" sz="2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THINK – PAIR – SHARE </a:t>
            </a:r>
            <a:br>
              <a:rPr lang="vi-VN" sz="2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vi-VN" sz="28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(Bài tập 1, 2/SGK-118)</a:t>
            </a:r>
          </a:p>
        </p:txBody>
      </p:sp>
      <p:sp>
        <p:nvSpPr>
          <p:cNvPr id="6" name="Title 4"/>
          <p:cNvSpPr txBox="1">
            <a:spLocks/>
          </p:cNvSpPr>
          <p:nvPr/>
        </p:nvSpPr>
        <p:spPr>
          <a:xfrm>
            <a:off x="176623" y="1501315"/>
            <a:ext cx="2524535" cy="2114244"/>
          </a:xfrm>
          <a:prstGeom prst="rect">
            <a:avLst/>
          </a:prstGeom>
          <a:solidFill>
            <a:schemeClr val="accent2">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SemiBold"/>
              <a:buNone/>
              <a:defRPr sz="30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2pPr>
            <a:lvl3pPr marR="0" lvl="2"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3pPr>
            <a:lvl4pPr marR="0" lvl="3"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4pPr>
            <a:lvl5pPr marR="0" lvl="4"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5pPr>
            <a:lvl6pPr marR="0" lvl="5"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6pPr>
            <a:lvl7pPr marR="0" lvl="6"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7pPr>
            <a:lvl8pPr marR="0" lvl="7"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8pPr>
            <a:lvl9pPr marR="0" lvl="8"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9pPr>
          </a:lstStyle>
          <a:p>
            <a:r>
              <a:rPr lang="vi-VN" sz="2000" dirty="0">
                <a:latin typeface="Cambria" panose="02040503050406030204" pitchFamily="18" charset="0"/>
                <a:ea typeface="Cambria" panose="02040503050406030204" pitchFamily="18" charset="0"/>
              </a:rPr>
              <a:t>Think</a:t>
            </a:r>
          </a:p>
          <a:p>
            <a:pPr algn="just"/>
            <a:r>
              <a:rPr lang="vi-VN" sz="2000" b="0" dirty="0">
                <a:latin typeface="Cambria" panose="02040503050406030204" pitchFamily="18" charset="0"/>
                <a:ea typeface="Cambria" panose="02040503050406030204" pitchFamily="18" charset="0"/>
              </a:rPr>
              <a:t>HS hoạt động cá nhân: Hoàn thành bài tập 1,2 (SGK -118).</a:t>
            </a:r>
          </a:p>
          <a:p>
            <a:pPr algn="just"/>
            <a:r>
              <a:rPr lang="vi-VN" sz="2000" b="0" dirty="0">
                <a:latin typeface="Cambria" panose="02040503050406030204" pitchFamily="18" charset="0"/>
                <a:ea typeface="Cambria" panose="02040503050406030204" pitchFamily="18" charset="0"/>
              </a:rPr>
              <a:t>Thời gian: 5 phút </a:t>
            </a:r>
          </a:p>
        </p:txBody>
      </p:sp>
      <p:sp>
        <p:nvSpPr>
          <p:cNvPr id="7" name="Title 4"/>
          <p:cNvSpPr txBox="1">
            <a:spLocks/>
          </p:cNvSpPr>
          <p:nvPr/>
        </p:nvSpPr>
        <p:spPr>
          <a:xfrm>
            <a:off x="2827283" y="1501313"/>
            <a:ext cx="2427889" cy="2114245"/>
          </a:xfrm>
          <a:prstGeom prst="rect">
            <a:avLst/>
          </a:prstGeom>
          <a:solidFill>
            <a:schemeClr val="accent2">
              <a:lumMod val="40000"/>
              <a:lumOff val="6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SemiBold"/>
              <a:buNone/>
              <a:defRPr sz="30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2pPr>
            <a:lvl3pPr marR="0" lvl="2"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3pPr>
            <a:lvl4pPr marR="0" lvl="3"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4pPr>
            <a:lvl5pPr marR="0" lvl="4"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5pPr>
            <a:lvl6pPr marR="0" lvl="5"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6pPr>
            <a:lvl7pPr marR="0" lvl="6"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7pPr>
            <a:lvl8pPr marR="0" lvl="7"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8pPr>
            <a:lvl9pPr marR="0" lvl="8"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9pPr>
          </a:lstStyle>
          <a:p>
            <a:r>
              <a:rPr lang="vi-VN" sz="2000" dirty="0">
                <a:latin typeface="Cambria" panose="02040503050406030204" pitchFamily="18" charset="0"/>
                <a:ea typeface="Cambria" panose="02040503050406030204" pitchFamily="18" charset="0"/>
              </a:rPr>
              <a:t>Pair</a:t>
            </a:r>
          </a:p>
          <a:p>
            <a:pPr algn="just"/>
            <a:r>
              <a:rPr lang="vi-VN" sz="2000" b="0" dirty="0">
                <a:latin typeface="Cambria" panose="02040503050406030204" pitchFamily="18" charset="0"/>
                <a:ea typeface="Cambria" panose="02040503050406030204" pitchFamily="18" charset="0"/>
              </a:rPr>
              <a:t>HS chia sẻ với 1 bạn bất kì kết quả đã có.</a:t>
            </a:r>
          </a:p>
          <a:p>
            <a:pPr algn="just"/>
            <a:r>
              <a:rPr lang="vi-VN" sz="2000" b="0" dirty="0">
                <a:latin typeface="Cambria" panose="02040503050406030204" pitchFamily="18" charset="0"/>
                <a:ea typeface="Cambria" panose="02040503050406030204" pitchFamily="18" charset="0"/>
              </a:rPr>
              <a:t>Thời gian: 3 phút</a:t>
            </a:r>
          </a:p>
        </p:txBody>
      </p:sp>
      <p:sp>
        <p:nvSpPr>
          <p:cNvPr id="8" name="Title 4"/>
          <p:cNvSpPr txBox="1">
            <a:spLocks/>
          </p:cNvSpPr>
          <p:nvPr/>
        </p:nvSpPr>
        <p:spPr>
          <a:xfrm>
            <a:off x="5528441" y="1501313"/>
            <a:ext cx="2364830" cy="2114245"/>
          </a:xfrm>
          <a:prstGeom prst="rect">
            <a:avLst/>
          </a:prstGeom>
          <a:solidFill>
            <a:schemeClr val="accent2">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SemiBold"/>
              <a:buNone/>
              <a:defRPr sz="30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2pPr>
            <a:lvl3pPr marR="0" lvl="2"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3pPr>
            <a:lvl4pPr marR="0" lvl="3"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4pPr>
            <a:lvl5pPr marR="0" lvl="4"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5pPr>
            <a:lvl6pPr marR="0" lvl="5"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6pPr>
            <a:lvl7pPr marR="0" lvl="6"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7pPr>
            <a:lvl8pPr marR="0" lvl="7"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8pPr>
            <a:lvl9pPr marR="0" lvl="8"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9pPr>
          </a:lstStyle>
          <a:p>
            <a:r>
              <a:rPr lang="vi-VN" sz="2000" dirty="0">
                <a:latin typeface="Cambria" panose="02040503050406030204" pitchFamily="18" charset="0"/>
                <a:ea typeface="Cambria" panose="02040503050406030204" pitchFamily="18" charset="0"/>
              </a:rPr>
              <a:t>Share</a:t>
            </a:r>
          </a:p>
          <a:p>
            <a:pPr algn="just"/>
            <a:r>
              <a:rPr lang="vi-VN" sz="2000" b="0" dirty="0">
                <a:latin typeface="Cambria" panose="02040503050406030204" pitchFamily="18" charset="0"/>
                <a:ea typeface="Cambria" panose="02040503050406030204" pitchFamily="18" charset="0"/>
              </a:rPr>
              <a:t>HS chia sẻ trước lớp về kết quả cuối cùng.</a:t>
            </a:r>
          </a:p>
        </p:txBody>
      </p:sp>
      <p:pic>
        <p:nvPicPr>
          <p:cNvPr id="1026" name="Picture 2" descr="Think PNG Images, Free Transparent Think Download - Kind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100000" l="1140" r="89744"/>
                    </a14:imgEffect>
                  </a14:imgLayer>
                </a14:imgProps>
              </a:ext>
              <a:ext uri="{28A0092B-C50C-407E-A947-70E740481C1C}">
                <a14:useLocalDpi xmlns:a14="http://schemas.microsoft.com/office/drawing/2010/main" val="0"/>
              </a:ext>
            </a:extLst>
          </a:blip>
          <a:srcRect/>
          <a:stretch>
            <a:fillRect/>
          </a:stretch>
        </p:blipFill>
        <p:spPr bwMode="auto">
          <a:xfrm>
            <a:off x="513498" y="3285417"/>
            <a:ext cx="2418648" cy="19294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ir Of Fist Gestures Cartoon Illustration, Fist Clipart, Cooperation  Illustration, Team Poster PNG Transparent Clipart Image and PSD File for  Free Download"/>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458" r="90000">
                        <a14:foregroundMark x1="12708" y1="46458" x2="48542" y2="56875"/>
                      </a14:backgroundRemoval>
                    </a14:imgEffect>
                  </a14:imgLayer>
                </a14:imgProps>
              </a:ext>
              <a:ext uri="{28A0092B-C50C-407E-A947-70E740481C1C}">
                <a14:useLocalDpi xmlns:a14="http://schemas.microsoft.com/office/drawing/2010/main" val="0"/>
              </a:ext>
            </a:extLst>
          </a:blip>
          <a:srcRect/>
          <a:stretch>
            <a:fillRect/>
          </a:stretch>
        </p:blipFill>
        <p:spPr bwMode="auto">
          <a:xfrm>
            <a:off x="2743982" y="3331779"/>
            <a:ext cx="2553471" cy="25534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ts Talk Text - Hand Draw Doodle Lettering Vector Stock Vector -  Illustration of hand, chat: 13404840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810341" y="3331779"/>
            <a:ext cx="1897661" cy="189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5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arn(inVertical)">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barn(inVertical)">
                                      <p:cBhvr>
                                        <p:cTn id="3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691" y="0"/>
            <a:ext cx="7718700" cy="572700"/>
          </a:xfrm>
        </p:spPr>
        <p:txBody>
          <a:bodyPr/>
          <a:lstStyle/>
          <a:p>
            <a:r>
              <a:rPr lang="vi-VN"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Bài 1 (SGK – 118)</a:t>
            </a:r>
          </a:p>
        </p:txBody>
      </p:sp>
      <p:sp>
        <p:nvSpPr>
          <p:cNvPr id="3" name="Title 1"/>
          <p:cNvSpPr txBox="1">
            <a:spLocks/>
          </p:cNvSpPr>
          <p:nvPr/>
        </p:nvSpPr>
        <p:spPr>
          <a:xfrm>
            <a:off x="76775" y="1007328"/>
            <a:ext cx="7718700" cy="7689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SemiBold"/>
              <a:buNone/>
              <a:defRPr sz="30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2pPr>
            <a:lvl3pPr marR="0" lvl="2"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3pPr>
            <a:lvl4pPr marR="0" lvl="3"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4pPr>
            <a:lvl5pPr marR="0" lvl="4"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5pPr>
            <a:lvl6pPr marR="0" lvl="5"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6pPr>
            <a:lvl7pPr marR="0" lvl="6"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7pPr>
            <a:lvl8pPr marR="0" lvl="7"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8pPr>
            <a:lvl9pPr marR="0" lvl="8"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9pPr>
          </a:lstStyle>
          <a:p>
            <a:pPr algn="l"/>
            <a:r>
              <a:rPr lang="vi-VN" sz="2000" b="0" i="1" dirty="0">
                <a:latin typeface="Cambria" panose="02040503050406030204" pitchFamily="18" charset="0"/>
                <a:ea typeface="Cambria" panose="02040503050406030204" pitchFamily="18" charset="0"/>
              </a:rPr>
              <a:t>a. Cảm giác về một cuộc </a:t>
            </a:r>
            <a:r>
              <a:rPr lang="vi-VN" sz="2000" i="1" dirty="0">
                <a:latin typeface="Cambria" panose="02040503050406030204" pitchFamily="18" charset="0"/>
                <a:ea typeface="Cambria" panose="02040503050406030204" pitchFamily="18" charset="0"/>
              </a:rPr>
              <a:t>“ngược dòng” </a:t>
            </a:r>
            <a:r>
              <a:rPr lang="vi-VN" sz="2000" b="0" i="1" dirty="0">
                <a:latin typeface="Cambria" panose="02040503050406030204" pitchFamily="18" charset="0"/>
                <a:ea typeface="Cambria" panose="02040503050406030204" pitchFamily="18" charset="0"/>
              </a:rPr>
              <a:t>tìm về với thuở sơ khai đến với tôi ngay khi len lỏi qua cánh rừng nguyên sinh này.</a:t>
            </a:r>
          </a:p>
        </p:txBody>
      </p:sp>
      <p:sp>
        <p:nvSpPr>
          <p:cNvPr id="4" name="Title 1"/>
          <p:cNvSpPr txBox="1">
            <a:spLocks/>
          </p:cNvSpPr>
          <p:nvPr/>
        </p:nvSpPr>
        <p:spPr>
          <a:xfrm>
            <a:off x="1513490" y="1826415"/>
            <a:ext cx="6718164" cy="7689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SemiBold"/>
              <a:buNone/>
              <a:defRPr sz="30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2pPr>
            <a:lvl3pPr marR="0" lvl="2"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3pPr>
            <a:lvl4pPr marR="0" lvl="3"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4pPr>
            <a:lvl5pPr marR="0" lvl="4"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5pPr>
            <a:lvl6pPr marR="0" lvl="5"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6pPr>
            <a:lvl7pPr marR="0" lvl="6"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7pPr>
            <a:lvl8pPr marR="0" lvl="7"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8pPr>
            <a:lvl9pPr marR="0" lvl="8"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9pPr>
          </a:lstStyle>
          <a:p>
            <a:pPr algn="l"/>
            <a:r>
              <a:rPr lang="vi-VN" sz="2000" dirty="0">
                <a:latin typeface="Cambria" panose="02040503050406030204" pitchFamily="18" charset="0"/>
                <a:ea typeface="Cambria" panose="02040503050406030204" pitchFamily="18" charset="0"/>
              </a:rPr>
              <a:t>Công dụng</a:t>
            </a:r>
            <a:r>
              <a:rPr lang="vi-VN" sz="2000" b="0" dirty="0">
                <a:latin typeface="Cambria" panose="02040503050406030204" pitchFamily="18" charset="0"/>
                <a:ea typeface="Cambria" panose="02040503050406030204" pitchFamily="18" charset="0"/>
              </a:rPr>
              <a:t>: Đánh dấu từ ngữ được dùng theo ý hiểu đặc biệt.</a:t>
            </a:r>
          </a:p>
        </p:txBody>
      </p:sp>
      <p:sp>
        <p:nvSpPr>
          <p:cNvPr id="5" name="Title 1"/>
          <p:cNvSpPr txBox="1">
            <a:spLocks/>
          </p:cNvSpPr>
          <p:nvPr/>
        </p:nvSpPr>
        <p:spPr>
          <a:xfrm>
            <a:off x="76775" y="2595334"/>
            <a:ext cx="7718700" cy="7689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SemiBold"/>
              <a:buNone/>
              <a:defRPr sz="30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2pPr>
            <a:lvl3pPr marR="0" lvl="2"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3pPr>
            <a:lvl4pPr marR="0" lvl="3"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4pPr>
            <a:lvl5pPr marR="0" lvl="4"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5pPr>
            <a:lvl6pPr marR="0" lvl="5"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6pPr>
            <a:lvl7pPr marR="0" lvl="6"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7pPr>
            <a:lvl8pPr marR="0" lvl="7"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8pPr>
            <a:lvl9pPr marR="0" lvl="8"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9pPr>
          </a:lstStyle>
          <a:p>
            <a:pPr algn="l"/>
            <a:r>
              <a:rPr lang="vi-VN" sz="2000" b="0" i="1" dirty="0">
                <a:latin typeface="Cambria" panose="02040503050406030204" pitchFamily="18" charset="0"/>
                <a:ea typeface="Cambria" panose="02040503050406030204" pitchFamily="18" charset="0"/>
              </a:rPr>
              <a:t>b. Hang có ba cửa lớn: cửa trước có hai lớp, vòm cửa ngoài dẫn vào một </a:t>
            </a:r>
            <a:r>
              <a:rPr lang="vi-VN" sz="2000" i="1" dirty="0">
                <a:latin typeface="Cambria" panose="02040503050406030204" pitchFamily="18" charset="0"/>
                <a:ea typeface="Cambria" panose="02040503050406030204" pitchFamily="18" charset="0"/>
              </a:rPr>
              <a:t>“sảnh chờ” </a:t>
            </a:r>
            <a:r>
              <a:rPr lang="vi-VN" sz="2000" b="0" i="1" dirty="0">
                <a:latin typeface="Cambria" panose="02040503050406030204" pitchFamily="18" charset="0"/>
                <a:ea typeface="Cambria" panose="02040503050406030204" pitchFamily="18" charset="0"/>
              </a:rPr>
              <a:t>rộng rãi....</a:t>
            </a:r>
          </a:p>
        </p:txBody>
      </p:sp>
      <p:sp>
        <p:nvSpPr>
          <p:cNvPr id="6" name="Title 1"/>
          <p:cNvSpPr txBox="1">
            <a:spLocks/>
          </p:cNvSpPr>
          <p:nvPr/>
        </p:nvSpPr>
        <p:spPr>
          <a:xfrm>
            <a:off x="1665890" y="3414421"/>
            <a:ext cx="6565764" cy="7689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SemiBold"/>
              <a:buNone/>
              <a:defRPr sz="30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2pPr>
            <a:lvl3pPr marR="0" lvl="2"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3pPr>
            <a:lvl4pPr marR="0" lvl="3"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4pPr>
            <a:lvl5pPr marR="0" lvl="4"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5pPr>
            <a:lvl6pPr marR="0" lvl="5"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6pPr>
            <a:lvl7pPr marR="0" lvl="6"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7pPr>
            <a:lvl8pPr marR="0" lvl="7"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8pPr>
            <a:lvl9pPr marR="0" lvl="8" algn="l" rtl="0">
              <a:lnSpc>
                <a:spcPct val="100000"/>
              </a:lnSpc>
              <a:spcBef>
                <a:spcPts val="0"/>
              </a:spcBef>
              <a:spcAft>
                <a:spcPts val="0"/>
              </a:spcAft>
              <a:buClr>
                <a:schemeClr val="dk1"/>
              </a:buClr>
              <a:buSzPts val="2800"/>
              <a:buFont typeface="Montserrat SemiBold"/>
              <a:buNone/>
              <a:defRPr sz="2800" b="0" i="0" u="none" strike="noStrike" cap="none">
                <a:solidFill>
                  <a:schemeClr val="dk1"/>
                </a:solidFill>
                <a:latin typeface="Montserrat SemiBold"/>
                <a:ea typeface="Montserrat SemiBold"/>
                <a:cs typeface="Montserrat SemiBold"/>
                <a:sym typeface="Montserrat SemiBold"/>
              </a:defRPr>
            </a:lvl9pPr>
          </a:lstStyle>
          <a:p>
            <a:pPr algn="l"/>
            <a:r>
              <a:rPr lang="vi-VN" sz="2000" b="0" dirty="0">
                <a:latin typeface="Cambria" panose="02040503050406030204" pitchFamily="18" charset="0"/>
                <a:ea typeface="Cambria" panose="02040503050406030204" pitchFamily="18" charset="0"/>
              </a:rPr>
              <a:t>Công dụng: Đánh dấu từ ngữ được dùng theo ý hiểu đặc biệt.</a:t>
            </a:r>
          </a:p>
        </p:txBody>
      </p:sp>
      <p:sp>
        <p:nvSpPr>
          <p:cNvPr id="7" name="Right Arrow 6"/>
          <p:cNvSpPr/>
          <p:nvPr/>
        </p:nvSpPr>
        <p:spPr>
          <a:xfrm>
            <a:off x="1135118" y="1848241"/>
            <a:ext cx="378372" cy="514785"/>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ight Arrow 7"/>
          <p:cNvSpPr/>
          <p:nvPr/>
        </p:nvSpPr>
        <p:spPr>
          <a:xfrm>
            <a:off x="1135118" y="3541487"/>
            <a:ext cx="378372" cy="514785"/>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397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8" grpId="0" animBg="1"/>
    </p:bldLst>
  </p:timing>
</p:sld>
</file>

<file path=ppt/theme/theme1.xml><?xml version="1.0" encoding="utf-8"?>
<a:theme xmlns:a="http://schemas.openxmlformats.org/drawingml/2006/main" name="IDEA Furniture Factory Company Profile by Slidesgo">
  <a:themeElements>
    <a:clrScheme name="Simple Light">
      <a:dk1>
        <a:srgbClr val="473527"/>
      </a:dk1>
      <a:lt1>
        <a:srgbClr val="F7E9DF"/>
      </a:lt1>
      <a:dk2>
        <a:srgbClr val="A7714F"/>
      </a:dk2>
      <a:lt2>
        <a:srgbClr val="4C3221"/>
      </a:lt2>
      <a:accent1>
        <a:srgbClr val="E2CDBC"/>
      </a:accent1>
      <a:accent2>
        <a:srgbClr val="3C6860"/>
      </a:accent2>
      <a:accent3>
        <a:srgbClr val="FFFFFF"/>
      </a:accent3>
      <a:accent4>
        <a:srgbClr val="E67E52"/>
      </a:accent4>
      <a:accent5>
        <a:srgbClr val="A0AF98"/>
      </a:accent5>
      <a:accent6>
        <a:srgbClr val="2C4E49"/>
      </a:accent6>
      <a:hlink>
        <a:srgbClr val="4735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901</Words>
  <Application>Microsoft Office PowerPoint</Application>
  <PresentationFormat>On-screen Show (16:9)</PresentationFormat>
  <Paragraphs>102</Paragraphs>
  <Slides>13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Nunito SemiBold</vt:lpstr>
      <vt:lpstr>Cambria</vt:lpstr>
      <vt:lpstr>Poppins</vt:lpstr>
      <vt:lpstr>Arial</vt:lpstr>
      <vt:lpstr>Montserrat SemiBold</vt:lpstr>
      <vt:lpstr>Montserrat</vt:lpstr>
      <vt:lpstr>IDEA Furniture Factory Company Profile by Slidesgo</vt:lpstr>
      <vt:lpstr>PowerPoint Presentation</vt:lpstr>
      <vt:lpstr>I.</vt:lpstr>
      <vt:lpstr>Trong khoảng thời gian 3 phút, em hãy hoàn thành bảng thống kê về các loại dấu theo mẫu sau Em hãy cho biết, em nhớ được bao nhiêu loại dấu câu?</vt:lpstr>
      <vt:lpstr>PowerPoint Presentation</vt:lpstr>
      <vt:lpstr>PowerPoint Presentation</vt:lpstr>
      <vt:lpstr>2. Kết luận</vt:lpstr>
      <vt:lpstr>II.</vt:lpstr>
      <vt:lpstr>THINK – PAIR – SHARE  (Bài tập 1, 2/SGK-118)</vt:lpstr>
      <vt:lpstr>Bài 1 (SGK – 118)</vt:lpstr>
      <vt:lpstr>Bài 2 (SGK – 118)</vt:lpstr>
      <vt:lpstr>PowerPoint Presentation</vt:lpstr>
      <vt:lpstr>Bài 4 (SGK – 118)</vt:lpstr>
      <vt:lpstr>Bài 5 (SGK – 118)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CÁC BIỆN PHÁP TU TỪ VỰNG</dc:title>
  <cp:lastModifiedBy>Admin_01</cp:lastModifiedBy>
  <cp:revision>22</cp:revision>
  <dcterms:modified xsi:type="dcterms:W3CDTF">2023-05-31T09:35:18Z</dcterms:modified>
</cp:coreProperties>
</file>