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314" r:id="rId3"/>
    <p:sldId id="257" r:id="rId4"/>
    <p:sldId id="264" r:id="rId5"/>
    <p:sldId id="297" r:id="rId6"/>
    <p:sldId id="260" r:id="rId7"/>
    <p:sldId id="261" r:id="rId8"/>
    <p:sldId id="305" r:id="rId9"/>
    <p:sldId id="262" r:id="rId10"/>
    <p:sldId id="313" r:id="rId11"/>
    <p:sldId id="29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7FC"/>
    <a:srgbClr val="DEEBF7"/>
    <a:srgbClr val="B48900"/>
    <a:srgbClr val="EEB500"/>
    <a:srgbClr val="F16649"/>
    <a:srgbClr val="00A1DA"/>
    <a:srgbClr val="61D6FF"/>
    <a:srgbClr val="62C8CE"/>
    <a:srgbClr val="C0E6EA"/>
    <a:srgbClr val="CB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86" y="7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498810"/>
              </p:ext>
            </p:extLst>
          </p:nvPr>
        </p:nvGraphicFramePr>
        <p:xfrm>
          <a:off x="115677" y="289192"/>
          <a:ext cx="8912646" cy="62796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96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708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70C0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70C0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Jenny thinks we might live with robots.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2. </a:t>
                      </a:r>
                      <a:r>
                        <a:rPr lang="en-US" sz="2400"/>
                        <a:t>Henry thinks we might travel to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/>
                        <a:t> Jenny thinks robots might not clean our houses.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Henry thinks we will stay on the Moon for a short time.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Jenny thinks robots might help us to do the housework.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6. </a:t>
                      </a:r>
                      <a:r>
                        <a:rPr lang="en-US" sz="2400"/>
                        <a:t>Henry thinks we might not have a great time on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8D819F-F104-4554-9544-9796366895C1}"/>
              </a:ext>
            </a:extLst>
          </p:cNvPr>
          <p:cNvSpPr txBox="1"/>
          <p:nvPr/>
        </p:nvSpPr>
        <p:spPr>
          <a:xfrm>
            <a:off x="7216877" y="1356852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45A87-0179-4E38-A263-933931051931}"/>
              </a:ext>
            </a:extLst>
          </p:cNvPr>
          <p:cNvSpPr txBox="1"/>
          <p:nvPr/>
        </p:nvSpPr>
        <p:spPr>
          <a:xfrm>
            <a:off x="7216877" y="2261420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EBE90-C41C-4E6C-9314-1995120F94E1}"/>
              </a:ext>
            </a:extLst>
          </p:cNvPr>
          <p:cNvSpPr txBox="1"/>
          <p:nvPr/>
        </p:nvSpPr>
        <p:spPr>
          <a:xfrm>
            <a:off x="8239432" y="3105834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51B50-1E24-44E5-BE07-952D43CD56B1}"/>
              </a:ext>
            </a:extLst>
          </p:cNvPr>
          <p:cNvSpPr txBox="1"/>
          <p:nvPr/>
        </p:nvSpPr>
        <p:spPr>
          <a:xfrm>
            <a:off x="8239432" y="4020234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74863-96AB-4004-938B-7337B96810B7}"/>
              </a:ext>
            </a:extLst>
          </p:cNvPr>
          <p:cNvSpPr txBox="1"/>
          <p:nvPr/>
        </p:nvSpPr>
        <p:spPr>
          <a:xfrm>
            <a:off x="7216877" y="4924802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617AF-A138-40E6-B532-95FB089FE8A4}"/>
              </a:ext>
            </a:extLst>
          </p:cNvPr>
          <p:cNvSpPr txBox="1"/>
          <p:nvPr/>
        </p:nvSpPr>
        <p:spPr>
          <a:xfrm>
            <a:off x="8239432" y="5733346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1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38671"/>
            <a:ext cx="8052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Think about what you might do or have in the future. Share your ideas with your classmates.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995" y="2533880"/>
            <a:ext cx="2115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9653" y="3223914"/>
            <a:ext cx="66541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I might have a smartphone to surf the internet.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7057"/>
            <a:ext cx="7987622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6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6" y="4179975"/>
            <a:ext cx="407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won’t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to make the sentences true for you.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conversation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will ('ll)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two poems. Tick (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1938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Future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Think about what you might do or have in the future. Share your ideas with your classmates.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49934" y="3453224"/>
            <a:ext cx="3612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Might for future possibility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29" y="35805"/>
            <a:ext cx="451485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47" y="948934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9051" y="956291"/>
            <a:ext cx="2522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Future simple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021" y="2183304"/>
            <a:ext cx="9144000" cy="467469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29" y="1653644"/>
            <a:ext cx="3007323" cy="7695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497" y="2484702"/>
            <a:ext cx="8086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We use the future simple to talk about an action that happens in the future.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497" y="3249736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912" y="3701959"/>
            <a:ext cx="8685869" cy="316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/>
              <a:t>My father </a:t>
            </a:r>
            <a:r>
              <a:rPr lang="en-US" sz="2400" b="1"/>
              <a:t>will travel </a:t>
            </a:r>
            <a:r>
              <a:rPr lang="en-US" sz="2400"/>
              <a:t>on the Moon in a super car in the future.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/>
              <a:t>We</a:t>
            </a:r>
            <a:r>
              <a:rPr lang="en-US" sz="2400" b="1"/>
              <a:t>’ll live </a:t>
            </a:r>
            <a:r>
              <a:rPr lang="en-US" sz="2400"/>
              <a:t>in that cottage next year. (</a:t>
            </a:r>
            <a:r>
              <a:rPr lang="en-US" sz="2400" b="1"/>
              <a:t>’ll </a:t>
            </a:r>
            <a:r>
              <a:rPr lang="en-US" sz="2400"/>
              <a:t>is the short form of </a:t>
            </a:r>
            <a:r>
              <a:rPr lang="en-US" sz="2400" b="1"/>
              <a:t>will</a:t>
            </a:r>
            <a:r>
              <a:rPr lang="en-US" sz="2400"/>
              <a:t>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/>
              <a:t>We </a:t>
            </a:r>
            <a:r>
              <a:rPr lang="en-US" sz="2400" b="1"/>
              <a:t>won’t live </a:t>
            </a:r>
            <a:r>
              <a:rPr lang="en-US" sz="2400"/>
              <a:t>in that cottage anytime soon. (</a:t>
            </a:r>
            <a:r>
              <a:rPr lang="en-US" sz="2400" b="1"/>
              <a:t>won’t</a:t>
            </a:r>
            <a:r>
              <a:rPr lang="en-US" sz="2400"/>
              <a:t> is the short form of </a:t>
            </a:r>
            <a:r>
              <a:rPr lang="en-US" sz="2400" b="1"/>
              <a:t>will not</a:t>
            </a:r>
            <a:r>
              <a:rPr lang="en-US" sz="2400"/>
              <a:t>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b="1"/>
              <a:t>Will</a:t>
            </a:r>
            <a:r>
              <a:rPr lang="en-US" sz="2400"/>
              <a:t> they </a:t>
            </a:r>
            <a:r>
              <a:rPr lang="en-US" sz="2400" b="1"/>
              <a:t>live</a:t>
            </a:r>
            <a:r>
              <a:rPr lang="en-US" sz="2400"/>
              <a:t> on the Moon?</a:t>
            </a:r>
          </a:p>
          <a:p>
            <a:pPr>
              <a:lnSpc>
                <a:spcPct val="120000"/>
              </a:lnSpc>
            </a:pPr>
            <a:r>
              <a:rPr lang="en-US" sz="2400"/>
              <a:t>     Yes, they </a:t>
            </a:r>
            <a:r>
              <a:rPr lang="en-US" sz="2400" b="1"/>
              <a:t>will</a:t>
            </a:r>
            <a:r>
              <a:rPr lang="en-US" sz="2400"/>
              <a:t>.</a:t>
            </a:r>
          </a:p>
          <a:p>
            <a:pPr>
              <a:lnSpc>
                <a:spcPct val="120000"/>
              </a:lnSpc>
            </a:pPr>
            <a:r>
              <a:rPr lang="en-US" sz="2400"/>
              <a:t>     No, they </a:t>
            </a:r>
            <a:r>
              <a:rPr lang="en-US" sz="2400" b="1"/>
              <a:t>won’t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1" y="89085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make the sentences true for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451" y="1352548"/>
            <a:ext cx="161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096" y="1905918"/>
            <a:ext cx="73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think I</a:t>
            </a:r>
            <a:r>
              <a:rPr lang="en-US" sz="2400" b="1">
                <a:solidFill>
                  <a:srgbClr val="F16649"/>
                </a:solidFill>
              </a:rPr>
              <a:t>’ll</a:t>
            </a:r>
            <a:r>
              <a:rPr lang="en-US" sz="2400"/>
              <a:t> listen to music in the afternoon.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46687" y="2624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21517" y="2616012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think I _______ stay at home tonight.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6687" y="34146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46687" y="418233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21517" y="4173679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mum _______ make a cake today.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646687" y="504081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121517" y="5032163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_______ have an English test tomorrow.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6687" y="584278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121517" y="5842784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Our family _______ move to the new house next week.</a:t>
            </a:r>
            <a:endParaRPr lang="en-US" sz="2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121517" y="3393663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friends _______ go to the library this afternoon.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960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conversation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538" y="1525249"/>
            <a:ext cx="8488924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Oh, no. The dog ran away again!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 </a:t>
            </a:r>
            <a:r>
              <a:rPr lang="en-US" sz="2400" dirty="0"/>
              <a:t>Don’t worry – he (1) 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A:  </a:t>
            </a:r>
            <a:r>
              <a:rPr lang="en-US" sz="2400" dirty="0"/>
              <a:t>Are you sure he (2)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 </a:t>
            </a:r>
            <a:r>
              <a:rPr lang="en-US" sz="2400" dirty="0"/>
              <a:t>OK, he might not come back today. But I’m sure he (3)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come back tomorrow.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A:  </a:t>
            </a:r>
            <a:r>
              <a:rPr lang="en-US" sz="2400" dirty="0"/>
              <a:t>I don’t believe you! He (4)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never see him again. I’m sure.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 </a:t>
            </a:r>
            <a:r>
              <a:rPr lang="en-US" sz="2400" dirty="0"/>
              <a:t>Oh, look ... Here he is!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CE3C0-AD1B-42D5-8BC9-F973C071DE52}"/>
              </a:ext>
            </a:extLst>
          </p:cNvPr>
          <p:cNvSpPr txBox="1"/>
          <p:nvPr/>
        </p:nvSpPr>
        <p:spPr>
          <a:xfrm>
            <a:off x="3271193" y="2078145"/>
            <a:ext cx="305783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_______ come back.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977110-1A01-451F-8065-CC2BCF005263}"/>
              </a:ext>
            </a:extLst>
          </p:cNvPr>
          <p:cNvSpPr txBox="1"/>
          <p:nvPr/>
        </p:nvSpPr>
        <p:spPr>
          <a:xfrm>
            <a:off x="3271193" y="2078145"/>
            <a:ext cx="305783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</a:rPr>
              <a:t>will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‘ll</a:t>
            </a:r>
            <a:r>
              <a:rPr lang="en-US" sz="2400" dirty="0"/>
              <a:t> come back.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E2AAEC-B0DB-4A70-99EC-807CFB036EDD}"/>
              </a:ext>
            </a:extLst>
          </p:cNvPr>
          <p:cNvSpPr txBox="1"/>
          <p:nvPr/>
        </p:nvSpPr>
        <p:spPr>
          <a:xfrm>
            <a:off x="3116826" y="2758448"/>
            <a:ext cx="145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09F54B-94F1-4CBD-A278-9CB08373062C}"/>
              </a:ext>
            </a:extLst>
          </p:cNvPr>
          <p:cNvSpPr txBox="1"/>
          <p:nvPr/>
        </p:nvSpPr>
        <p:spPr>
          <a:xfrm>
            <a:off x="3116826" y="2758447"/>
            <a:ext cx="145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D3366-2ECF-4D32-A4A0-A3B44A4ABC62}"/>
              </a:ext>
            </a:extLst>
          </p:cNvPr>
          <p:cNvSpPr txBox="1"/>
          <p:nvPr/>
        </p:nvSpPr>
        <p:spPr>
          <a:xfrm>
            <a:off x="7443020" y="3297112"/>
            <a:ext cx="126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C89EC-8BE9-4782-A1AB-4A859FCD4E35}"/>
              </a:ext>
            </a:extLst>
          </p:cNvPr>
          <p:cNvSpPr txBox="1"/>
          <p:nvPr/>
        </p:nvSpPr>
        <p:spPr>
          <a:xfrm>
            <a:off x="7443020" y="3297112"/>
            <a:ext cx="126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024BA3-CDA9-4D59-8F0D-264BE0160243}"/>
              </a:ext>
            </a:extLst>
          </p:cNvPr>
          <p:cNvSpPr txBox="1"/>
          <p:nvPr/>
        </p:nvSpPr>
        <p:spPr>
          <a:xfrm>
            <a:off x="4001730" y="4413876"/>
            <a:ext cx="5368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come back. We (5) _______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4ECF3-AAE6-4616-BD8F-9DC7CB4E4C7B}"/>
              </a:ext>
            </a:extLst>
          </p:cNvPr>
          <p:cNvSpPr txBox="1"/>
          <p:nvPr/>
        </p:nvSpPr>
        <p:spPr>
          <a:xfrm>
            <a:off x="4001730" y="4413875"/>
            <a:ext cx="3355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come back. We (5)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E93714-E644-447A-A114-F048C1C18ECC}"/>
              </a:ext>
            </a:extLst>
          </p:cNvPr>
          <p:cNvSpPr txBox="1"/>
          <p:nvPr/>
        </p:nvSpPr>
        <p:spPr>
          <a:xfrm>
            <a:off x="7122242" y="4415570"/>
            <a:ext cx="1454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1FC3BC-2F7A-41CF-8658-9F399D8325B8}"/>
              </a:ext>
            </a:extLst>
          </p:cNvPr>
          <p:cNvSpPr txBox="1"/>
          <p:nvPr/>
        </p:nvSpPr>
        <p:spPr>
          <a:xfrm>
            <a:off x="7122242" y="4419726"/>
            <a:ext cx="126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  <p:bldP spid="21" grpId="0"/>
      <p:bldP spid="21" grpId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10" name="Rounded Rectangle 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3894" y="1687647"/>
            <a:ext cx="6264833" cy="470318"/>
            <a:chOff x="363373" y="1262747"/>
            <a:chExt cx="6264833" cy="47031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computer / do / housework</a:t>
              </a:r>
              <a:endParaRPr lang="en-US" sz="2400" i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3894" y="2684666"/>
            <a:ext cx="6471767" cy="461665"/>
            <a:chOff x="369902" y="2142097"/>
            <a:chExt cx="6471767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robot / water / ﬂowers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3894" y="3673032"/>
            <a:ext cx="5727623" cy="470318"/>
            <a:chOff x="363373" y="4026312"/>
            <a:chExt cx="5727623" cy="470318"/>
          </a:xfrm>
        </p:grpSpPr>
        <p:sp>
          <p:nvSpPr>
            <p:cNvPr id="20" name="TextBox 1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4" y="4026312"/>
              <a:ext cx="525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smart TV / cook / meal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73894" y="4661398"/>
            <a:ext cx="6471767" cy="470318"/>
            <a:chOff x="363373" y="3312302"/>
            <a:chExt cx="6471767" cy="470318"/>
          </a:xfrm>
        </p:grpSpPr>
        <p:sp>
          <p:nvSpPr>
            <p:cNvPr id="23" name="TextBox 2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washing machine / iron / clothes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73894" y="5667070"/>
            <a:ext cx="6471767" cy="470318"/>
            <a:chOff x="363373" y="5669935"/>
            <a:chExt cx="6471767" cy="470318"/>
          </a:xfrm>
        </p:grpSpPr>
        <p:sp>
          <p:nvSpPr>
            <p:cNvPr id="26" name="TextBox 2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smartphone / take care / children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V="1">
            <a:off x="1430417" y="25258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430417" y="35926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434542" y="46002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434542" y="558668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434542" y="65738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85324" y="23912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85324" y="34923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85324" y="44410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85324" y="546174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5324" y="64489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72C75F8-E698-4501-BBBD-42F373C90126}"/>
              </a:ext>
            </a:extLst>
          </p:cNvPr>
          <p:cNvSpPr txBox="1"/>
          <p:nvPr/>
        </p:nvSpPr>
        <p:spPr>
          <a:xfrm>
            <a:off x="1348724" y="2154541"/>
            <a:ext cx="6913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 computer will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won’t help me to do my housework.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3F3E8E-A642-4AF3-889B-BF9BD5F0892B}"/>
              </a:ext>
            </a:extLst>
          </p:cNvPr>
          <p:cNvSpPr txBox="1"/>
          <p:nvPr/>
        </p:nvSpPr>
        <p:spPr>
          <a:xfrm>
            <a:off x="1348724" y="3219441"/>
            <a:ext cx="538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 robot will help me to water the flowers.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388747-CAA1-4D3E-BDBB-B6EBB8CB0426}"/>
              </a:ext>
            </a:extLst>
          </p:cNvPr>
          <p:cNvSpPr txBox="1"/>
          <p:nvPr/>
        </p:nvSpPr>
        <p:spPr>
          <a:xfrm>
            <a:off x="1368488" y="4237493"/>
            <a:ext cx="5296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 smart TV won’t help me to cook meals.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E452CD-D0F5-4C44-81B3-1282AC78A9B1}"/>
              </a:ext>
            </a:extLst>
          </p:cNvPr>
          <p:cNvSpPr txBox="1"/>
          <p:nvPr/>
        </p:nvSpPr>
        <p:spPr>
          <a:xfrm>
            <a:off x="1350322" y="5203353"/>
            <a:ext cx="7283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60" dirty="0">
                <a:solidFill>
                  <a:srgbClr val="00B050"/>
                </a:solidFill>
              </a:rPr>
              <a:t>A washing machine will </a:t>
            </a:r>
            <a:r>
              <a:rPr lang="en-US" sz="2400" spc="-60" dirty="0">
                <a:solidFill>
                  <a:srgbClr val="7030A0"/>
                </a:solidFill>
              </a:rPr>
              <a:t>/</a:t>
            </a:r>
            <a:r>
              <a:rPr lang="en-US" sz="2400" spc="-60" dirty="0">
                <a:solidFill>
                  <a:srgbClr val="00B050"/>
                </a:solidFill>
              </a:rPr>
              <a:t> won’t help me to iron the clothes.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C799BF-5D86-4D2B-8583-C2728907723A}"/>
              </a:ext>
            </a:extLst>
          </p:cNvPr>
          <p:cNvSpPr txBox="1"/>
          <p:nvPr/>
        </p:nvSpPr>
        <p:spPr>
          <a:xfrm>
            <a:off x="1337835" y="6208819"/>
            <a:ext cx="6901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60" dirty="0">
                <a:solidFill>
                  <a:srgbClr val="00B050"/>
                </a:solidFill>
              </a:rPr>
              <a:t>A smartphone won’t help me to take care of the children.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43" y="1670674"/>
            <a:ext cx="9383241" cy="5187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7047" y="948934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29051" y="956291"/>
            <a:ext cx="4754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Might for future possibility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14" y="1533709"/>
            <a:ext cx="3136422" cy="8026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4911" y="2544896"/>
            <a:ext cx="76457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/>
              <a:t>We use </a:t>
            </a:r>
            <a:r>
              <a:rPr lang="en-US" sz="2600" b="1" i="1"/>
              <a:t>might + V </a:t>
            </a:r>
            <a:r>
              <a:rPr lang="en-US" sz="2600"/>
              <a:t>to talk about actions that are possible in the future (We are not sure if they will happen or not).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2029" y="3914677"/>
            <a:ext cx="2377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1714" y="4407120"/>
            <a:ext cx="73489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We </a:t>
            </a:r>
            <a:r>
              <a:rPr lang="en-US" sz="2600" b="1"/>
              <a:t>might live </a:t>
            </a:r>
            <a:r>
              <a:rPr lang="en-US" sz="2600"/>
              <a:t>in a UFO.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They </a:t>
            </a:r>
            <a:r>
              <a:rPr lang="en-US" sz="2600" b="1"/>
              <a:t>might not travel</a:t>
            </a:r>
            <a:r>
              <a:rPr lang="en-US" sz="2600"/>
              <a:t> in cars.</a:t>
            </a:r>
          </a:p>
        </p:txBody>
      </p:sp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986" y="3659822"/>
            <a:ext cx="4850237" cy="3295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82917"/>
            <a:ext cx="82349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two poems. Tick (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2" y="1193495"/>
            <a:ext cx="2982578" cy="26214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78" y="2991002"/>
            <a:ext cx="3385533" cy="3866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0877" y="4045126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In the future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68" y="4603467"/>
            <a:ext cx="4836747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/>
              <a:t>We might go on holiday to the Moon. 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stay there for a long time. 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have a great time.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come home soon.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1518"/>
            <a:ext cx="4660135" cy="3255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27624" y="1373993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In the future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6404" y="1962197"/>
            <a:ext cx="404284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/>
              <a:t>We might live with robots.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clean our houses.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wash our clothes.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not talk to us.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0070" y="6293802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Henry, aged 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1906" y="3614239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Jenny, aged 12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1947</TotalTime>
  <Words>770</Words>
  <Application>Microsoft Office PowerPoint</Application>
  <PresentationFormat>On-screen Show (4:3)</PresentationFormat>
  <Paragraphs>106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118</cp:revision>
  <dcterms:created xsi:type="dcterms:W3CDTF">2020-12-09T02:04:09Z</dcterms:created>
  <dcterms:modified xsi:type="dcterms:W3CDTF">2021-07-22T05:08:31Z</dcterms:modified>
</cp:coreProperties>
</file>