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092" r:id="rId3"/>
    <p:sldId id="3115" r:id="rId4"/>
    <p:sldId id="3117" r:id="rId5"/>
    <p:sldId id="3109" r:id="rId6"/>
    <p:sldId id="3116" r:id="rId7"/>
    <p:sldId id="3121" r:id="rId8"/>
    <p:sldId id="3118" r:id="rId9"/>
    <p:sldId id="3120" r:id="rId10"/>
    <p:sldId id="3122"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p:cNvPicPr>
            <a:picLocks noChangeAspect="1"/>
          </p:cNvPicPr>
          <p:nvPr/>
        </p:nvPicPr>
        <p:blipFill>
          <a:blip r:embed="rId2"/>
          <a:stretch>
            <a:fillRect/>
          </a:stretch>
        </p:blipFill>
        <p:spPr>
          <a:xfrm>
            <a:off x="3908363" y="1056205"/>
            <a:ext cx="8039797" cy="1463167"/>
          </a:xfrm>
          <a:prstGeom prst="rect">
            <a:avLst/>
          </a:prstGeom>
        </p:spPr>
      </p:pic>
      <p:pic>
        <p:nvPicPr>
          <p:cNvPr id="14" name="Picture 13" descr="different types of software coderus branded imag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9675" y="416383"/>
            <a:ext cx="888648" cy="903074"/>
          </a:xfrm>
          <a:prstGeom prst="rect">
            <a:avLst/>
          </a:prstGeom>
        </p:spPr>
      </p:pic>
      <p:grpSp>
        <p:nvGrpSpPr>
          <p:cNvPr id="3" name="Group 2"/>
          <p:cNvGrpSpPr/>
          <p:nvPr/>
        </p:nvGrpSpPr>
        <p:grpSpPr>
          <a:xfrm>
            <a:off x="1563141" y="487503"/>
            <a:ext cx="10181820" cy="4158570"/>
            <a:chOff x="1117600" y="3528268"/>
            <a:chExt cx="10181820" cy="4158570"/>
          </a:xfrm>
        </p:grpSpPr>
        <p:grpSp>
          <p:nvGrpSpPr>
            <p:cNvPr id="4" name="Group 3"/>
            <p:cNvGrpSpPr/>
            <p:nvPr/>
          </p:nvGrpSpPr>
          <p:grpSpPr>
            <a:xfrm>
              <a:off x="1117600" y="3528268"/>
              <a:ext cx="10181820" cy="4158570"/>
              <a:chOff x="1493520" y="3891280"/>
              <a:chExt cx="10181820" cy="4158570"/>
            </a:xfrm>
          </p:grpSpPr>
          <p:sp>
            <p:nvSpPr>
              <p:cNvPr id="6" name="Rectangle: Rounded Corners 5"/>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endParaRPr lang="vi-VN">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endParaRPr lang="vi-VN">
              <a:latin typeface="UTM Avo" panose="02040603050506020204" pitchFamily="18" charset="0"/>
              <a:cs typeface="Times New Roman" panose="02020603050405020304" pitchFamily="18" charset="0"/>
            </a:endParaRPr>
          </a:p>
        </p:txBody>
      </p:sp>
      <p:pic>
        <p:nvPicPr>
          <p:cNvPr id="15" name="Picture 14" descr="A picture containing toy, dol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a:fillRect/>
          </a:stretch>
        </p:blipFill>
        <p:spPr>
          <a:xfrm>
            <a:off x="1816671" y="2516132"/>
            <a:ext cx="455252" cy="438740"/>
          </a:xfrm>
          <a:prstGeom prst="rect">
            <a:avLst/>
          </a:prstGeom>
        </p:spPr>
      </p:pic>
      <p:pic>
        <p:nvPicPr>
          <p:cNvPr id="18" name="Picture 17" descr="Shape, arrow&#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a:fillRect/>
          </a:stretch>
        </p:blipFill>
        <p:spPr>
          <a:xfrm>
            <a:off x="1816671" y="3304461"/>
            <a:ext cx="455252" cy="438740"/>
          </a:xfrm>
          <a:prstGeom prst="rect">
            <a:avLst/>
          </a:prstGeom>
        </p:spPr>
      </p:pic>
      <p:pic>
        <p:nvPicPr>
          <p:cNvPr id="19" name="Picture 18" descr="Shape, arrow&#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a:fillRect/>
          </a:stretch>
        </p:blipFill>
        <p:spPr>
          <a:xfrm>
            <a:off x="1816671" y="4135634"/>
            <a:ext cx="455252" cy="438740"/>
          </a:xfrm>
          <a:prstGeom prst="rect">
            <a:avLst/>
          </a:prstGeom>
        </p:spPr>
      </p:pic>
      <p:sp>
        <p:nvSpPr>
          <p:cNvPr id="20" name="Rectangle 19"/>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endParaRPr lang="vi-VN">
              <a:latin typeface="UTM Avo" panose="02040603050506020204" pitchFamily="18" charset="0"/>
              <a:cs typeface="Times New Roman" panose="02020603050405020304" pitchFamily="18" charset="0"/>
            </a:endParaRPr>
          </a:p>
        </p:txBody>
      </p:sp>
      <p:pic>
        <p:nvPicPr>
          <p:cNvPr id="21" name="Picture 20"/>
          <p:cNvPicPr>
            <a:picLocks noChangeAspect="1"/>
          </p:cNvPicPr>
          <p:nvPr/>
        </p:nvPicPr>
        <p:blipFill>
          <a:blip r:embed="rId4"/>
          <a:stretch>
            <a:fillRect/>
          </a:stretch>
        </p:blipFill>
        <p:spPr>
          <a:xfrm>
            <a:off x="994077" y="5157775"/>
            <a:ext cx="888648" cy="88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endParaRPr lang="vi-VN">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825675" y="1077972"/>
            <a:ext cx="888648" cy="885725"/>
          </a:xfrm>
          <a:prstGeom prst="rect">
            <a:avLst/>
          </a:prstGeom>
        </p:spPr>
      </p:pic>
      <p:sp>
        <p:nvSpPr>
          <p:cNvPr id="25" name="Rectangle 24"/>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endParaRPr lang="vi-VN">
              <a:latin typeface="UTM Avo" panose="02040603050506020204" pitchFamily="18" charset="0"/>
              <a:cs typeface="Times New Roman" panose="02020603050405020304" pitchFamily="18" charset="0"/>
            </a:endParaRPr>
          </a:p>
        </p:txBody>
      </p:sp>
      <p:pic>
        <p:nvPicPr>
          <p:cNvPr id="12" name="Picture 11" descr="A picture containing toy, doll&#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b="58547"/>
          <a:stretch>
            <a:fillRect/>
          </a:stretch>
        </p:blipFill>
        <p:spPr>
          <a:xfrm>
            <a:off x="458061" y="546363"/>
            <a:ext cx="10854862" cy="2389877"/>
          </a:xfrm>
          <a:prstGeom prst="rect">
            <a:avLst/>
          </a:prstGeom>
        </p:spPr>
      </p:pic>
      <p:pic>
        <p:nvPicPr>
          <p:cNvPr id="8" name="Picture 7"/>
          <p:cNvPicPr>
            <a:picLocks noChangeAspect="1"/>
          </p:cNvPicPr>
          <p:nvPr/>
        </p:nvPicPr>
        <p:blipFill rotWithShape="1">
          <a:blip r:embed="rId1"/>
          <a:srcRect t="41452" b="1"/>
          <a:stretch>
            <a:fillRect/>
          </a:stretch>
        </p:blipFill>
        <p:spPr>
          <a:xfrm>
            <a:off x="458061" y="2936240"/>
            <a:ext cx="10854862" cy="33753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p:cNvGrpSpPr/>
          <p:nvPr/>
        </p:nvGrpSpPr>
        <p:grpSpPr>
          <a:xfrm>
            <a:off x="614525" y="1172483"/>
            <a:ext cx="10824275" cy="3922031"/>
            <a:chOff x="1117599" y="3528268"/>
            <a:chExt cx="10824275" cy="3922031"/>
          </a:xfrm>
        </p:grpSpPr>
        <p:grpSp>
          <p:nvGrpSpPr>
            <p:cNvPr id="10" name="Group 9"/>
            <p:cNvGrpSpPr/>
            <p:nvPr/>
          </p:nvGrpSpPr>
          <p:grpSpPr>
            <a:xfrm>
              <a:off x="1117599" y="3528268"/>
              <a:ext cx="10824275" cy="3922031"/>
              <a:chOff x="1493519" y="3891280"/>
              <a:chExt cx="10824275" cy="3922031"/>
            </a:xfrm>
          </p:grpSpPr>
          <p:sp>
            <p:nvSpPr>
              <p:cNvPr id="12" name="Rectangle: Rounded Corners 11"/>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endParaRPr lang="vi-VN">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2024742" y="2368865"/>
            <a:ext cx="8402198" cy="25421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endParaRPr lang="vi-VN" sz="2000">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683068" y="528396"/>
            <a:ext cx="888648" cy="885725"/>
          </a:xfrm>
          <a:prstGeom prst="rect">
            <a:avLst/>
          </a:prstGeom>
        </p:spPr>
      </p:pic>
      <p:sp>
        <p:nvSpPr>
          <p:cNvPr id="25" name="Rectangle 24"/>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endParaRPr lang="vi-VN" sz="200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471695" y="2584385"/>
            <a:ext cx="3100337" cy="3248856"/>
          </a:xfrm>
          <a:prstGeom prst="rect">
            <a:avLst/>
          </a:prstGeom>
        </p:spPr>
      </p:pic>
      <p:sp>
        <p:nvSpPr>
          <p:cNvPr id="6" name="Rectangle 5"/>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51909"/>
          <a:stretch>
            <a:fillRect/>
          </a:stretch>
        </p:blipFill>
        <p:spPr>
          <a:xfrm>
            <a:off x="446809" y="548523"/>
            <a:ext cx="10861964" cy="2135252"/>
          </a:xfrm>
          <a:prstGeom prst="rect">
            <a:avLst/>
          </a:prstGeom>
        </p:spPr>
      </p:pic>
      <p:pic>
        <p:nvPicPr>
          <p:cNvPr id="4" name="Picture 3"/>
          <p:cNvPicPr>
            <a:picLocks noChangeAspect="1"/>
          </p:cNvPicPr>
          <p:nvPr/>
        </p:nvPicPr>
        <p:blipFill rotWithShape="1">
          <a:blip r:embed="rId1"/>
          <a:srcRect t="47415" b="238"/>
          <a:stretch>
            <a:fillRect/>
          </a:stretch>
        </p:blipFill>
        <p:spPr>
          <a:xfrm>
            <a:off x="665018" y="2683775"/>
            <a:ext cx="10861964" cy="2324220"/>
          </a:xfrm>
          <a:prstGeom prst="rect">
            <a:avLst/>
          </a:prstGeom>
        </p:spPr>
      </p:pic>
      <p:pic>
        <p:nvPicPr>
          <p:cNvPr id="2050" name="Picture 2" descr="Windows Media Player | Logopedia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endParaRPr lang="vi-VN">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endParaRPr lang="vi-VN">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497785" y="499938"/>
            <a:ext cx="888648" cy="885725"/>
          </a:xfrm>
          <a:prstGeom prst="rect">
            <a:avLst/>
          </a:prstGeom>
        </p:spPr>
      </p:pic>
      <p:pic>
        <p:nvPicPr>
          <p:cNvPr id="3" name="Picture 2"/>
          <p:cNvPicPr>
            <a:picLocks noChangeAspect="1"/>
          </p:cNvPicPr>
          <p:nvPr/>
        </p:nvPicPr>
        <p:blipFill>
          <a:blip r:embed="rId2"/>
          <a:stretch>
            <a:fillRect/>
          </a:stretch>
        </p:blipFill>
        <p:spPr>
          <a:xfrm>
            <a:off x="1428467" y="2755253"/>
            <a:ext cx="9853147" cy="37047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0166" y="377154"/>
            <a:ext cx="3490335" cy="936005"/>
          </a:xfrm>
          <a:prstGeom prst="rect">
            <a:avLst/>
          </a:prstGeom>
        </p:spPr>
      </p:pic>
      <p:pic>
        <p:nvPicPr>
          <p:cNvPr id="3" name="Picture 2"/>
          <p:cNvPicPr>
            <a:picLocks noChangeAspect="1"/>
          </p:cNvPicPr>
          <p:nvPr/>
        </p:nvPicPr>
        <p:blipFill>
          <a:blip r:embed="rId2"/>
          <a:stretch>
            <a:fillRect/>
          </a:stretch>
        </p:blipFill>
        <p:spPr>
          <a:xfrm>
            <a:off x="602308" y="4351258"/>
            <a:ext cx="3490335" cy="952468"/>
          </a:xfrm>
          <a:prstGeom prst="rect">
            <a:avLst/>
          </a:prstGeom>
        </p:spPr>
      </p:pic>
      <p:sp>
        <p:nvSpPr>
          <p:cNvPr id="4" name="Rectangle 3"/>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endParaRPr lang="vi-VN" sz="2000">
              <a:latin typeface="UTM Avo" panose="02040603050506020204" pitchFamily="18" charset="0"/>
              <a:cs typeface="Times New Roman" panose="02020603050405020304" pitchFamily="18" charset="0"/>
            </a:endParaRPr>
          </a:p>
        </p:txBody>
      </p:sp>
      <p:sp>
        <p:nvSpPr>
          <p:cNvPr id="5" name="Rectangle 4"/>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3214</Words>
  <Application>WPS Presentation</Application>
  <PresentationFormat>Widescreen</PresentationFormat>
  <Paragraphs>81</Paragraphs>
  <Slides>10</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494</cp:revision>
  <dcterms:created xsi:type="dcterms:W3CDTF">2021-11-14T08:33:00Z</dcterms:created>
  <dcterms:modified xsi:type="dcterms:W3CDTF">2023-05-31T09:01:11Z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4DDC44332401421B85E872724E0DAB11</vt:lpwstr>
  </property>
  <property fmtid="{D5CDD505-2E9C-101B-9397-08002B2CF9AE}" pid="3" name="KSOProductBuildVer">
    <vt:lpwstr>1033-11.2.0.11537</vt:lpwstr>
  </property>
</Properties>
</file>