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9"/>
  </p:notesMasterIdLst>
  <p:sldIdLst>
    <p:sldId id="256" r:id="rId2"/>
    <p:sldId id="258" r:id="rId3"/>
    <p:sldId id="261" r:id="rId4"/>
    <p:sldId id="306" r:id="rId5"/>
    <p:sldId id="264" r:id="rId6"/>
    <p:sldId id="265" r:id="rId7"/>
    <p:sldId id="305" r:id="rId8"/>
    <p:sldId id="270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7" r:id="rId18"/>
  </p:sldIdLst>
  <p:sldSz cx="9144000" cy="5143500" type="screen16x9"/>
  <p:notesSz cx="6858000" cy="9144000"/>
  <p:embeddedFontLst>
    <p:embeddedFont>
      <p:font typeface="Assistant" pitchFamily="2" charset="-79"/>
      <p:regular r:id="rId20"/>
      <p:bold r:id="rId21"/>
    </p:embeddedFont>
    <p:embeddedFont>
      <p:font typeface="Bebas Neue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hela On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9AA0A6"/>
          </p15:clr>
        </p15:guide>
        <p15:guide id="2" orient="horz" pos="1056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594C15-1233-4327-AEA1-A2E1E6C1A548}">
  <a:tblStyle styleId="{9F594C15-1233-4327-AEA1-A2E1E6C1A5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96"/>
      </p:cViewPr>
      <p:guideLst>
        <p:guide orient="horz" pos="259"/>
        <p:guide orient="horz" pos="105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ecc7082a3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ecc7082a3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d362d286f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d362d286f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d362d286f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d362d286f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327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ecc7082a3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ecc7082a3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24250"/>
            <a:ext cx="91440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25438" y="3458775"/>
            <a:ext cx="498237" cy="10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25850" y="1073525"/>
            <a:ext cx="64923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92500" y="2902325"/>
            <a:ext cx="43590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720009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720009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 idx="2"/>
          </p:nvPr>
        </p:nvSpPr>
        <p:spPr>
          <a:xfrm>
            <a:off x="4758811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ubTitle" idx="3"/>
          </p:nvPr>
        </p:nvSpPr>
        <p:spPr>
          <a:xfrm>
            <a:off x="4758806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title" idx="4"/>
          </p:nvPr>
        </p:nvSpPr>
        <p:spPr>
          <a:xfrm>
            <a:off x="2739410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5"/>
          </p:nvPr>
        </p:nvSpPr>
        <p:spPr>
          <a:xfrm>
            <a:off x="2739408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 idx="6"/>
          </p:nvPr>
        </p:nvSpPr>
        <p:spPr>
          <a:xfrm>
            <a:off x="6778212" y="2571750"/>
            <a:ext cx="1645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7"/>
          </p:nvPr>
        </p:nvSpPr>
        <p:spPr>
          <a:xfrm>
            <a:off x="6778205" y="3028950"/>
            <a:ext cx="1645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title" idx="8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0098" y="111241"/>
            <a:ext cx="903263" cy="6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24250"/>
            <a:ext cx="91440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48060"/>
            <a:ext cx="9144000" cy="1695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3371850"/>
            <a:ext cx="9144000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77350" y="1819231"/>
            <a:ext cx="73893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840450" y="701881"/>
            <a:ext cx="1463100" cy="109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286000" y="2805127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24250"/>
            <a:ext cx="91440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850" y="3398300"/>
            <a:ext cx="526175" cy="11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74684">
            <a:off x="48438" y="8737"/>
            <a:ext cx="914400" cy="873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2164057" y="1717150"/>
            <a:ext cx="32919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Chela One"/>
                <a:ea typeface="Chela One"/>
                <a:cs typeface="Chela One"/>
                <a:sym typeface="Che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2"/>
          </p:nvPr>
        </p:nvSpPr>
        <p:spPr>
          <a:xfrm>
            <a:off x="3688057" y="3175475"/>
            <a:ext cx="32919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Chela One"/>
                <a:ea typeface="Chela One"/>
                <a:cs typeface="Chela One"/>
                <a:sym typeface="Che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3"/>
          </p:nvPr>
        </p:nvSpPr>
        <p:spPr>
          <a:xfrm>
            <a:off x="2164043" y="2174350"/>
            <a:ext cx="3291900" cy="64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4"/>
          </p:nvPr>
        </p:nvSpPr>
        <p:spPr>
          <a:xfrm>
            <a:off x="3688043" y="3632675"/>
            <a:ext cx="3291900" cy="64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0098" y="111241"/>
            <a:ext cx="903263" cy="6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720000" y="1820623"/>
            <a:ext cx="68316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978823"/>
            <a:ext cx="1188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720000" y="2735023"/>
            <a:ext cx="45720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24250"/>
            <a:ext cx="91440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497966" y="3396275"/>
            <a:ext cx="498235" cy="10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2" hasCustomPrompt="1"/>
          </p:nvPr>
        </p:nvSpPr>
        <p:spPr>
          <a:xfrm>
            <a:off x="1176750" y="1377075"/>
            <a:ext cx="10983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720000" y="2255918"/>
            <a:ext cx="2011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 idx="4" hasCustomPrompt="1"/>
          </p:nvPr>
        </p:nvSpPr>
        <p:spPr>
          <a:xfrm>
            <a:off x="4022850" y="1377075"/>
            <a:ext cx="10983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5"/>
          </p:nvPr>
        </p:nvSpPr>
        <p:spPr>
          <a:xfrm>
            <a:off x="3566100" y="2255918"/>
            <a:ext cx="2011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7" hasCustomPrompt="1"/>
          </p:nvPr>
        </p:nvSpPr>
        <p:spPr>
          <a:xfrm>
            <a:off x="6868950" y="1377075"/>
            <a:ext cx="10983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8"/>
          </p:nvPr>
        </p:nvSpPr>
        <p:spPr>
          <a:xfrm>
            <a:off x="6412200" y="2255918"/>
            <a:ext cx="2011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9"/>
          </p:nvPr>
        </p:nvSpPr>
        <p:spPr>
          <a:xfrm>
            <a:off x="720000" y="3453300"/>
            <a:ext cx="2011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13" hasCustomPrompt="1"/>
          </p:nvPr>
        </p:nvSpPr>
        <p:spPr>
          <a:xfrm>
            <a:off x="1176750" y="3087600"/>
            <a:ext cx="10983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4"/>
          </p:nvPr>
        </p:nvSpPr>
        <p:spPr>
          <a:xfrm>
            <a:off x="720000" y="3966443"/>
            <a:ext cx="2011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15"/>
          </p:nvPr>
        </p:nvSpPr>
        <p:spPr>
          <a:xfrm>
            <a:off x="3566100" y="3453300"/>
            <a:ext cx="2011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16" hasCustomPrompt="1"/>
          </p:nvPr>
        </p:nvSpPr>
        <p:spPr>
          <a:xfrm>
            <a:off x="4022850" y="3087600"/>
            <a:ext cx="1098300" cy="36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17"/>
          </p:nvPr>
        </p:nvSpPr>
        <p:spPr>
          <a:xfrm>
            <a:off x="3566100" y="3966443"/>
            <a:ext cx="20118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18"/>
          </p:nvPr>
        </p:nvSpPr>
        <p:spPr>
          <a:xfrm>
            <a:off x="720000" y="421102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2">
            <a:alphaModFix/>
          </a:blip>
          <a:srcRect l="77940" b="47254"/>
          <a:stretch/>
        </p:blipFill>
        <p:spPr>
          <a:xfrm flipH="1">
            <a:off x="7126900" y="4289400"/>
            <a:ext cx="2017099" cy="8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0098" y="111241"/>
            <a:ext cx="903263" cy="6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4572000" y="1894650"/>
            <a:ext cx="2759100" cy="135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4572000" y="425525"/>
            <a:ext cx="3852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720000" y="2928613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720000" y="3385813"/>
            <a:ext cx="2011800" cy="73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title" idx="2"/>
          </p:nvPr>
        </p:nvSpPr>
        <p:spPr>
          <a:xfrm>
            <a:off x="3566100" y="2928613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ubTitle" idx="3"/>
          </p:nvPr>
        </p:nvSpPr>
        <p:spPr>
          <a:xfrm>
            <a:off x="3566100" y="3385813"/>
            <a:ext cx="2011800" cy="73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title" idx="4"/>
          </p:nvPr>
        </p:nvSpPr>
        <p:spPr>
          <a:xfrm>
            <a:off x="6412200" y="2928613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5"/>
          </p:nvPr>
        </p:nvSpPr>
        <p:spPr>
          <a:xfrm>
            <a:off x="6412200" y="3385813"/>
            <a:ext cx="2011800" cy="73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title" idx="6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74684">
            <a:off x="48438" y="8737"/>
            <a:ext cx="914400" cy="873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60" r:id="rId5"/>
    <p:sldLayoutId id="2147483661" r:id="rId6"/>
    <p:sldLayoutId id="2147483663" r:id="rId7"/>
    <p:sldLayoutId id="2147483666" r:id="rId8"/>
    <p:sldLayoutId id="2147483671" r:id="rId9"/>
    <p:sldLayoutId id="2147483673" r:id="rId10"/>
    <p:sldLayoutId id="2147483680" r:id="rId11"/>
    <p:sldLayoutId id="2147483681" r:id="rId12"/>
    <p:sldLayoutId id="214748368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subTitle" idx="1"/>
          </p:nvPr>
        </p:nvSpPr>
        <p:spPr>
          <a:xfrm>
            <a:off x="2392500" y="2902325"/>
            <a:ext cx="43590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5_Tiết 1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7" name="Google Shape;2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3" y="304800"/>
            <a:ext cx="1016925" cy="10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4803" y="1477200"/>
            <a:ext cx="1248200" cy="5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6A145-8E9F-471A-9876-88C2D5B35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93" y="912325"/>
            <a:ext cx="7492633" cy="219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(SGK – 110)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18C045-CCA1-4D26-9FC0-57A0D58D6AA7}"/>
              </a:ext>
            </a:extLst>
          </p:cNvPr>
          <p:cNvSpPr/>
          <p:nvPr/>
        </p:nvSpPr>
        <p:spPr>
          <a:xfrm>
            <a:off x="3145756" y="1694057"/>
            <a:ext cx="5278244" cy="1181101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666609-95FF-4F4B-9685-82146F1E740F}"/>
              </a:ext>
            </a:extLst>
          </p:cNvPr>
          <p:cNvSpPr/>
          <p:nvPr/>
        </p:nvSpPr>
        <p:spPr>
          <a:xfrm>
            <a:off x="334537" y="3553522"/>
            <a:ext cx="3605561" cy="14181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4103650" y="3449443"/>
            <a:ext cx="5021804" cy="15537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rang,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Spring on Behance">
            <a:extLst>
              <a:ext uri="{FF2B5EF4-FFF2-40B4-BE49-F238E27FC236}">
                <a16:creationId xmlns:a16="http://schemas.microsoft.com/office/drawing/2014/main" id="{D60C8D50-04B8-41E4-93E7-EC7C40DF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8" b="89987" l="4352" r="96204">
                        <a14:foregroundMark x1="89907" y1="32068" x2="81389" y2="71662"/>
                        <a14:foregroundMark x1="81389" y1="71662" x2="92315" y2="80366"/>
                        <a14:foregroundMark x1="92315" y1="80366" x2="92778" y2="79319"/>
                        <a14:foregroundMark x1="94815" y1="52749" x2="96204" y2="73102"/>
                        <a14:foregroundMark x1="7222" y1="65445" x2="4352" y2="78796"/>
                        <a14:foregroundMark x1="95833" y1="83246" x2="33889" y2="83704"/>
                        <a14:foregroundMark x1="33889" y1="83704" x2="33056" y2="8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" y="-280537"/>
            <a:ext cx="3010979" cy="426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054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37E404-95B0-4682-AB64-55EC0B56879F}"/>
              </a:ext>
            </a:extLst>
          </p:cNvPr>
          <p:cNvSpPr/>
          <p:nvPr/>
        </p:nvSpPr>
        <p:spPr>
          <a:xfrm>
            <a:off x="2520176" y="3605859"/>
            <a:ext cx="6415668" cy="12783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(SGK – 110)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18C045-CCA1-4D26-9FC0-57A0D58D6AA7}"/>
              </a:ext>
            </a:extLst>
          </p:cNvPr>
          <p:cNvSpPr/>
          <p:nvPr/>
        </p:nvSpPr>
        <p:spPr>
          <a:xfrm>
            <a:off x="2060370" y="958705"/>
            <a:ext cx="6979551" cy="1181101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ngần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2520176" y="2282282"/>
            <a:ext cx="6415668" cy="10853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FEB3A-EFD3-45B4-8C2A-3FA3FC156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83" l="10000" r="90000">
                        <a14:foregroundMark x1="61059" y1="33833" x2="70235" y2="39917"/>
                        <a14:foregroundMark x1="58824" y1="27167" x2="58824" y2="27167"/>
                        <a14:foregroundMark x1="62000" y1="32667" x2="62000" y2="32667"/>
                        <a14:foregroundMark x1="62471" y1="31500" x2="62471" y2="31500"/>
                        <a14:foregroundMark x1="61059" y1="30500" x2="63294" y2="36583"/>
                        <a14:foregroundMark x1="74941" y1="43333" x2="74941" y2="43333"/>
                        <a14:foregroundMark x1="78824" y1="43500" x2="74235" y2="55917"/>
                        <a14:foregroundMark x1="81882" y1="60417" x2="81882" y2="60417"/>
                        <a14:foregroundMark x1="76118" y1="81833" x2="76353" y2="88417"/>
                        <a14:foregroundMark x1="68353" y1="53917" x2="49765" y2="63167"/>
                        <a14:foregroundMark x1="56706" y1="63000" x2="50588" y2="69500"/>
                        <a14:foregroundMark x1="79529" y1="38167" x2="79529" y2="38167"/>
                        <a14:foregroundMark x1="82471" y1="37417" x2="82471" y2="37417"/>
                        <a14:foregroundMark x1="80588" y1="37750" x2="80588" y2="37750"/>
                        <a14:foregroundMark x1="69412" y1="29583" x2="69412" y2="29583"/>
                        <a14:foregroundMark x1="70353" y1="29417" x2="70353" y2="29417"/>
                        <a14:foregroundMark x1="71412" y1="29000" x2="71412" y2="29000"/>
                        <a14:foregroundMark x1="71529" y1="29250" x2="69529" y2="30000"/>
                        <a14:foregroundMark x1="63059" y1="31083" x2="63059" y2="31083"/>
                        <a14:foregroundMark x1="80353" y1="42417" x2="80353" y2="42417"/>
                        <a14:foregroundMark x1="83647" y1="42667" x2="79765" y2="42667"/>
                        <a14:foregroundMark x1="79647" y1="45667" x2="79647" y2="45667"/>
                        <a14:foregroundMark x1="82118" y1="59833" x2="81412" y2="58833"/>
                        <a14:foregroundMark x1="83176" y1="59917" x2="84000" y2="60250"/>
                        <a14:foregroundMark x1="80941" y1="67333" x2="78588" y2="66500"/>
                        <a14:foregroundMark x1="22706" y1="90083" x2="52353" y2="89667"/>
                        <a14:foregroundMark x1="52353" y1="89667" x2="57882" y2="8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694" y="407386"/>
            <a:ext cx="3490469" cy="49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1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37E404-95B0-4682-AB64-55EC0B56879F}"/>
              </a:ext>
            </a:extLst>
          </p:cNvPr>
          <p:cNvSpPr/>
          <p:nvPr/>
        </p:nvSpPr>
        <p:spPr>
          <a:xfrm>
            <a:off x="2520176" y="3396327"/>
            <a:ext cx="6415668" cy="15476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huyền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Giêng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(SGK – 110)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18C045-CCA1-4D26-9FC0-57A0D58D6AA7}"/>
              </a:ext>
            </a:extLst>
          </p:cNvPr>
          <p:cNvSpPr/>
          <p:nvPr/>
        </p:nvSpPr>
        <p:spPr>
          <a:xfrm>
            <a:off x="2060370" y="958705"/>
            <a:ext cx="6979551" cy="1181101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Giêng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chừng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2520176" y="2282282"/>
            <a:ext cx="6415668" cy="9512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74" name="Picture 2" descr="Vector Illustration - Tadame on Behance">
            <a:extLst>
              <a:ext uri="{FF2B5EF4-FFF2-40B4-BE49-F238E27FC236}">
                <a16:creationId xmlns:a16="http://schemas.microsoft.com/office/drawing/2014/main" id="{88AF8731-78D2-43C4-8F39-795B1C188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5376"/>
            <a:ext cx="2586153" cy="25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283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37E404-95B0-4682-AB64-55EC0B56879F}"/>
              </a:ext>
            </a:extLst>
          </p:cNvPr>
          <p:cNvSpPr/>
          <p:nvPr/>
        </p:nvSpPr>
        <p:spPr>
          <a:xfrm>
            <a:off x="3055434" y="3454970"/>
            <a:ext cx="5880410" cy="15705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(SGK – 111)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18C045-CCA1-4D26-9FC0-57A0D58D6AA7}"/>
              </a:ext>
            </a:extLst>
          </p:cNvPr>
          <p:cNvSpPr/>
          <p:nvPr/>
        </p:nvSpPr>
        <p:spPr>
          <a:xfrm>
            <a:off x="2624253" y="958705"/>
            <a:ext cx="6415668" cy="1181101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3055432" y="2547706"/>
            <a:ext cx="5880411" cy="6542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Vietnamese Women vietnamese artist Đốm illustration vietnamese culture canvas picture">
            <a:extLst>
              <a:ext uri="{FF2B5EF4-FFF2-40B4-BE49-F238E27FC236}">
                <a16:creationId xmlns:a16="http://schemas.microsoft.com/office/drawing/2014/main" id="{A4C5B0CA-C5BF-4B40-9FBB-B9EA7E784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000" l="6941" r="92000">
                        <a14:foregroundMark x1="63647" y1="29917" x2="71059" y2="41750"/>
                        <a14:foregroundMark x1="58941" y1="33250" x2="65294" y2="40500"/>
                        <a14:foregroundMark x1="66588" y1="26333" x2="82000" y2="46833"/>
                        <a14:foregroundMark x1="82000" y1="46833" x2="82000" y2="46833"/>
                        <a14:foregroundMark x1="79176" y1="43833" x2="81294" y2="48583"/>
                        <a14:foregroundMark x1="78941" y1="36750" x2="78941" y2="36750"/>
                        <a14:foregroundMark x1="76118" y1="29083" x2="77529" y2="31667"/>
                        <a14:foregroundMark x1="59647" y1="41333" x2="66941" y2="49000"/>
                        <a14:foregroundMark x1="66941" y1="49000" x2="67176" y2="49417"/>
                        <a14:foregroundMark x1="58941" y1="59417" x2="44941" y2="66750"/>
                        <a14:foregroundMark x1="26588" y1="30917" x2="43647" y2="34583"/>
                        <a14:foregroundMark x1="43647" y1="34583" x2="44706" y2="34583"/>
                        <a14:foregroundMark x1="20824" y1="38750" x2="38824" y2="40167"/>
                        <a14:foregroundMark x1="28000" y1="36833" x2="20000" y2="37167"/>
                        <a14:foregroundMark x1="17176" y1="37167" x2="22706" y2="39917"/>
                        <a14:foregroundMark x1="45765" y1="27750" x2="42824" y2="31917"/>
                        <a14:foregroundMark x1="26706" y1="28750" x2="31647" y2="31333"/>
                        <a14:foregroundMark x1="77412" y1="36167" x2="78941" y2="36250"/>
                        <a14:foregroundMark x1="85882" y1="46000" x2="84118" y2="44833"/>
                        <a14:foregroundMark x1="82471" y1="43917" x2="82471" y2="43917"/>
                        <a14:foregroundMark x1="84118" y1="54750" x2="72118" y2="63750"/>
                        <a14:foregroundMark x1="85765" y1="58250" x2="76353" y2="61250"/>
                        <a14:foregroundMark x1="76588" y1="68333" x2="78824" y2="69417"/>
                        <a14:foregroundMark x1="91059" y1="79500" x2="91059" y2="79500"/>
                        <a14:foregroundMark x1="92000" y1="78667" x2="92000" y2="78667"/>
                        <a14:foregroundMark x1="71412" y1="90083" x2="44706" y2="92083"/>
                        <a14:foregroundMark x1="9059" y1="86250" x2="6941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147" y="410155"/>
            <a:ext cx="36433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199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37E404-95B0-4682-AB64-55EC0B56879F}"/>
              </a:ext>
            </a:extLst>
          </p:cNvPr>
          <p:cNvSpPr/>
          <p:nvPr/>
        </p:nvSpPr>
        <p:spPr>
          <a:xfrm>
            <a:off x="2520176" y="3226420"/>
            <a:ext cx="6415668" cy="15909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(SGK – 111)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18C045-CCA1-4D26-9FC0-57A0D58D6AA7}"/>
              </a:ext>
            </a:extLst>
          </p:cNvPr>
          <p:cNvSpPr/>
          <p:nvPr/>
        </p:nvSpPr>
        <p:spPr>
          <a:xfrm>
            <a:off x="2060370" y="958705"/>
            <a:ext cx="6979551" cy="1181101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2520176" y="2312606"/>
            <a:ext cx="6415668" cy="6542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Illustration cartoon cute bee vector free download">
            <a:extLst>
              <a:ext uri="{FF2B5EF4-FFF2-40B4-BE49-F238E27FC236}">
                <a16:creationId xmlns:a16="http://schemas.microsoft.com/office/drawing/2014/main" id="{6C533DA9-3421-4D67-9E2B-F0006A58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96" b="90741" l="10000" r="90000">
                        <a14:foregroundMark x1="22000" y1="36574" x2="22800" y2="50694"/>
                        <a14:foregroundMark x1="46200" y1="36574" x2="42800" y2="53009"/>
                        <a14:foregroundMark x1="42800" y1="29861" x2="36200" y2="44213"/>
                        <a14:foregroundMark x1="45400" y1="38657" x2="44000" y2="37269"/>
                        <a14:foregroundMark x1="22600" y1="33333" x2="19400" y2="43981"/>
                        <a14:foregroundMark x1="27600" y1="36111" x2="25800" y2="37731"/>
                        <a14:foregroundMark x1="25600" y1="30324" x2="18600" y2="38889"/>
                        <a14:foregroundMark x1="18600" y1="38889" x2="18400" y2="39815"/>
                        <a14:foregroundMark x1="26800" y1="46991" x2="23400" y2="51389"/>
                        <a14:foregroundMark x1="56400" y1="90741" x2="67000" y2="89583"/>
                        <a14:foregroundMark x1="67000" y1="89583" x2="68200" y2="88657"/>
                        <a14:foregroundMark x1="36800" y1="41898" x2="47600" y2="54630"/>
                        <a14:foregroundMark x1="47600" y1="54630" x2="48000" y2="54167"/>
                        <a14:foregroundMark x1="48200" y1="43056" x2="43400" y2="46991"/>
                        <a14:foregroundMark x1="19000" y1="44676" x2="21200" y2="50000"/>
                        <a14:foregroundMark x1="46600" y1="10648" x2="49000" y2="10648"/>
                        <a14:foregroundMark x1="14800" y1="8796" x2="17200" y2="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04" y="1507405"/>
            <a:ext cx="3403495" cy="29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78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37E404-95B0-4682-AB64-55EC0B56879F}"/>
              </a:ext>
            </a:extLst>
          </p:cNvPr>
          <p:cNvSpPr/>
          <p:nvPr/>
        </p:nvSpPr>
        <p:spPr>
          <a:xfrm>
            <a:off x="2193074" y="2349339"/>
            <a:ext cx="1635511" cy="18353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endParaRPr lang="en-US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 (SGK – 111)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18C045-CCA1-4D26-9FC0-57A0D58D6AA7}"/>
              </a:ext>
            </a:extLst>
          </p:cNvPr>
          <p:cNvSpPr/>
          <p:nvPr/>
        </p:nvSpPr>
        <p:spPr>
          <a:xfrm>
            <a:off x="372819" y="958855"/>
            <a:ext cx="6979551" cy="1181101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 ai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luyến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372820" y="2349339"/>
            <a:ext cx="1635510" cy="18353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868D9E-4C30-4420-BE4A-A582F8A55B42}"/>
              </a:ext>
            </a:extLst>
          </p:cNvPr>
          <p:cNvSpPr/>
          <p:nvPr/>
        </p:nvSpPr>
        <p:spPr>
          <a:xfrm>
            <a:off x="4013330" y="2349339"/>
            <a:ext cx="3278236" cy="26687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146" name="Picture 2" descr="Goodbye, Moonlight on Behance">
            <a:extLst>
              <a:ext uri="{FF2B5EF4-FFF2-40B4-BE49-F238E27FC236}">
                <a16:creationId xmlns:a16="http://schemas.microsoft.com/office/drawing/2014/main" id="{E8D23F91-D663-478C-952C-F90296CAB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64" y="877230"/>
            <a:ext cx="3278237" cy="468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54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3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5 (SGK – 111)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557564" y="1222526"/>
            <a:ext cx="3731938" cy="1409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868D9E-4C30-4420-BE4A-A582F8A55B42}"/>
              </a:ext>
            </a:extLst>
          </p:cNvPr>
          <p:cNvSpPr/>
          <p:nvPr/>
        </p:nvSpPr>
        <p:spPr>
          <a:xfrm>
            <a:off x="4667535" y="1222526"/>
            <a:ext cx="4230674" cy="25242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118 Drawing Of A Indian Deer Illustrations &amp; Clip Art - iStock">
            <a:extLst>
              <a:ext uri="{FF2B5EF4-FFF2-40B4-BE49-F238E27FC236}">
                <a16:creationId xmlns:a16="http://schemas.microsoft.com/office/drawing/2014/main" id="{2E9CF72D-5025-433F-BE30-B64D7C1F9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5" b="98856" l="8987" r="89706">
                        <a14:foregroundMark x1="8987" y1="19444" x2="8987" y2="19444"/>
                        <a14:foregroundMark x1="11765" y1="8333" x2="11765" y2="8333"/>
                        <a14:foregroundMark x1="13562" y1="6046" x2="13562" y2="6046"/>
                        <a14:foregroundMark x1="17974" y1="4248" x2="17974" y2="4248"/>
                        <a14:foregroundMark x1="18791" y1="4248" x2="18791" y2="4248"/>
                        <a14:foregroundMark x1="32516" y1="3431" x2="32516" y2="3431"/>
                        <a14:foregroundMark x1="35131" y1="3105" x2="35131" y2="3105"/>
                        <a14:foregroundMark x1="89869" y1="87582" x2="89869" y2="92157"/>
                        <a14:foregroundMark x1="65686" y1="94281" x2="65686" y2="94281"/>
                        <a14:foregroundMark x1="55229" y1="96895" x2="55229" y2="96895"/>
                        <a14:foregroundMark x1="33660" y1="98856" x2="33660" y2="9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2" y="1984918"/>
            <a:ext cx="30099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380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5 (SGK – 111)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557564" y="1222526"/>
            <a:ext cx="3731938" cy="1409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868D9E-4C30-4420-BE4A-A582F8A55B42}"/>
              </a:ext>
            </a:extLst>
          </p:cNvPr>
          <p:cNvSpPr/>
          <p:nvPr/>
        </p:nvSpPr>
        <p:spPr>
          <a:xfrm>
            <a:off x="4667535" y="1222526"/>
            <a:ext cx="4230674" cy="25242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118 Drawing Of A Indian Deer Illustrations &amp; Clip Art - iStock">
            <a:extLst>
              <a:ext uri="{FF2B5EF4-FFF2-40B4-BE49-F238E27FC236}">
                <a16:creationId xmlns:a16="http://schemas.microsoft.com/office/drawing/2014/main" id="{2E9CF72D-5025-433F-BE30-B64D7C1F9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5" b="98856" l="8987" r="89706">
                        <a14:foregroundMark x1="8987" y1="19444" x2="8987" y2="19444"/>
                        <a14:foregroundMark x1="11765" y1="8333" x2="11765" y2="8333"/>
                        <a14:foregroundMark x1="13562" y1="6046" x2="13562" y2="6046"/>
                        <a14:foregroundMark x1="17974" y1="4248" x2="17974" y2="4248"/>
                        <a14:foregroundMark x1="18791" y1="4248" x2="18791" y2="4248"/>
                        <a14:foregroundMark x1="32516" y1="3431" x2="32516" y2="3431"/>
                        <a14:foregroundMark x1="35131" y1="3105" x2="35131" y2="3105"/>
                        <a14:foregroundMark x1="89869" y1="87582" x2="89869" y2="92157"/>
                        <a14:foregroundMark x1="65686" y1="94281" x2="65686" y2="94281"/>
                        <a14:foregroundMark x1="55229" y1="96895" x2="55229" y2="96895"/>
                        <a14:foregroundMark x1="33660" y1="98856" x2="33660" y2="9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2" y="1984918"/>
            <a:ext cx="30099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163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>
            <a:spLocks noGrp="1"/>
          </p:cNvSpPr>
          <p:nvPr>
            <p:ph type="title"/>
          </p:nvPr>
        </p:nvSpPr>
        <p:spPr>
          <a:xfrm>
            <a:off x="1583750" y="2130821"/>
            <a:ext cx="2011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nhắc lại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5" name="Google Shape;245;p42"/>
          <p:cNvSpPr txBox="1">
            <a:spLocks noGrp="1"/>
          </p:cNvSpPr>
          <p:nvPr>
            <p:ph type="title" idx="2"/>
          </p:nvPr>
        </p:nvSpPr>
        <p:spPr>
          <a:xfrm>
            <a:off x="2040500" y="1765121"/>
            <a:ext cx="1098300" cy="3657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6" name="Google Shape;246;p42"/>
          <p:cNvSpPr txBox="1">
            <a:spLocks noGrp="1"/>
          </p:cNvSpPr>
          <p:nvPr>
            <p:ph type="subTitle" idx="1"/>
          </p:nvPr>
        </p:nvSpPr>
        <p:spPr>
          <a:xfrm>
            <a:off x="1500586" y="2491106"/>
            <a:ext cx="2011800" cy="158280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Những kiến thức đã học về  dấu gạch ngang, dấu gạch nối và các biện pháp tu từ.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7" name="Google Shape;247;p42"/>
          <p:cNvSpPr txBox="1">
            <a:spLocks noGrp="1"/>
          </p:cNvSpPr>
          <p:nvPr>
            <p:ph type="title" idx="3"/>
          </p:nvPr>
        </p:nvSpPr>
        <p:spPr>
          <a:xfrm>
            <a:off x="5136306" y="2130821"/>
            <a:ext cx="20118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vận dụng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8" name="Google Shape;248;p42"/>
          <p:cNvSpPr txBox="1">
            <a:spLocks noGrp="1"/>
          </p:cNvSpPr>
          <p:nvPr>
            <p:ph type="title" idx="4"/>
          </p:nvPr>
        </p:nvSpPr>
        <p:spPr>
          <a:xfrm>
            <a:off x="5593056" y="1765121"/>
            <a:ext cx="1098300" cy="3657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9" name="Google Shape;249;p42"/>
          <p:cNvSpPr txBox="1">
            <a:spLocks noGrp="1"/>
          </p:cNvSpPr>
          <p:nvPr>
            <p:ph type="subTitle" idx="5"/>
          </p:nvPr>
        </p:nvSpPr>
        <p:spPr>
          <a:xfrm>
            <a:off x="5053142" y="2491106"/>
            <a:ext cx="2011800" cy="158280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HS hoàn thành các bài tập vận dụng trong SGK (110, 111)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9" name="Google Shape;259;p42"/>
          <p:cNvSpPr txBox="1">
            <a:spLocks noGrp="1"/>
          </p:cNvSpPr>
          <p:nvPr>
            <p:ph type="title" idx="18"/>
          </p:nvPr>
        </p:nvSpPr>
        <p:spPr>
          <a:xfrm>
            <a:off x="720000" y="421102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ambria" panose="02040503050406030204" pitchFamily="18" charset="0"/>
                <a:ea typeface="Cambria" panose="02040503050406030204" pitchFamily="18" charset="0"/>
                <a:sym typeface="Chela One"/>
              </a:rPr>
              <a:t>MỤC TIÊU BÀI HỌC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  <a:sym typeface="Chela One"/>
            </a:endParaRPr>
          </a:p>
        </p:txBody>
      </p:sp>
      <p:pic>
        <p:nvPicPr>
          <p:cNvPr id="260" name="Google Shape;2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275" y="357175"/>
            <a:ext cx="1203087" cy="49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26139" y="941189"/>
            <a:ext cx="726835" cy="297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5" grpId="0"/>
      <p:bldP spid="246" grpId="0" build="p"/>
      <p:bldP spid="247" grpId="0"/>
      <p:bldP spid="248" grpId="0"/>
      <p:bldP spid="249" grpId="0" build="p"/>
      <p:bldP spid="2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3" y="304800"/>
            <a:ext cx="1016925" cy="10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450" y="540000"/>
            <a:ext cx="1656576" cy="6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549" y="1256575"/>
            <a:ext cx="845701" cy="3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14769" y="1488025"/>
            <a:ext cx="1000806" cy="4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AC2CC9-3595-4F7C-9B8C-DB195104D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22" y="878912"/>
            <a:ext cx="7980356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E7CBB8-884B-4987-BB4F-FB08F3EE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E6F1C1-914A-435F-AF9E-5ADD2CC45E0D}"/>
              </a:ext>
            </a:extLst>
          </p:cNvPr>
          <p:cNvSpPr/>
          <p:nvPr/>
        </p:nvSpPr>
        <p:spPr>
          <a:xfrm>
            <a:off x="364273" y="2229316"/>
            <a:ext cx="3888059" cy="2504029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198AE2-8CE9-4915-A7A7-7D8244DA33BD}"/>
              </a:ext>
            </a:extLst>
          </p:cNvPr>
          <p:cNvSpPr/>
          <p:nvPr/>
        </p:nvSpPr>
        <p:spPr>
          <a:xfrm>
            <a:off x="4828478" y="2229316"/>
            <a:ext cx="3888059" cy="2504029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7BE69-0805-4EF3-960B-9031109925DF}"/>
              </a:ext>
            </a:extLst>
          </p:cNvPr>
          <p:cNvGrpSpPr/>
          <p:nvPr/>
        </p:nvGrpSpPr>
        <p:grpSpPr>
          <a:xfrm>
            <a:off x="84215" y="684505"/>
            <a:ext cx="4168117" cy="1644324"/>
            <a:chOff x="84215" y="684505"/>
            <a:chExt cx="4168117" cy="164432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7B7636D-F37F-4473-99E4-DD1729078621}"/>
                </a:ext>
              </a:extLst>
            </p:cNvPr>
            <p:cNvSpPr/>
            <p:nvPr/>
          </p:nvSpPr>
          <p:spPr>
            <a:xfrm>
              <a:off x="364273" y="1189463"/>
              <a:ext cx="3888059" cy="8623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chẵn</a:t>
              </a:r>
              <a:endPara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A4EBAC9-8062-419E-9CD9-9CD9DE42F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88" b="89796" l="4440" r="89876">
                          <a14:foregroundMark x1="51155" y1="6888" x2="51155" y2="6888"/>
                          <a14:foregroundMark x1="71403" y1="88776" x2="53108" y2="88776"/>
                          <a14:foregroundMark x1="14565" y1="55102" x2="14565" y2="82653"/>
                          <a14:foregroundMark x1="4440" y1="61480" x2="4440" y2="61480"/>
                          <a14:foregroundMark x1="70870" y1="65816" x2="70870" y2="65816"/>
                          <a14:foregroundMark x1="71226" y1="64031" x2="71226" y2="64031"/>
                          <a14:foregroundMark x1="71226" y1="64541" x2="71226" y2="64541"/>
                          <a14:foregroundMark x1="71226" y1="63265" x2="71226" y2="63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5" y="684505"/>
              <a:ext cx="2361619" cy="1644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7A2527-97A7-4B6A-9B2C-A48A89FCDD51}"/>
              </a:ext>
            </a:extLst>
          </p:cNvPr>
          <p:cNvGrpSpPr/>
          <p:nvPr/>
        </p:nvGrpSpPr>
        <p:grpSpPr>
          <a:xfrm>
            <a:off x="4828478" y="684505"/>
            <a:ext cx="3888059" cy="1644324"/>
            <a:chOff x="4828478" y="684505"/>
            <a:chExt cx="3888059" cy="164432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0C94E3F-808B-48DE-89C4-186FB6D05AF4}"/>
                </a:ext>
              </a:extLst>
            </p:cNvPr>
            <p:cNvSpPr/>
            <p:nvPr/>
          </p:nvSpPr>
          <p:spPr>
            <a:xfrm>
              <a:off x="4828478" y="1189463"/>
              <a:ext cx="3888059" cy="8623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lẻ</a:t>
              </a:r>
              <a:endPara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76" name="Picture 4" descr="Ilustración de stock sobre niños que llevan muchos libros 377188774">
              <a:extLst>
                <a:ext uri="{FF2B5EF4-FFF2-40B4-BE49-F238E27FC236}">
                  <a16:creationId xmlns:a16="http://schemas.microsoft.com/office/drawing/2014/main" id="{1B1D1CB4-FC89-4E85-9380-293CF4868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58" b="89177" l="8051" r="89831">
                          <a14:foregroundMark x1="88983" y1="72727" x2="88983" y2="72727"/>
                          <a14:foregroundMark x1="8051" y1="77922" x2="8051" y2="77922"/>
                          <a14:foregroundMark x1="47881" y1="8658" x2="47881" y2="86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568" y="684505"/>
              <a:ext cx="1679915" cy="1644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810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738" y="1390800"/>
            <a:ext cx="1109900" cy="11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350" y="2894825"/>
            <a:ext cx="1109900" cy="11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8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Dấu gạch ngang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4" name="Google Shape;354;p48"/>
          <p:cNvSpPr txBox="1">
            <a:spLocks noGrp="1"/>
          </p:cNvSpPr>
          <p:nvPr>
            <p:ph type="subTitle" idx="1"/>
          </p:nvPr>
        </p:nvSpPr>
        <p:spPr>
          <a:xfrm>
            <a:off x="2164057" y="1717150"/>
            <a:ext cx="32919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đầu dòng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" name="Google Shape;355;p48"/>
          <p:cNvSpPr txBox="1">
            <a:spLocks noGrp="1"/>
          </p:cNvSpPr>
          <p:nvPr>
            <p:ph type="subTitle" idx="2"/>
          </p:nvPr>
        </p:nvSpPr>
        <p:spPr>
          <a:xfrm>
            <a:off x="3688057" y="3175475"/>
            <a:ext cx="32919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ở giữa câu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6" name="Google Shape;356;p48"/>
          <p:cNvSpPr txBox="1">
            <a:spLocks noGrp="1"/>
          </p:cNvSpPr>
          <p:nvPr>
            <p:ph type="subTitle" idx="3"/>
          </p:nvPr>
        </p:nvSpPr>
        <p:spPr>
          <a:xfrm>
            <a:off x="2164042" y="2174349"/>
            <a:ext cx="4437479" cy="7948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Bào hiệu, đánh dấu lời nói của nhân vật.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Liệt kê các sự việc, sự vật.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7" name="Google Shape;357;p48"/>
          <p:cNvSpPr txBox="1">
            <a:spLocks noGrp="1"/>
          </p:cNvSpPr>
          <p:nvPr>
            <p:ph type="subTitle" idx="4"/>
          </p:nvPr>
        </p:nvSpPr>
        <p:spPr>
          <a:xfrm>
            <a:off x="3434576" y="3632674"/>
            <a:ext cx="3798848" cy="7948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Đánh dấu bộ phận chú thích, giải thích trong câu.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Nối các từ trong 1 liên danh.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5" name="Google Shape;365;p48"/>
          <p:cNvGrpSpPr/>
          <p:nvPr/>
        </p:nvGrpSpPr>
        <p:grpSpPr>
          <a:xfrm>
            <a:off x="1148601" y="1671429"/>
            <a:ext cx="616173" cy="548643"/>
            <a:chOff x="1647897" y="1277503"/>
            <a:chExt cx="468680" cy="412637"/>
          </a:xfrm>
        </p:grpSpPr>
        <p:sp>
          <p:nvSpPr>
            <p:cNvPr id="366" name="Google Shape;366;p48"/>
            <p:cNvSpPr/>
            <p:nvPr/>
          </p:nvSpPr>
          <p:spPr>
            <a:xfrm>
              <a:off x="1903037" y="1331511"/>
              <a:ext cx="91386" cy="91386"/>
            </a:xfrm>
            <a:custGeom>
              <a:avLst/>
              <a:gdLst/>
              <a:ahLst/>
              <a:cxnLst/>
              <a:rect l="l" t="t" r="r" b="b"/>
              <a:pathLst>
                <a:path w="3594" h="3594" extrusionOk="0">
                  <a:moveTo>
                    <a:pt x="1815" y="0"/>
                  </a:moveTo>
                  <a:cubicBezTo>
                    <a:pt x="818" y="0"/>
                    <a:pt x="0" y="783"/>
                    <a:pt x="0" y="1779"/>
                  </a:cubicBezTo>
                  <a:cubicBezTo>
                    <a:pt x="0" y="2775"/>
                    <a:pt x="818" y="3594"/>
                    <a:pt x="1815" y="3594"/>
                  </a:cubicBezTo>
                  <a:cubicBezTo>
                    <a:pt x="2775" y="3594"/>
                    <a:pt x="3594" y="2775"/>
                    <a:pt x="3594" y="1779"/>
                  </a:cubicBezTo>
                  <a:cubicBezTo>
                    <a:pt x="3594" y="783"/>
                    <a:pt x="2775" y="0"/>
                    <a:pt x="18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7" name="Google Shape;367;p48"/>
            <p:cNvSpPr/>
            <p:nvPr/>
          </p:nvSpPr>
          <p:spPr>
            <a:xfrm>
              <a:off x="1941941" y="1278851"/>
              <a:ext cx="13578" cy="24792"/>
            </a:xfrm>
            <a:custGeom>
              <a:avLst/>
              <a:gdLst/>
              <a:ahLst/>
              <a:cxnLst/>
              <a:rect l="l" t="t" r="r" b="b"/>
              <a:pathLst>
                <a:path w="534" h="975" extrusionOk="0">
                  <a:moveTo>
                    <a:pt x="304" y="1"/>
                  </a:moveTo>
                  <a:cubicBezTo>
                    <a:pt x="286" y="1"/>
                    <a:pt x="268" y="3"/>
                    <a:pt x="249" y="7"/>
                  </a:cubicBezTo>
                  <a:cubicBezTo>
                    <a:pt x="107" y="7"/>
                    <a:pt x="0" y="114"/>
                    <a:pt x="0" y="256"/>
                  </a:cubicBezTo>
                  <a:lnTo>
                    <a:pt x="0" y="719"/>
                  </a:lnTo>
                  <a:cubicBezTo>
                    <a:pt x="0" y="861"/>
                    <a:pt x="107" y="968"/>
                    <a:pt x="249" y="968"/>
                  </a:cubicBezTo>
                  <a:cubicBezTo>
                    <a:pt x="268" y="973"/>
                    <a:pt x="286" y="975"/>
                    <a:pt x="304" y="975"/>
                  </a:cubicBezTo>
                  <a:cubicBezTo>
                    <a:pt x="426" y="975"/>
                    <a:pt x="534" y="874"/>
                    <a:pt x="534" y="719"/>
                  </a:cubicBezTo>
                  <a:lnTo>
                    <a:pt x="534" y="256"/>
                  </a:lnTo>
                  <a:cubicBezTo>
                    <a:pt x="534" y="101"/>
                    <a:pt x="426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8" name="Google Shape;368;p48"/>
            <p:cNvSpPr/>
            <p:nvPr/>
          </p:nvSpPr>
          <p:spPr>
            <a:xfrm>
              <a:off x="1941941" y="1450029"/>
              <a:ext cx="13578" cy="25351"/>
            </a:xfrm>
            <a:custGeom>
              <a:avLst/>
              <a:gdLst/>
              <a:ahLst/>
              <a:cxnLst/>
              <a:rect l="l" t="t" r="r" b="b"/>
              <a:pathLst>
                <a:path w="534" h="997" extrusionOk="0">
                  <a:moveTo>
                    <a:pt x="249" y="0"/>
                  </a:moveTo>
                  <a:cubicBezTo>
                    <a:pt x="107" y="36"/>
                    <a:pt x="0" y="142"/>
                    <a:pt x="0" y="285"/>
                  </a:cubicBezTo>
                  <a:lnTo>
                    <a:pt x="0" y="712"/>
                  </a:lnTo>
                  <a:cubicBezTo>
                    <a:pt x="0" y="854"/>
                    <a:pt x="107" y="961"/>
                    <a:pt x="249" y="996"/>
                  </a:cubicBezTo>
                  <a:cubicBezTo>
                    <a:pt x="391" y="996"/>
                    <a:pt x="534" y="890"/>
                    <a:pt x="534" y="747"/>
                  </a:cubicBezTo>
                  <a:lnTo>
                    <a:pt x="534" y="249"/>
                  </a:lnTo>
                  <a:cubicBezTo>
                    <a:pt x="534" y="107"/>
                    <a:pt x="391" y="0"/>
                    <a:pt x="249" y="0"/>
                  </a:cubicBezTo>
                  <a:close/>
                </a:path>
              </a:pathLst>
            </a:custGeom>
            <a:solidFill>
              <a:srgbClr val="FFC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9" name="Google Shape;369;p48"/>
            <p:cNvSpPr/>
            <p:nvPr/>
          </p:nvSpPr>
          <p:spPr>
            <a:xfrm>
              <a:off x="1996203" y="1305931"/>
              <a:ext cx="24461" cy="21079"/>
            </a:xfrm>
            <a:custGeom>
              <a:avLst/>
              <a:gdLst/>
              <a:ahLst/>
              <a:cxnLst/>
              <a:rect l="l" t="t" r="r" b="b"/>
              <a:pathLst>
                <a:path w="962" h="829" extrusionOk="0">
                  <a:moveTo>
                    <a:pt x="690" y="1"/>
                  </a:moveTo>
                  <a:cubicBezTo>
                    <a:pt x="624" y="1"/>
                    <a:pt x="552" y="28"/>
                    <a:pt x="499" y="81"/>
                  </a:cubicBezTo>
                  <a:lnTo>
                    <a:pt x="179" y="401"/>
                  </a:lnTo>
                  <a:cubicBezTo>
                    <a:pt x="1" y="543"/>
                    <a:pt x="108" y="828"/>
                    <a:pt x="357" y="828"/>
                  </a:cubicBezTo>
                  <a:cubicBezTo>
                    <a:pt x="428" y="828"/>
                    <a:pt x="499" y="793"/>
                    <a:pt x="535" y="757"/>
                  </a:cubicBezTo>
                  <a:lnTo>
                    <a:pt x="855" y="437"/>
                  </a:lnTo>
                  <a:cubicBezTo>
                    <a:pt x="962" y="330"/>
                    <a:pt x="962" y="152"/>
                    <a:pt x="855" y="81"/>
                  </a:cubicBezTo>
                  <a:cubicBezTo>
                    <a:pt x="819" y="28"/>
                    <a:pt x="757" y="1"/>
                    <a:pt x="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0" name="Google Shape;370;p48"/>
            <p:cNvSpPr/>
            <p:nvPr/>
          </p:nvSpPr>
          <p:spPr>
            <a:xfrm>
              <a:off x="1876796" y="1427043"/>
              <a:ext cx="22630" cy="21181"/>
            </a:xfrm>
            <a:custGeom>
              <a:avLst/>
              <a:gdLst/>
              <a:ahLst/>
              <a:cxnLst/>
              <a:rect l="l" t="t" r="r" b="b"/>
              <a:pathLst>
                <a:path w="890" h="833" extrusionOk="0">
                  <a:moveTo>
                    <a:pt x="624" y="1"/>
                  </a:moveTo>
                  <a:cubicBezTo>
                    <a:pt x="556" y="1"/>
                    <a:pt x="486" y="27"/>
                    <a:pt x="427" y="86"/>
                  </a:cubicBezTo>
                  <a:lnTo>
                    <a:pt x="107" y="406"/>
                  </a:lnTo>
                  <a:cubicBezTo>
                    <a:pt x="0" y="513"/>
                    <a:pt x="0" y="655"/>
                    <a:pt x="107" y="762"/>
                  </a:cubicBezTo>
                  <a:cubicBezTo>
                    <a:pt x="143" y="833"/>
                    <a:pt x="214" y="833"/>
                    <a:pt x="285" y="833"/>
                  </a:cubicBezTo>
                  <a:cubicBezTo>
                    <a:pt x="356" y="833"/>
                    <a:pt x="427" y="833"/>
                    <a:pt x="463" y="762"/>
                  </a:cubicBezTo>
                  <a:lnTo>
                    <a:pt x="783" y="442"/>
                  </a:lnTo>
                  <a:cubicBezTo>
                    <a:pt x="890" y="335"/>
                    <a:pt x="890" y="157"/>
                    <a:pt x="783" y="50"/>
                  </a:cubicBezTo>
                  <a:cubicBezTo>
                    <a:pt x="735" y="18"/>
                    <a:pt x="680" y="1"/>
                    <a:pt x="624" y="1"/>
                  </a:cubicBezTo>
                  <a:close/>
                </a:path>
              </a:pathLst>
            </a:custGeom>
            <a:solidFill>
              <a:srgbClr val="FFC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1" name="Google Shape;371;p48"/>
            <p:cNvSpPr/>
            <p:nvPr/>
          </p:nvSpPr>
          <p:spPr>
            <a:xfrm>
              <a:off x="2021554" y="1370416"/>
              <a:ext cx="26267" cy="13578"/>
            </a:xfrm>
            <a:custGeom>
              <a:avLst/>
              <a:gdLst/>
              <a:ahLst/>
              <a:cxnLst/>
              <a:rect l="l" t="t" r="r" b="b"/>
              <a:pathLst>
                <a:path w="1033" h="534" extrusionOk="0">
                  <a:moveTo>
                    <a:pt x="285" y="0"/>
                  </a:moveTo>
                  <a:cubicBezTo>
                    <a:pt x="178" y="0"/>
                    <a:pt x="36" y="107"/>
                    <a:pt x="36" y="213"/>
                  </a:cubicBezTo>
                  <a:cubicBezTo>
                    <a:pt x="0" y="391"/>
                    <a:pt x="143" y="534"/>
                    <a:pt x="285" y="534"/>
                  </a:cubicBezTo>
                  <a:lnTo>
                    <a:pt x="747" y="534"/>
                  </a:lnTo>
                  <a:cubicBezTo>
                    <a:pt x="854" y="534"/>
                    <a:pt x="996" y="427"/>
                    <a:pt x="996" y="285"/>
                  </a:cubicBezTo>
                  <a:cubicBezTo>
                    <a:pt x="1032" y="142"/>
                    <a:pt x="890" y="0"/>
                    <a:pt x="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2" name="Google Shape;372;p48"/>
            <p:cNvSpPr/>
            <p:nvPr/>
          </p:nvSpPr>
          <p:spPr>
            <a:xfrm>
              <a:off x="1850555" y="1370416"/>
              <a:ext cx="25351" cy="13578"/>
            </a:xfrm>
            <a:custGeom>
              <a:avLst/>
              <a:gdLst/>
              <a:ahLst/>
              <a:cxnLst/>
              <a:rect l="l" t="t" r="r" b="b"/>
              <a:pathLst>
                <a:path w="997" h="534" extrusionOk="0">
                  <a:moveTo>
                    <a:pt x="285" y="0"/>
                  </a:moveTo>
                  <a:cubicBezTo>
                    <a:pt x="143" y="0"/>
                    <a:pt x="36" y="107"/>
                    <a:pt x="0" y="213"/>
                  </a:cubicBezTo>
                  <a:cubicBezTo>
                    <a:pt x="0" y="391"/>
                    <a:pt x="107" y="498"/>
                    <a:pt x="285" y="534"/>
                  </a:cubicBezTo>
                  <a:lnTo>
                    <a:pt x="712" y="534"/>
                  </a:lnTo>
                  <a:cubicBezTo>
                    <a:pt x="854" y="534"/>
                    <a:pt x="961" y="427"/>
                    <a:pt x="997" y="285"/>
                  </a:cubicBezTo>
                  <a:cubicBezTo>
                    <a:pt x="997" y="142"/>
                    <a:pt x="890" y="0"/>
                    <a:pt x="712" y="0"/>
                  </a:cubicBezTo>
                  <a:close/>
                </a:path>
              </a:pathLst>
            </a:custGeom>
            <a:solidFill>
              <a:srgbClr val="FFC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3" name="Google Shape;373;p48"/>
            <p:cNvSpPr/>
            <p:nvPr/>
          </p:nvSpPr>
          <p:spPr>
            <a:xfrm>
              <a:off x="1996559" y="1427424"/>
              <a:ext cx="24105" cy="20800"/>
            </a:xfrm>
            <a:custGeom>
              <a:avLst/>
              <a:gdLst/>
              <a:ahLst/>
              <a:cxnLst/>
              <a:rect l="l" t="t" r="r" b="b"/>
              <a:pathLst>
                <a:path w="948" h="818" extrusionOk="0">
                  <a:moveTo>
                    <a:pt x="345" y="1"/>
                  </a:moveTo>
                  <a:cubicBezTo>
                    <a:pt x="153" y="1"/>
                    <a:pt x="0" y="235"/>
                    <a:pt x="165" y="427"/>
                  </a:cubicBezTo>
                  <a:lnTo>
                    <a:pt x="485" y="747"/>
                  </a:lnTo>
                  <a:cubicBezTo>
                    <a:pt x="521" y="818"/>
                    <a:pt x="592" y="818"/>
                    <a:pt x="663" y="818"/>
                  </a:cubicBezTo>
                  <a:cubicBezTo>
                    <a:pt x="734" y="818"/>
                    <a:pt x="805" y="818"/>
                    <a:pt x="841" y="747"/>
                  </a:cubicBezTo>
                  <a:cubicBezTo>
                    <a:pt x="948" y="640"/>
                    <a:pt x="948" y="498"/>
                    <a:pt x="841" y="391"/>
                  </a:cubicBezTo>
                  <a:lnTo>
                    <a:pt x="521" y="71"/>
                  </a:lnTo>
                  <a:cubicBezTo>
                    <a:pt x="463" y="22"/>
                    <a:pt x="402" y="1"/>
                    <a:pt x="345" y="1"/>
                  </a:cubicBezTo>
                  <a:close/>
                </a:path>
              </a:pathLst>
            </a:custGeom>
            <a:solidFill>
              <a:srgbClr val="FFC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4" name="Google Shape;374;p48"/>
            <p:cNvSpPr/>
            <p:nvPr/>
          </p:nvSpPr>
          <p:spPr>
            <a:xfrm>
              <a:off x="1876796" y="1305931"/>
              <a:ext cx="24741" cy="21410"/>
            </a:xfrm>
            <a:custGeom>
              <a:avLst/>
              <a:gdLst/>
              <a:ahLst/>
              <a:cxnLst/>
              <a:rect l="l" t="t" r="r" b="b"/>
              <a:pathLst>
                <a:path w="973" h="842" extrusionOk="0">
                  <a:moveTo>
                    <a:pt x="272" y="1"/>
                  </a:moveTo>
                  <a:cubicBezTo>
                    <a:pt x="205" y="1"/>
                    <a:pt x="143" y="28"/>
                    <a:pt x="107" y="81"/>
                  </a:cubicBezTo>
                  <a:cubicBezTo>
                    <a:pt x="0" y="152"/>
                    <a:pt x="0" y="330"/>
                    <a:pt x="107" y="437"/>
                  </a:cubicBezTo>
                  <a:lnTo>
                    <a:pt x="427" y="757"/>
                  </a:lnTo>
                  <a:cubicBezTo>
                    <a:pt x="487" y="817"/>
                    <a:pt x="553" y="842"/>
                    <a:pt x="615" y="842"/>
                  </a:cubicBezTo>
                  <a:cubicBezTo>
                    <a:pt x="812" y="842"/>
                    <a:pt x="972" y="591"/>
                    <a:pt x="783" y="401"/>
                  </a:cubicBezTo>
                  <a:lnTo>
                    <a:pt x="463" y="81"/>
                  </a:lnTo>
                  <a:cubicBezTo>
                    <a:pt x="409" y="28"/>
                    <a:pt x="338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5" name="Google Shape;375;p48"/>
            <p:cNvSpPr/>
            <p:nvPr/>
          </p:nvSpPr>
          <p:spPr>
            <a:xfrm>
              <a:off x="1647897" y="1277503"/>
              <a:ext cx="309427" cy="284737"/>
            </a:xfrm>
            <a:custGeom>
              <a:avLst/>
              <a:gdLst/>
              <a:ahLst/>
              <a:cxnLst/>
              <a:rect l="l" t="t" r="r" b="b"/>
              <a:pathLst>
                <a:path w="12169" h="11198" extrusionOk="0">
                  <a:moveTo>
                    <a:pt x="2188" y="1"/>
                  </a:moveTo>
                  <a:cubicBezTo>
                    <a:pt x="1396" y="1"/>
                    <a:pt x="821" y="104"/>
                    <a:pt x="641" y="274"/>
                  </a:cubicBezTo>
                  <a:cubicBezTo>
                    <a:pt x="0" y="879"/>
                    <a:pt x="285" y="6572"/>
                    <a:pt x="2918" y="9205"/>
                  </a:cubicBezTo>
                  <a:cubicBezTo>
                    <a:pt x="4303" y="10590"/>
                    <a:pt x="5738" y="11197"/>
                    <a:pt x="7051" y="11197"/>
                  </a:cubicBezTo>
                  <a:cubicBezTo>
                    <a:pt x="8233" y="11197"/>
                    <a:pt x="9317" y="10705"/>
                    <a:pt x="10176" y="9845"/>
                  </a:cubicBezTo>
                  <a:cubicBezTo>
                    <a:pt x="12027" y="7995"/>
                    <a:pt x="12169" y="5220"/>
                    <a:pt x="9536" y="2587"/>
                  </a:cubicBezTo>
                  <a:cubicBezTo>
                    <a:pt x="7644" y="669"/>
                    <a:pt x="4210" y="1"/>
                    <a:pt x="2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6" name="Google Shape;376;p48"/>
            <p:cNvSpPr/>
            <p:nvPr/>
          </p:nvSpPr>
          <p:spPr>
            <a:xfrm>
              <a:off x="1718459" y="1340360"/>
              <a:ext cx="234365" cy="232738"/>
            </a:xfrm>
            <a:custGeom>
              <a:avLst/>
              <a:gdLst/>
              <a:ahLst/>
              <a:cxnLst/>
              <a:rect l="l" t="t" r="r" b="b"/>
              <a:pathLst>
                <a:path w="9217" h="9153" extrusionOk="0">
                  <a:moveTo>
                    <a:pt x="2258" y="1"/>
                  </a:moveTo>
                  <a:cubicBezTo>
                    <a:pt x="2136" y="1"/>
                    <a:pt x="2029" y="98"/>
                    <a:pt x="2029" y="221"/>
                  </a:cubicBezTo>
                  <a:lnTo>
                    <a:pt x="1886" y="1467"/>
                  </a:lnTo>
                  <a:lnTo>
                    <a:pt x="748" y="328"/>
                  </a:lnTo>
                  <a:cubicBezTo>
                    <a:pt x="694" y="275"/>
                    <a:pt x="623" y="248"/>
                    <a:pt x="552" y="248"/>
                  </a:cubicBezTo>
                  <a:cubicBezTo>
                    <a:pt x="481" y="248"/>
                    <a:pt x="410" y="275"/>
                    <a:pt x="356" y="328"/>
                  </a:cubicBezTo>
                  <a:cubicBezTo>
                    <a:pt x="250" y="435"/>
                    <a:pt x="250" y="577"/>
                    <a:pt x="356" y="684"/>
                  </a:cubicBezTo>
                  <a:lnTo>
                    <a:pt x="1495" y="1822"/>
                  </a:lnTo>
                  <a:lnTo>
                    <a:pt x="250" y="1965"/>
                  </a:lnTo>
                  <a:cubicBezTo>
                    <a:pt x="107" y="2000"/>
                    <a:pt x="1" y="2107"/>
                    <a:pt x="36" y="2249"/>
                  </a:cubicBezTo>
                  <a:cubicBezTo>
                    <a:pt x="36" y="2392"/>
                    <a:pt x="179" y="2498"/>
                    <a:pt x="285" y="2498"/>
                  </a:cubicBezTo>
                  <a:lnTo>
                    <a:pt x="321" y="2498"/>
                  </a:lnTo>
                  <a:lnTo>
                    <a:pt x="1958" y="2285"/>
                  </a:lnTo>
                  <a:lnTo>
                    <a:pt x="3132" y="3459"/>
                  </a:lnTo>
                  <a:lnTo>
                    <a:pt x="1459" y="3637"/>
                  </a:lnTo>
                  <a:cubicBezTo>
                    <a:pt x="1317" y="3673"/>
                    <a:pt x="1210" y="3779"/>
                    <a:pt x="1210" y="3922"/>
                  </a:cubicBezTo>
                  <a:cubicBezTo>
                    <a:pt x="1246" y="4064"/>
                    <a:pt x="1353" y="4171"/>
                    <a:pt x="1495" y="4171"/>
                  </a:cubicBezTo>
                  <a:lnTo>
                    <a:pt x="3594" y="3922"/>
                  </a:lnTo>
                  <a:lnTo>
                    <a:pt x="4875" y="5203"/>
                  </a:lnTo>
                  <a:lnTo>
                    <a:pt x="2562" y="5452"/>
                  </a:lnTo>
                  <a:cubicBezTo>
                    <a:pt x="2420" y="5452"/>
                    <a:pt x="2313" y="5594"/>
                    <a:pt x="2349" y="5736"/>
                  </a:cubicBezTo>
                  <a:cubicBezTo>
                    <a:pt x="2349" y="5879"/>
                    <a:pt x="2456" y="5950"/>
                    <a:pt x="2598" y="5950"/>
                  </a:cubicBezTo>
                  <a:lnTo>
                    <a:pt x="2634" y="5950"/>
                  </a:lnTo>
                  <a:lnTo>
                    <a:pt x="5338" y="5665"/>
                  </a:lnTo>
                  <a:lnTo>
                    <a:pt x="8753" y="9045"/>
                  </a:lnTo>
                  <a:cubicBezTo>
                    <a:pt x="8789" y="9117"/>
                    <a:pt x="8860" y="9117"/>
                    <a:pt x="8931" y="9152"/>
                  </a:cubicBezTo>
                  <a:cubicBezTo>
                    <a:pt x="9003" y="9117"/>
                    <a:pt x="9074" y="9117"/>
                    <a:pt x="9109" y="9045"/>
                  </a:cubicBezTo>
                  <a:cubicBezTo>
                    <a:pt x="9216" y="8939"/>
                    <a:pt x="9216" y="8796"/>
                    <a:pt x="9109" y="8690"/>
                  </a:cubicBezTo>
                  <a:lnTo>
                    <a:pt x="5729" y="5309"/>
                  </a:lnTo>
                  <a:lnTo>
                    <a:pt x="6014" y="2570"/>
                  </a:lnTo>
                  <a:cubicBezTo>
                    <a:pt x="6014" y="2427"/>
                    <a:pt x="5907" y="2321"/>
                    <a:pt x="5765" y="2285"/>
                  </a:cubicBezTo>
                  <a:cubicBezTo>
                    <a:pt x="5622" y="2285"/>
                    <a:pt x="5516" y="2392"/>
                    <a:pt x="5480" y="2534"/>
                  </a:cubicBezTo>
                  <a:lnTo>
                    <a:pt x="5231" y="4811"/>
                  </a:lnTo>
                  <a:lnTo>
                    <a:pt x="3986" y="3566"/>
                  </a:lnTo>
                  <a:lnTo>
                    <a:pt x="4199" y="1467"/>
                  </a:lnTo>
                  <a:cubicBezTo>
                    <a:pt x="4235" y="1324"/>
                    <a:pt x="4128" y="1182"/>
                    <a:pt x="3986" y="1182"/>
                  </a:cubicBezTo>
                  <a:cubicBezTo>
                    <a:pt x="3967" y="1177"/>
                    <a:pt x="3948" y="1175"/>
                    <a:pt x="3930" y="1175"/>
                  </a:cubicBezTo>
                  <a:cubicBezTo>
                    <a:pt x="3808" y="1175"/>
                    <a:pt x="3701" y="1272"/>
                    <a:pt x="3701" y="1395"/>
                  </a:cubicBezTo>
                  <a:lnTo>
                    <a:pt x="3488" y="3068"/>
                  </a:lnTo>
                  <a:lnTo>
                    <a:pt x="2349" y="1929"/>
                  </a:lnTo>
                  <a:lnTo>
                    <a:pt x="2527" y="292"/>
                  </a:lnTo>
                  <a:cubicBezTo>
                    <a:pt x="2562" y="150"/>
                    <a:pt x="2456" y="8"/>
                    <a:pt x="2313" y="8"/>
                  </a:cubicBezTo>
                  <a:cubicBezTo>
                    <a:pt x="2295" y="3"/>
                    <a:pt x="2276" y="1"/>
                    <a:pt x="2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7" name="Google Shape;377;p48"/>
            <p:cNvSpPr/>
            <p:nvPr/>
          </p:nvSpPr>
          <p:spPr>
            <a:xfrm>
              <a:off x="1807124" y="1395106"/>
              <a:ext cx="309453" cy="284635"/>
            </a:xfrm>
            <a:custGeom>
              <a:avLst/>
              <a:gdLst/>
              <a:ahLst/>
              <a:cxnLst/>
              <a:rect l="l" t="t" r="r" b="b"/>
              <a:pathLst>
                <a:path w="12170" h="11194" extrusionOk="0">
                  <a:moveTo>
                    <a:pt x="10022" y="1"/>
                  </a:moveTo>
                  <a:cubicBezTo>
                    <a:pt x="8000" y="1"/>
                    <a:pt x="4548" y="663"/>
                    <a:pt x="2634" y="2551"/>
                  </a:cubicBezTo>
                  <a:cubicBezTo>
                    <a:pt x="1" y="5220"/>
                    <a:pt x="178" y="7995"/>
                    <a:pt x="1993" y="9846"/>
                  </a:cubicBezTo>
                  <a:cubicBezTo>
                    <a:pt x="2866" y="10702"/>
                    <a:pt x="3946" y="11194"/>
                    <a:pt x="5123" y="11194"/>
                  </a:cubicBezTo>
                  <a:cubicBezTo>
                    <a:pt x="6439" y="11194"/>
                    <a:pt x="7878" y="10578"/>
                    <a:pt x="9287" y="9170"/>
                  </a:cubicBezTo>
                  <a:cubicBezTo>
                    <a:pt x="11920" y="6537"/>
                    <a:pt x="12169" y="879"/>
                    <a:pt x="11564" y="274"/>
                  </a:cubicBezTo>
                  <a:cubicBezTo>
                    <a:pt x="11393" y="103"/>
                    <a:pt x="10819" y="1"/>
                    <a:pt x="100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" name="Google Shape;378;p48"/>
            <p:cNvSpPr/>
            <p:nvPr/>
          </p:nvSpPr>
          <p:spPr>
            <a:xfrm>
              <a:off x="1809540" y="1462667"/>
              <a:ext cx="231924" cy="227474"/>
            </a:xfrm>
            <a:custGeom>
              <a:avLst/>
              <a:gdLst/>
              <a:ahLst/>
              <a:cxnLst/>
              <a:rect l="l" t="t" r="r" b="b"/>
              <a:pathLst>
                <a:path w="9121" h="8946" extrusionOk="0">
                  <a:moveTo>
                    <a:pt x="7033" y="1"/>
                  </a:moveTo>
                  <a:cubicBezTo>
                    <a:pt x="6892" y="1"/>
                    <a:pt x="6754" y="99"/>
                    <a:pt x="6773" y="286"/>
                  </a:cubicBezTo>
                  <a:lnTo>
                    <a:pt x="6915" y="1816"/>
                  </a:lnTo>
                  <a:lnTo>
                    <a:pt x="5741" y="2990"/>
                  </a:lnTo>
                  <a:lnTo>
                    <a:pt x="5598" y="1211"/>
                  </a:lnTo>
                  <a:cubicBezTo>
                    <a:pt x="5598" y="1024"/>
                    <a:pt x="5461" y="935"/>
                    <a:pt x="5324" y="935"/>
                  </a:cubicBezTo>
                  <a:cubicBezTo>
                    <a:pt x="5175" y="935"/>
                    <a:pt x="5028" y="1042"/>
                    <a:pt x="5065" y="1247"/>
                  </a:cubicBezTo>
                  <a:lnTo>
                    <a:pt x="5278" y="3453"/>
                  </a:lnTo>
                  <a:lnTo>
                    <a:pt x="4068" y="4627"/>
                  </a:lnTo>
                  <a:lnTo>
                    <a:pt x="3819" y="2350"/>
                  </a:lnTo>
                  <a:cubicBezTo>
                    <a:pt x="3819" y="2207"/>
                    <a:pt x="3677" y="2101"/>
                    <a:pt x="3535" y="2101"/>
                  </a:cubicBezTo>
                  <a:cubicBezTo>
                    <a:pt x="3392" y="2136"/>
                    <a:pt x="3286" y="2243"/>
                    <a:pt x="3321" y="2385"/>
                  </a:cubicBezTo>
                  <a:lnTo>
                    <a:pt x="3642" y="5125"/>
                  </a:lnTo>
                  <a:lnTo>
                    <a:pt x="190" y="8505"/>
                  </a:lnTo>
                  <a:cubicBezTo>
                    <a:pt x="1" y="8694"/>
                    <a:pt x="182" y="8945"/>
                    <a:pt x="389" y="8945"/>
                  </a:cubicBezTo>
                  <a:cubicBezTo>
                    <a:pt x="454" y="8945"/>
                    <a:pt x="522" y="8921"/>
                    <a:pt x="582" y="8861"/>
                  </a:cubicBezTo>
                  <a:lnTo>
                    <a:pt x="3962" y="5481"/>
                  </a:lnTo>
                  <a:lnTo>
                    <a:pt x="6701" y="5765"/>
                  </a:lnTo>
                  <a:lnTo>
                    <a:pt x="6737" y="5765"/>
                  </a:lnTo>
                  <a:cubicBezTo>
                    <a:pt x="6879" y="5765"/>
                    <a:pt x="6986" y="5659"/>
                    <a:pt x="6986" y="5516"/>
                  </a:cubicBezTo>
                  <a:cubicBezTo>
                    <a:pt x="7022" y="5374"/>
                    <a:pt x="6915" y="5232"/>
                    <a:pt x="6773" y="5232"/>
                  </a:cubicBezTo>
                  <a:lnTo>
                    <a:pt x="4460" y="4983"/>
                  </a:lnTo>
                  <a:lnTo>
                    <a:pt x="5634" y="3808"/>
                  </a:lnTo>
                  <a:lnTo>
                    <a:pt x="7876" y="4022"/>
                  </a:lnTo>
                  <a:cubicBezTo>
                    <a:pt x="8018" y="3986"/>
                    <a:pt x="8125" y="3915"/>
                    <a:pt x="8160" y="3773"/>
                  </a:cubicBezTo>
                  <a:cubicBezTo>
                    <a:pt x="8160" y="3630"/>
                    <a:pt x="8054" y="3488"/>
                    <a:pt x="7911" y="3488"/>
                  </a:cubicBezTo>
                  <a:lnTo>
                    <a:pt x="6132" y="3310"/>
                  </a:lnTo>
                  <a:lnTo>
                    <a:pt x="7271" y="2207"/>
                  </a:lnTo>
                  <a:lnTo>
                    <a:pt x="8801" y="2314"/>
                  </a:lnTo>
                  <a:lnTo>
                    <a:pt x="8836" y="2314"/>
                  </a:lnTo>
                  <a:cubicBezTo>
                    <a:pt x="9121" y="2278"/>
                    <a:pt x="9121" y="1851"/>
                    <a:pt x="8836" y="1816"/>
                  </a:cubicBezTo>
                  <a:lnTo>
                    <a:pt x="7733" y="1709"/>
                  </a:lnTo>
                  <a:lnTo>
                    <a:pt x="8979" y="499"/>
                  </a:lnTo>
                  <a:cubicBezTo>
                    <a:pt x="9116" y="308"/>
                    <a:pt x="8957" y="74"/>
                    <a:pt x="8763" y="74"/>
                  </a:cubicBezTo>
                  <a:cubicBezTo>
                    <a:pt x="8706" y="74"/>
                    <a:pt x="8645" y="94"/>
                    <a:pt x="8587" y="144"/>
                  </a:cubicBezTo>
                  <a:lnTo>
                    <a:pt x="7378" y="1353"/>
                  </a:lnTo>
                  <a:lnTo>
                    <a:pt x="7306" y="250"/>
                  </a:lnTo>
                  <a:cubicBezTo>
                    <a:pt x="7289" y="81"/>
                    <a:pt x="7160" y="1"/>
                    <a:pt x="7033" y="1"/>
                  </a:cubicBezTo>
                  <a:close/>
                </a:path>
              </a:pathLst>
            </a:custGeom>
            <a:solidFill>
              <a:srgbClr val="296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79" name="Google Shape;37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888" y="410150"/>
            <a:ext cx="1298632" cy="53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217792" y="1164658"/>
            <a:ext cx="784558" cy="321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567;p52">
            <a:extLst>
              <a:ext uri="{FF2B5EF4-FFF2-40B4-BE49-F238E27FC236}">
                <a16:creationId xmlns:a16="http://schemas.microsoft.com/office/drawing/2014/main" id="{5FD134CF-4AF0-4400-8D55-8132E861E872}"/>
              </a:ext>
            </a:extLst>
          </p:cNvPr>
          <p:cNvGrpSpPr/>
          <p:nvPr/>
        </p:nvGrpSpPr>
        <p:grpSpPr>
          <a:xfrm>
            <a:off x="7417127" y="3097520"/>
            <a:ext cx="540346" cy="613109"/>
            <a:chOff x="898600" y="3351752"/>
            <a:chExt cx="406052" cy="449685"/>
          </a:xfrm>
        </p:grpSpPr>
        <p:sp>
          <p:nvSpPr>
            <p:cNvPr id="33" name="Google Shape;568;p52">
              <a:extLst>
                <a:ext uri="{FF2B5EF4-FFF2-40B4-BE49-F238E27FC236}">
                  <a16:creationId xmlns:a16="http://schemas.microsoft.com/office/drawing/2014/main" id="{345A219B-29E6-447E-88E7-7A1FE95B2CDF}"/>
                </a:ext>
              </a:extLst>
            </p:cNvPr>
            <p:cNvSpPr/>
            <p:nvPr/>
          </p:nvSpPr>
          <p:spPr>
            <a:xfrm>
              <a:off x="1056733" y="3664790"/>
              <a:ext cx="90496" cy="136647"/>
            </a:xfrm>
            <a:custGeom>
              <a:avLst/>
              <a:gdLst/>
              <a:ahLst/>
              <a:cxnLst/>
              <a:rect l="l" t="t" r="r" b="b"/>
              <a:pathLst>
                <a:path w="3559" h="5374" extrusionOk="0">
                  <a:moveTo>
                    <a:pt x="0" y="1"/>
                  </a:moveTo>
                  <a:lnTo>
                    <a:pt x="0" y="4662"/>
                  </a:lnTo>
                  <a:cubicBezTo>
                    <a:pt x="0" y="5053"/>
                    <a:pt x="320" y="5373"/>
                    <a:pt x="712" y="5373"/>
                  </a:cubicBezTo>
                  <a:lnTo>
                    <a:pt x="2847" y="5373"/>
                  </a:lnTo>
                  <a:cubicBezTo>
                    <a:pt x="3238" y="5373"/>
                    <a:pt x="3558" y="5053"/>
                    <a:pt x="3558" y="4662"/>
                  </a:cubicBezTo>
                  <a:lnTo>
                    <a:pt x="35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Google Shape;569;p52">
              <a:extLst>
                <a:ext uri="{FF2B5EF4-FFF2-40B4-BE49-F238E27FC236}">
                  <a16:creationId xmlns:a16="http://schemas.microsoft.com/office/drawing/2014/main" id="{17F85EFA-8C59-41E7-9EE6-0D58C23591AB}"/>
                </a:ext>
              </a:extLst>
            </p:cNvPr>
            <p:cNvSpPr/>
            <p:nvPr/>
          </p:nvSpPr>
          <p:spPr>
            <a:xfrm>
              <a:off x="965347" y="3410566"/>
              <a:ext cx="272354" cy="272354"/>
            </a:xfrm>
            <a:custGeom>
              <a:avLst/>
              <a:gdLst/>
              <a:ahLst/>
              <a:cxnLst/>
              <a:rect l="l" t="t" r="r" b="b"/>
              <a:pathLst>
                <a:path w="10711" h="10711" extrusionOk="0">
                  <a:moveTo>
                    <a:pt x="5338" y="0"/>
                  </a:moveTo>
                  <a:cubicBezTo>
                    <a:pt x="2384" y="0"/>
                    <a:pt x="1" y="2384"/>
                    <a:pt x="1" y="5338"/>
                  </a:cubicBezTo>
                  <a:cubicBezTo>
                    <a:pt x="1" y="8291"/>
                    <a:pt x="2384" y="10710"/>
                    <a:pt x="5338" y="10710"/>
                  </a:cubicBezTo>
                  <a:cubicBezTo>
                    <a:pt x="8291" y="10710"/>
                    <a:pt x="10710" y="8291"/>
                    <a:pt x="10710" y="5338"/>
                  </a:cubicBezTo>
                  <a:cubicBezTo>
                    <a:pt x="10710" y="2384"/>
                    <a:pt x="8291" y="0"/>
                    <a:pt x="5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570;p52">
              <a:extLst>
                <a:ext uri="{FF2B5EF4-FFF2-40B4-BE49-F238E27FC236}">
                  <a16:creationId xmlns:a16="http://schemas.microsoft.com/office/drawing/2014/main" id="{66C425E1-CAAA-4556-BF7D-33A87E8D2631}"/>
                </a:ext>
              </a:extLst>
            </p:cNvPr>
            <p:cNvSpPr/>
            <p:nvPr/>
          </p:nvSpPr>
          <p:spPr>
            <a:xfrm>
              <a:off x="1095180" y="3351752"/>
              <a:ext cx="13604" cy="37277"/>
            </a:xfrm>
            <a:custGeom>
              <a:avLst/>
              <a:gdLst/>
              <a:ahLst/>
              <a:cxnLst/>
              <a:rect l="l" t="t" r="r" b="b"/>
              <a:pathLst>
                <a:path w="535" h="1466" extrusionOk="0">
                  <a:moveTo>
                    <a:pt x="267" y="1"/>
                  </a:moveTo>
                  <a:cubicBezTo>
                    <a:pt x="134" y="1"/>
                    <a:pt x="0" y="72"/>
                    <a:pt x="18" y="214"/>
                  </a:cubicBezTo>
                  <a:lnTo>
                    <a:pt x="18" y="1210"/>
                  </a:lnTo>
                  <a:cubicBezTo>
                    <a:pt x="18" y="1317"/>
                    <a:pt x="89" y="1460"/>
                    <a:pt x="232" y="1460"/>
                  </a:cubicBezTo>
                  <a:cubicBezTo>
                    <a:pt x="247" y="1463"/>
                    <a:pt x="262" y="1465"/>
                    <a:pt x="277" y="1465"/>
                  </a:cubicBezTo>
                  <a:cubicBezTo>
                    <a:pt x="402" y="1465"/>
                    <a:pt x="516" y="1338"/>
                    <a:pt x="516" y="1210"/>
                  </a:cubicBezTo>
                  <a:lnTo>
                    <a:pt x="516" y="214"/>
                  </a:lnTo>
                  <a:cubicBezTo>
                    <a:pt x="534" y="72"/>
                    <a:pt x="401" y="1"/>
                    <a:pt x="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Google Shape;571;p52">
              <a:extLst>
                <a:ext uri="{FF2B5EF4-FFF2-40B4-BE49-F238E27FC236}">
                  <a16:creationId xmlns:a16="http://schemas.microsoft.com/office/drawing/2014/main" id="{6C041C21-0126-42F7-BCED-071E2FAB7E60}"/>
                </a:ext>
              </a:extLst>
            </p:cNvPr>
            <p:cNvSpPr/>
            <p:nvPr/>
          </p:nvSpPr>
          <p:spPr>
            <a:xfrm>
              <a:off x="1215045" y="3407616"/>
              <a:ext cx="32598" cy="31937"/>
            </a:xfrm>
            <a:custGeom>
              <a:avLst/>
              <a:gdLst/>
              <a:ahLst/>
              <a:cxnLst/>
              <a:rect l="l" t="t" r="r" b="b"/>
              <a:pathLst>
                <a:path w="1282" h="1256" extrusionOk="0">
                  <a:moveTo>
                    <a:pt x="984" y="1"/>
                  </a:moveTo>
                  <a:cubicBezTo>
                    <a:pt x="917" y="1"/>
                    <a:pt x="855" y="28"/>
                    <a:pt x="819" y="81"/>
                  </a:cubicBezTo>
                  <a:lnTo>
                    <a:pt x="108" y="793"/>
                  </a:lnTo>
                  <a:cubicBezTo>
                    <a:pt x="1" y="899"/>
                    <a:pt x="1" y="1042"/>
                    <a:pt x="108" y="1148"/>
                  </a:cubicBezTo>
                  <a:cubicBezTo>
                    <a:pt x="143" y="1219"/>
                    <a:pt x="214" y="1255"/>
                    <a:pt x="285" y="1255"/>
                  </a:cubicBezTo>
                  <a:cubicBezTo>
                    <a:pt x="357" y="1255"/>
                    <a:pt x="428" y="1219"/>
                    <a:pt x="463" y="1148"/>
                  </a:cubicBezTo>
                  <a:lnTo>
                    <a:pt x="1175" y="472"/>
                  </a:lnTo>
                  <a:cubicBezTo>
                    <a:pt x="1282" y="366"/>
                    <a:pt x="1282" y="188"/>
                    <a:pt x="1175" y="81"/>
                  </a:cubicBezTo>
                  <a:cubicBezTo>
                    <a:pt x="1122" y="28"/>
                    <a:pt x="1050" y="1"/>
                    <a:pt x="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Google Shape;572;p52">
              <a:extLst>
                <a:ext uri="{FF2B5EF4-FFF2-40B4-BE49-F238E27FC236}">
                  <a16:creationId xmlns:a16="http://schemas.microsoft.com/office/drawing/2014/main" id="{4A0F5B13-848B-4718-8AD7-8109D9D58D74}"/>
                </a:ext>
              </a:extLst>
            </p:cNvPr>
            <p:cNvSpPr/>
            <p:nvPr/>
          </p:nvSpPr>
          <p:spPr>
            <a:xfrm>
              <a:off x="953294" y="3667282"/>
              <a:ext cx="34709" cy="31352"/>
            </a:xfrm>
            <a:custGeom>
              <a:avLst/>
              <a:gdLst/>
              <a:ahLst/>
              <a:cxnLst/>
              <a:rect l="l" t="t" r="r" b="b"/>
              <a:pathLst>
                <a:path w="1365" h="1233" extrusionOk="0">
                  <a:moveTo>
                    <a:pt x="1079" y="1"/>
                  </a:moveTo>
                  <a:cubicBezTo>
                    <a:pt x="1017" y="1"/>
                    <a:pt x="955" y="27"/>
                    <a:pt x="901" y="81"/>
                  </a:cubicBezTo>
                  <a:lnTo>
                    <a:pt x="190" y="792"/>
                  </a:lnTo>
                  <a:cubicBezTo>
                    <a:pt x="0" y="982"/>
                    <a:pt x="161" y="1233"/>
                    <a:pt x="358" y="1233"/>
                  </a:cubicBezTo>
                  <a:cubicBezTo>
                    <a:pt x="420" y="1233"/>
                    <a:pt x="486" y="1208"/>
                    <a:pt x="546" y="1148"/>
                  </a:cubicBezTo>
                  <a:lnTo>
                    <a:pt x="1257" y="436"/>
                  </a:lnTo>
                  <a:cubicBezTo>
                    <a:pt x="1364" y="330"/>
                    <a:pt x="1364" y="152"/>
                    <a:pt x="1257" y="81"/>
                  </a:cubicBezTo>
                  <a:cubicBezTo>
                    <a:pt x="1204" y="27"/>
                    <a:pt x="1142" y="1"/>
                    <a:pt x="1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Google Shape;573;p52">
              <a:extLst>
                <a:ext uri="{FF2B5EF4-FFF2-40B4-BE49-F238E27FC236}">
                  <a16:creationId xmlns:a16="http://schemas.microsoft.com/office/drawing/2014/main" id="{EA9BF576-230B-4EAC-9824-97DB17762818}"/>
                </a:ext>
              </a:extLst>
            </p:cNvPr>
            <p:cNvSpPr/>
            <p:nvPr/>
          </p:nvSpPr>
          <p:spPr>
            <a:xfrm>
              <a:off x="1265010" y="3546247"/>
              <a:ext cx="39641" cy="13655"/>
            </a:xfrm>
            <a:custGeom>
              <a:avLst/>
              <a:gdLst/>
              <a:ahLst/>
              <a:cxnLst/>
              <a:rect l="l" t="t" r="r" b="b"/>
              <a:pathLst>
                <a:path w="1559" h="537" extrusionOk="0">
                  <a:moveTo>
                    <a:pt x="254" y="0"/>
                  </a:moveTo>
                  <a:cubicBezTo>
                    <a:pt x="1" y="0"/>
                    <a:pt x="1" y="537"/>
                    <a:pt x="254" y="537"/>
                  </a:cubicBezTo>
                  <a:cubicBezTo>
                    <a:pt x="261" y="537"/>
                    <a:pt x="269" y="536"/>
                    <a:pt x="277" y="535"/>
                  </a:cubicBezTo>
                  <a:lnTo>
                    <a:pt x="1274" y="535"/>
                  </a:lnTo>
                  <a:cubicBezTo>
                    <a:pt x="1416" y="535"/>
                    <a:pt x="1523" y="429"/>
                    <a:pt x="1558" y="286"/>
                  </a:cubicBezTo>
                  <a:cubicBezTo>
                    <a:pt x="1558" y="144"/>
                    <a:pt x="1452" y="2"/>
                    <a:pt x="1274" y="2"/>
                  </a:cubicBezTo>
                  <a:lnTo>
                    <a:pt x="277" y="2"/>
                  </a:lnTo>
                  <a:cubicBezTo>
                    <a:pt x="269" y="1"/>
                    <a:pt x="261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Google Shape;574;p52">
              <a:extLst>
                <a:ext uri="{FF2B5EF4-FFF2-40B4-BE49-F238E27FC236}">
                  <a16:creationId xmlns:a16="http://schemas.microsoft.com/office/drawing/2014/main" id="{AC5A3D7F-D19F-45E0-A426-CDEF031C5185}"/>
                </a:ext>
              </a:extLst>
            </p:cNvPr>
            <p:cNvSpPr/>
            <p:nvPr/>
          </p:nvSpPr>
          <p:spPr>
            <a:xfrm>
              <a:off x="898600" y="3546247"/>
              <a:ext cx="39641" cy="13655"/>
            </a:xfrm>
            <a:custGeom>
              <a:avLst/>
              <a:gdLst/>
              <a:ahLst/>
              <a:cxnLst/>
              <a:rect l="l" t="t" r="r" b="b"/>
              <a:pathLst>
                <a:path w="1559" h="537" extrusionOk="0">
                  <a:moveTo>
                    <a:pt x="253" y="0"/>
                  </a:moveTo>
                  <a:cubicBezTo>
                    <a:pt x="0" y="0"/>
                    <a:pt x="0" y="537"/>
                    <a:pt x="253" y="537"/>
                  </a:cubicBezTo>
                  <a:cubicBezTo>
                    <a:pt x="261" y="537"/>
                    <a:pt x="269" y="536"/>
                    <a:pt x="277" y="535"/>
                  </a:cubicBezTo>
                  <a:lnTo>
                    <a:pt x="1273" y="535"/>
                  </a:lnTo>
                  <a:cubicBezTo>
                    <a:pt x="1380" y="500"/>
                    <a:pt x="1487" y="429"/>
                    <a:pt x="1522" y="286"/>
                  </a:cubicBezTo>
                  <a:cubicBezTo>
                    <a:pt x="1558" y="144"/>
                    <a:pt x="1416" y="2"/>
                    <a:pt x="1273" y="2"/>
                  </a:cubicBezTo>
                  <a:lnTo>
                    <a:pt x="277" y="2"/>
                  </a:lnTo>
                  <a:cubicBezTo>
                    <a:pt x="269" y="1"/>
                    <a:pt x="261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575;p52">
              <a:extLst>
                <a:ext uri="{FF2B5EF4-FFF2-40B4-BE49-F238E27FC236}">
                  <a16:creationId xmlns:a16="http://schemas.microsoft.com/office/drawing/2014/main" id="{4F846DC6-B760-4571-9DE0-8F3CF45BBFD9}"/>
                </a:ext>
              </a:extLst>
            </p:cNvPr>
            <p:cNvSpPr/>
            <p:nvPr/>
          </p:nvSpPr>
          <p:spPr>
            <a:xfrm>
              <a:off x="1214155" y="3667282"/>
              <a:ext cx="34403" cy="31022"/>
            </a:xfrm>
            <a:custGeom>
              <a:avLst/>
              <a:gdLst/>
              <a:ahLst/>
              <a:cxnLst/>
              <a:rect l="l" t="t" r="r" b="b"/>
              <a:pathLst>
                <a:path w="1353" h="1220" extrusionOk="0">
                  <a:moveTo>
                    <a:pt x="303" y="1"/>
                  </a:moveTo>
                  <a:cubicBezTo>
                    <a:pt x="232" y="1"/>
                    <a:pt x="160" y="27"/>
                    <a:pt x="107" y="81"/>
                  </a:cubicBezTo>
                  <a:cubicBezTo>
                    <a:pt x="0" y="187"/>
                    <a:pt x="0" y="330"/>
                    <a:pt x="107" y="436"/>
                  </a:cubicBezTo>
                  <a:lnTo>
                    <a:pt x="819" y="1148"/>
                  </a:lnTo>
                  <a:cubicBezTo>
                    <a:pt x="854" y="1184"/>
                    <a:pt x="925" y="1219"/>
                    <a:pt x="997" y="1219"/>
                  </a:cubicBezTo>
                  <a:cubicBezTo>
                    <a:pt x="1246" y="1219"/>
                    <a:pt x="1352" y="935"/>
                    <a:pt x="1174" y="792"/>
                  </a:cubicBezTo>
                  <a:lnTo>
                    <a:pt x="498" y="81"/>
                  </a:lnTo>
                  <a:cubicBezTo>
                    <a:pt x="445" y="27"/>
                    <a:pt x="374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576;p52">
              <a:extLst>
                <a:ext uri="{FF2B5EF4-FFF2-40B4-BE49-F238E27FC236}">
                  <a16:creationId xmlns:a16="http://schemas.microsoft.com/office/drawing/2014/main" id="{2D1E6FDB-2D8C-4AAB-ADA6-F73FBC8580BE}"/>
                </a:ext>
              </a:extLst>
            </p:cNvPr>
            <p:cNvSpPr/>
            <p:nvPr/>
          </p:nvSpPr>
          <p:spPr>
            <a:xfrm>
              <a:off x="953142" y="3407997"/>
              <a:ext cx="34861" cy="30996"/>
            </a:xfrm>
            <a:custGeom>
              <a:avLst/>
              <a:gdLst/>
              <a:ahLst/>
              <a:cxnLst/>
              <a:rect l="l" t="t" r="r" b="b"/>
              <a:pathLst>
                <a:path w="1371" h="1219" extrusionOk="0">
                  <a:moveTo>
                    <a:pt x="383" y="0"/>
                  </a:moveTo>
                  <a:cubicBezTo>
                    <a:pt x="178" y="0"/>
                    <a:pt x="0" y="262"/>
                    <a:pt x="196" y="457"/>
                  </a:cubicBezTo>
                  <a:lnTo>
                    <a:pt x="907" y="1133"/>
                  </a:lnTo>
                  <a:cubicBezTo>
                    <a:pt x="943" y="1204"/>
                    <a:pt x="1014" y="1204"/>
                    <a:pt x="1085" y="1204"/>
                  </a:cubicBezTo>
                  <a:cubicBezTo>
                    <a:pt x="1104" y="1214"/>
                    <a:pt x="1124" y="1218"/>
                    <a:pt x="1142" y="1218"/>
                  </a:cubicBezTo>
                  <a:cubicBezTo>
                    <a:pt x="1192" y="1218"/>
                    <a:pt x="1237" y="1185"/>
                    <a:pt x="1263" y="1133"/>
                  </a:cubicBezTo>
                  <a:cubicBezTo>
                    <a:pt x="1370" y="1062"/>
                    <a:pt x="1370" y="884"/>
                    <a:pt x="1263" y="778"/>
                  </a:cubicBezTo>
                  <a:lnTo>
                    <a:pt x="552" y="66"/>
                  </a:lnTo>
                  <a:cubicBezTo>
                    <a:pt x="498" y="20"/>
                    <a:pt x="440" y="0"/>
                    <a:pt x="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577;p52">
              <a:extLst>
                <a:ext uri="{FF2B5EF4-FFF2-40B4-BE49-F238E27FC236}">
                  <a16:creationId xmlns:a16="http://schemas.microsoft.com/office/drawing/2014/main" id="{E7B17445-36C6-48BD-A3E1-1B08A9F70EDB}"/>
                </a:ext>
              </a:extLst>
            </p:cNvPr>
            <p:cNvSpPr/>
            <p:nvPr/>
          </p:nvSpPr>
          <p:spPr>
            <a:xfrm>
              <a:off x="1037713" y="3470269"/>
              <a:ext cx="127595" cy="183688"/>
            </a:xfrm>
            <a:custGeom>
              <a:avLst/>
              <a:gdLst/>
              <a:ahLst/>
              <a:cxnLst/>
              <a:rect l="l" t="t" r="r" b="b"/>
              <a:pathLst>
                <a:path w="5018" h="7224" extrusionOk="0">
                  <a:moveTo>
                    <a:pt x="2492" y="1"/>
                  </a:moveTo>
                  <a:cubicBezTo>
                    <a:pt x="2029" y="1"/>
                    <a:pt x="1" y="2242"/>
                    <a:pt x="1" y="4235"/>
                  </a:cubicBezTo>
                  <a:cubicBezTo>
                    <a:pt x="1" y="6227"/>
                    <a:pt x="1104" y="7224"/>
                    <a:pt x="2492" y="7224"/>
                  </a:cubicBezTo>
                  <a:cubicBezTo>
                    <a:pt x="3879" y="7224"/>
                    <a:pt x="5018" y="6227"/>
                    <a:pt x="5018" y="4235"/>
                  </a:cubicBezTo>
                  <a:cubicBezTo>
                    <a:pt x="5018" y="2242"/>
                    <a:pt x="2954" y="1"/>
                    <a:pt x="2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578;p52">
              <a:extLst>
                <a:ext uri="{FF2B5EF4-FFF2-40B4-BE49-F238E27FC236}">
                  <a16:creationId xmlns:a16="http://schemas.microsoft.com/office/drawing/2014/main" id="{9C2A027F-D249-4BA4-9E10-3CB186338D82}"/>
                </a:ext>
              </a:extLst>
            </p:cNvPr>
            <p:cNvSpPr/>
            <p:nvPr/>
          </p:nvSpPr>
          <p:spPr>
            <a:xfrm>
              <a:off x="1038629" y="3682894"/>
              <a:ext cx="126680" cy="27157"/>
            </a:xfrm>
            <a:custGeom>
              <a:avLst/>
              <a:gdLst/>
              <a:ahLst/>
              <a:cxnLst/>
              <a:rect l="l" t="t" r="r" b="b"/>
              <a:pathLst>
                <a:path w="4982" h="1068" extrusionOk="0">
                  <a:moveTo>
                    <a:pt x="712" y="0"/>
                  </a:moveTo>
                  <a:cubicBezTo>
                    <a:pt x="1" y="0"/>
                    <a:pt x="1" y="1068"/>
                    <a:pt x="712" y="1068"/>
                  </a:cubicBezTo>
                  <a:lnTo>
                    <a:pt x="4270" y="1068"/>
                  </a:lnTo>
                  <a:cubicBezTo>
                    <a:pt x="4982" y="1068"/>
                    <a:pt x="4982" y="0"/>
                    <a:pt x="4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579;p52">
              <a:extLst>
                <a:ext uri="{FF2B5EF4-FFF2-40B4-BE49-F238E27FC236}">
                  <a16:creationId xmlns:a16="http://schemas.microsoft.com/office/drawing/2014/main" id="{7BDF278F-A20F-4052-8EF4-5B4240B17B2D}"/>
                </a:ext>
              </a:extLst>
            </p:cNvPr>
            <p:cNvSpPr/>
            <p:nvPr/>
          </p:nvSpPr>
          <p:spPr>
            <a:xfrm>
              <a:off x="1038629" y="3737182"/>
              <a:ext cx="126680" cy="28072"/>
            </a:xfrm>
            <a:custGeom>
              <a:avLst/>
              <a:gdLst/>
              <a:ahLst/>
              <a:cxnLst/>
              <a:rect l="l" t="t" r="r" b="b"/>
              <a:pathLst>
                <a:path w="4982" h="1104" extrusionOk="0">
                  <a:moveTo>
                    <a:pt x="712" y="0"/>
                  </a:moveTo>
                  <a:cubicBezTo>
                    <a:pt x="1" y="0"/>
                    <a:pt x="1" y="1103"/>
                    <a:pt x="712" y="1103"/>
                  </a:cubicBezTo>
                  <a:lnTo>
                    <a:pt x="4270" y="1103"/>
                  </a:lnTo>
                  <a:cubicBezTo>
                    <a:pt x="4982" y="1103"/>
                    <a:pt x="4982" y="0"/>
                    <a:pt x="4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580;p52">
              <a:extLst>
                <a:ext uri="{FF2B5EF4-FFF2-40B4-BE49-F238E27FC236}">
                  <a16:creationId xmlns:a16="http://schemas.microsoft.com/office/drawing/2014/main" id="{33BEE9FC-20DF-4FBA-B4C4-A715F312D4B7}"/>
                </a:ext>
              </a:extLst>
            </p:cNvPr>
            <p:cNvSpPr/>
            <p:nvPr/>
          </p:nvSpPr>
          <p:spPr>
            <a:xfrm>
              <a:off x="1060395" y="3510178"/>
              <a:ext cx="75037" cy="174636"/>
            </a:xfrm>
            <a:custGeom>
              <a:avLst/>
              <a:gdLst/>
              <a:ahLst/>
              <a:cxnLst/>
              <a:rect l="l" t="t" r="r" b="b"/>
              <a:pathLst>
                <a:path w="2951" h="6868" extrusionOk="0">
                  <a:moveTo>
                    <a:pt x="1531" y="1"/>
                  </a:moveTo>
                  <a:cubicBezTo>
                    <a:pt x="1353" y="1"/>
                    <a:pt x="1246" y="107"/>
                    <a:pt x="1246" y="250"/>
                  </a:cubicBezTo>
                  <a:lnTo>
                    <a:pt x="1246" y="1459"/>
                  </a:lnTo>
                  <a:lnTo>
                    <a:pt x="713" y="1068"/>
                  </a:lnTo>
                  <a:cubicBezTo>
                    <a:pt x="677" y="1032"/>
                    <a:pt x="624" y="1015"/>
                    <a:pt x="566" y="1015"/>
                  </a:cubicBezTo>
                  <a:cubicBezTo>
                    <a:pt x="508" y="1015"/>
                    <a:pt x="446" y="1032"/>
                    <a:pt x="392" y="1068"/>
                  </a:cubicBezTo>
                  <a:cubicBezTo>
                    <a:pt x="250" y="1175"/>
                    <a:pt x="250" y="1388"/>
                    <a:pt x="392" y="1495"/>
                  </a:cubicBezTo>
                  <a:lnTo>
                    <a:pt x="1211" y="2135"/>
                  </a:lnTo>
                  <a:lnTo>
                    <a:pt x="1211" y="3416"/>
                  </a:lnTo>
                  <a:lnTo>
                    <a:pt x="463" y="2812"/>
                  </a:lnTo>
                  <a:cubicBezTo>
                    <a:pt x="410" y="2776"/>
                    <a:pt x="348" y="2758"/>
                    <a:pt x="286" y="2758"/>
                  </a:cubicBezTo>
                  <a:cubicBezTo>
                    <a:pt x="223" y="2758"/>
                    <a:pt x="161" y="2776"/>
                    <a:pt x="108" y="2812"/>
                  </a:cubicBezTo>
                  <a:cubicBezTo>
                    <a:pt x="1" y="2918"/>
                    <a:pt x="1" y="3096"/>
                    <a:pt x="108" y="3203"/>
                  </a:cubicBezTo>
                  <a:lnTo>
                    <a:pt x="1211" y="4092"/>
                  </a:lnTo>
                  <a:lnTo>
                    <a:pt x="1211" y="6583"/>
                  </a:lnTo>
                  <a:cubicBezTo>
                    <a:pt x="1211" y="6725"/>
                    <a:pt x="1317" y="6832"/>
                    <a:pt x="1424" y="6868"/>
                  </a:cubicBezTo>
                  <a:cubicBezTo>
                    <a:pt x="1602" y="6868"/>
                    <a:pt x="1709" y="6761"/>
                    <a:pt x="1744" y="6583"/>
                  </a:cubicBezTo>
                  <a:lnTo>
                    <a:pt x="1744" y="4092"/>
                  </a:lnTo>
                  <a:lnTo>
                    <a:pt x="2812" y="3203"/>
                  </a:lnTo>
                  <a:cubicBezTo>
                    <a:pt x="2914" y="3101"/>
                    <a:pt x="2951" y="2935"/>
                    <a:pt x="2861" y="2827"/>
                  </a:cubicBezTo>
                  <a:lnTo>
                    <a:pt x="2861" y="2827"/>
                  </a:lnTo>
                  <a:cubicBezTo>
                    <a:pt x="2869" y="2833"/>
                    <a:pt x="2876" y="2840"/>
                    <a:pt x="2883" y="2847"/>
                  </a:cubicBezTo>
                  <a:lnTo>
                    <a:pt x="2847" y="2812"/>
                  </a:lnTo>
                  <a:lnTo>
                    <a:pt x="2847" y="2812"/>
                  </a:lnTo>
                  <a:cubicBezTo>
                    <a:pt x="2852" y="2817"/>
                    <a:pt x="2857" y="2822"/>
                    <a:pt x="2861" y="2827"/>
                  </a:cubicBezTo>
                  <a:lnTo>
                    <a:pt x="2861" y="2827"/>
                  </a:lnTo>
                  <a:cubicBezTo>
                    <a:pt x="2804" y="2777"/>
                    <a:pt x="2739" y="2747"/>
                    <a:pt x="2675" y="2747"/>
                  </a:cubicBezTo>
                  <a:cubicBezTo>
                    <a:pt x="2623" y="2747"/>
                    <a:pt x="2572" y="2767"/>
                    <a:pt x="2527" y="2812"/>
                  </a:cubicBezTo>
                  <a:lnTo>
                    <a:pt x="1744" y="3416"/>
                  </a:lnTo>
                  <a:lnTo>
                    <a:pt x="1744" y="2135"/>
                  </a:lnTo>
                  <a:lnTo>
                    <a:pt x="2563" y="1495"/>
                  </a:lnTo>
                  <a:cubicBezTo>
                    <a:pt x="2669" y="1388"/>
                    <a:pt x="2705" y="1246"/>
                    <a:pt x="2634" y="1139"/>
                  </a:cubicBezTo>
                  <a:cubicBezTo>
                    <a:pt x="2591" y="1053"/>
                    <a:pt x="2509" y="1006"/>
                    <a:pt x="2419" y="1006"/>
                  </a:cubicBezTo>
                  <a:cubicBezTo>
                    <a:pt x="2360" y="1006"/>
                    <a:pt x="2299" y="1026"/>
                    <a:pt x="2243" y="1068"/>
                  </a:cubicBezTo>
                  <a:lnTo>
                    <a:pt x="1744" y="1459"/>
                  </a:lnTo>
                  <a:lnTo>
                    <a:pt x="1744" y="285"/>
                  </a:lnTo>
                  <a:cubicBezTo>
                    <a:pt x="1744" y="143"/>
                    <a:pt x="1638" y="36"/>
                    <a:pt x="1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/>
      <p:bldP spid="354" grpId="0" build="p"/>
      <p:bldP spid="355" grpId="0" build="p"/>
      <p:bldP spid="356" grpId="0" build="p"/>
      <p:bldP spid="35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634" y="1099397"/>
            <a:ext cx="1109900" cy="11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734" y="1099397"/>
            <a:ext cx="1109900" cy="11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6834" y="1099397"/>
            <a:ext cx="1109900" cy="11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9"/>
          <p:cNvSpPr txBox="1">
            <a:spLocks noGrp="1"/>
          </p:cNvSpPr>
          <p:nvPr>
            <p:ph type="title" idx="6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Biện pháp tu từ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9" name="Google Shape;389;p49"/>
          <p:cNvSpPr txBox="1">
            <a:spLocks noGrp="1"/>
          </p:cNvSpPr>
          <p:nvPr>
            <p:ph type="title"/>
          </p:nvPr>
        </p:nvSpPr>
        <p:spPr>
          <a:xfrm>
            <a:off x="573696" y="2209285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So sánh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0" name="Google Shape;390;p49"/>
          <p:cNvSpPr txBox="1">
            <a:spLocks noGrp="1"/>
          </p:cNvSpPr>
          <p:nvPr>
            <p:ph type="subTitle" idx="1"/>
          </p:nvPr>
        </p:nvSpPr>
        <p:spPr>
          <a:xfrm>
            <a:off x="593243" y="2666485"/>
            <a:ext cx="2011800" cy="125043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Đối chiếu sự vật, hiện tượng này với sự vật hiện tượng khác có nét tương đồng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1" name="Google Shape;391;p49"/>
          <p:cNvSpPr txBox="1">
            <a:spLocks noGrp="1"/>
          </p:cNvSpPr>
          <p:nvPr>
            <p:ph type="title" idx="2"/>
          </p:nvPr>
        </p:nvSpPr>
        <p:spPr>
          <a:xfrm>
            <a:off x="3419796" y="2209285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Nhân hóa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2" name="Google Shape;392;p49"/>
          <p:cNvSpPr txBox="1">
            <a:spLocks noGrp="1"/>
          </p:cNvSpPr>
          <p:nvPr>
            <p:ph type="subTitle" idx="3"/>
          </p:nvPr>
        </p:nvSpPr>
        <p:spPr>
          <a:xfrm>
            <a:off x="3439343" y="2666485"/>
            <a:ext cx="2011800" cy="125043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Gán cho sự vật hiện tượng những từ ngữ chỉ đặc điểm, tính chất, hoạt động,… của con người.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3" name="Google Shape;393;p49"/>
          <p:cNvSpPr txBox="1">
            <a:spLocks noGrp="1"/>
          </p:cNvSpPr>
          <p:nvPr>
            <p:ph type="title" idx="4"/>
          </p:nvPr>
        </p:nvSpPr>
        <p:spPr>
          <a:xfrm>
            <a:off x="6265896" y="2209285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Điệp ngữ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4" name="Google Shape;394;p49"/>
          <p:cNvSpPr txBox="1">
            <a:spLocks noGrp="1"/>
          </p:cNvSpPr>
          <p:nvPr>
            <p:ph type="subTitle" idx="5"/>
          </p:nvPr>
        </p:nvSpPr>
        <p:spPr>
          <a:xfrm>
            <a:off x="6265896" y="2666485"/>
            <a:ext cx="2011800" cy="125043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Lặp đi lặp lại 1 từ/1 cụm từ nhằm một dụng ý nghệ thuật nhất định.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5" name="Google Shape;395;p49"/>
          <p:cNvGrpSpPr/>
          <p:nvPr/>
        </p:nvGrpSpPr>
        <p:grpSpPr>
          <a:xfrm>
            <a:off x="1302977" y="1380059"/>
            <a:ext cx="553253" cy="548575"/>
            <a:chOff x="4749926" y="1937678"/>
            <a:chExt cx="452152" cy="450575"/>
          </a:xfrm>
        </p:grpSpPr>
        <p:sp>
          <p:nvSpPr>
            <p:cNvPr id="396" name="Google Shape;396;p49"/>
            <p:cNvSpPr/>
            <p:nvPr/>
          </p:nvSpPr>
          <p:spPr>
            <a:xfrm>
              <a:off x="4802383" y="1989677"/>
              <a:ext cx="346551" cy="345407"/>
            </a:xfrm>
            <a:custGeom>
              <a:avLst/>
              <a:gdLst/>
              <a:ahLst/>
              <a:cxnLst/>
              <a:rect l="l" t="t" r="r" b="b"/>
              <a:pathLst>
                <a:path w="13629" h="13584" extrusionOk="0">
                  <a:moveTo>
                    <a:pt x="6797" y="1"/>
                  </a:moveTo>
                  <a:cubicBezTo>
                    <a:pt x="6752" y="1"/>
                    <a:pt x="6708" y="19"/>
                    <a:pt x="6690" y="54"/>
                  </a:cubicBezTo>
                  <a:lnTo>
                    <a:pt x="5836" y="1478"/>
                  </a:lnTo>
                  <a:cubicBezTo>
                    <a:pt x="5814" y="1522"/>
                    <a:pt x="5779" y="1552"/>
                    <a:pt x="5738" y="1552"/>
                  </a:cubicBezTo>
                  <a:cubicBezTo>
                    <a:pt x="5713" y="1552"/>
                    <a:pt x="5685" y="1540"/>
                    <a:pt x="5658" y="1513"/>
                  </a:cubicBezTo>
                  <a:lnTo>
                    <a:pt x="4342" y="517"/>
                  </a:lnTo>
                  <a:cubicBezTo>
                    <a:pt x="4315" y="508"/>
                    <a:pt x="4288" y="504"/>
                    <a:pt x="4263" y="504"/>
                  </a:cubicBezTo>
                  <a:cubicBezTo>
                    <a:pt x="4188" y="504"/>
                    <a:pt x="4128" y="544"/>
                    <a:pt x="4128" y="624"/>
                  </a:cubicBezTo>
                  <a:lnTo>
                    <a:pt x="3879" y="2260"/>
                  </a:lnTo>
                  <a:cubicBezTo>
                    <a:pt x="3879" y="2318"/>
                    <a:pt x="3832" y="2377"/>
                    <a:pt x="3776" y="2377"/>
                  </a:cubicBezTo>
                  <a:cubicBezTo>
                    <a:pt x="3763" y="2377"/>
                    <a:pt x="3750" y="2374"/>
                    <a:pt x="3737" y="2367"/>
                  </a:cubicBezTo>
                  <a:lnTo>
                    <a:pt x="2136" y="1940"/>
                  </a:lnTo>
                  <a:cubicBezTo>
                    <a:pt x="2121" y="1935"/>
                    <a:pt x="2107" y="1933"/>
                    <a:pt x="2093" y="1933"/>
                  </a:cubicBezTo>
                  <a:cubicBezTo>
                    <a:pt x="2003" y="1933"/>
                    <a:pt x="1927" y="2026"/>
                    <a:pt x="1958" y="2118"/>
                  </a:cubicBezTo>
                  <a:lnTo>
                    <a:pt x="2385" y="3719"/>
                  </a:lnTo>
                  <a:cubicBezTo>
                    <a:pt x="2385" y="3755"/>
                    <a:pt x="2349" y="3826"/>
                    <a:pt x="2278" y="3862"/>
                  </a:cubicBezTo>
                  <a:lnTo>
                    <a:pt x="641" y="4075"/>
                  </a:lnTo>
                  <a:cubicBezTo>
                    <a:pt x="535" y="4075"/>
                    <a:pt x="499" y="4217"/>
                    <a:pt x="570" y="4288"/>
                  </a:cubicBezTo>
                  <a:lnTo>
                    <a:pt x="1566" y="5641"/>
                  </a:lnTo>
                  <a:cubicBezTo>
                    <a:pt x="1602" y="5676"/>
                    <a:pt x="1566" y="5783"/>
                    <a:pt x="1495" y="5818"/>
                  </a:cubicBezTo>
                  <a:lnTo>
                    <a:pt x="72" y="6672"/>
                  </a:lnTo>
                  <a:cubicBezTo>
                    <a:pt x="1" y="6708"/>
                    <a:pt x="1" y="6850"/>
                    <a:pt x="72" y="6886"/>
                  </a:cubicBezTo>
                  <a:lnTo>
                    <a:pt x="1495" y="7740"/>
                  </a:lnTo>
                  <a:cubicBezTo>
                    <a:pt x="1566" y="7775"/>
                    <a:pt x="1602" y="7882"/>
                    <a:pt x="1566" y="7918"/>
                  </a:cubicBezTo>
                  <a:lnTo>
                    <a:pt x="570" y="9234"/>
                  </a:lnTo>
                  <a:cubicBezTo>
                    <a:pt x="499" y="9341"/>
                    <a:pt x="535" y="9448"/>
                    <a:pt x="641" y="9483"/>
                  </a:cubicBezTo>
                  <a:lnTo>
                    <a:pt x="2278" y="9697"/>
                  </a:lnTo>
                  <a:cubicBezTo>
                    <a:pt x="2349" y="9697"/>
                    <a:pt x="2420" y="9768"/>
                    <a:pt x="2385" y="9875"/>
                  </a:cubicBezTo>
                  <a:lnTo>
                    <a:pt x="1958" y="11440"/>
                  </a:lnTo>
                  <a:cubicBezTo>
                    <a:pt x="1958" y="11533"/>
                    <a:pt x="2011" y="11625"/>
                    <a:pt x="2095" y="11625"/>
                  </a:cubicBezTo>
                  <a:cubicBezTo>
                    <a:pt x="2108" y="11625"/>
                    <a:pt x="2121" y="11623"/>
                    <a:pt x="2136" y="11618"/>
                  </a:cubicBezTo>
                  <a:lnTo>
                    <a:pt x="3737" y="11191"/>
                  </a:lnTo>
                  <a:cubicBezTo>
                    <a:pt x="3808" y="11191"/>
                    <a:pt x="3879" y="11227"/>
                    <a:pt x="3915" y="11333"/>
                  </a:cubicBezTo>
                  <a:lnTo>
                    <a:pt x="4128" y="12935"/>
                  </a:lnTo>
                  <a:cubicBezTo>
                    <a:pt x="4128" y="13012"/>
                    <a:pt x="4202" y="13070"/>
                    <a:pt x="4270" y="13070"/>
                  </a:cubicBezTo>
                  <a:cubicBezTo>
                    <a:pt x="4296" y="13070"/>
                    <a:pt x="4322" y="13061"/>
                    <a:pt x="4342" y="13041"/>
                  </a:cubicBezTo>
                  <a:lnTo>
                    <a:pt x="5658" y="12045"/>
                  </a:lnTo>
                  <a:cubicBezTo>
                    <a:pt x="5671" y="12032"/>
                    <a:pt x="5694" y="12024"/>
                    <a:pt x="5719" y="12024"/>
                  </a:cubicBezTo>
                  <a:cubicBezTo>
                    <a:pt x="5762" y="12024"/>
                    <a:pt x="5814" y="12049"/>
                    <a:pt x="5836" y="12116"/>
                  </a:cubicBezTo>
                  <a:lnTo>
                    <a:pt x="6690" y="13504"/>
                  </a:lnTo>
                  <a:cubicBezTo>
                    <a:pt x="6708" y="13557"/>
                    <a:pt x="6752" y="13584"/>
                    <a:pt x="6797" y="13584"/>
                  </a:cubicBezTo>
                  <a:cubicBezTo>
                    <a:pt x="6841" y="13584"/>
                    <a:pt x="6886" y="13557"/>
                    <a:pt x="6904" y="13504"/>
                  </a:cubicBezTo>
                  <a:lnTo>
                    <a:pt x="7757" y="12116"/>
                  </a:lnTo>
                  <a:cubicBezTo>
                    <a:pt x="7780" y="12049"/>
                    <a:pt x="7831" y="12024"/>
                    <a:pt x="7884" y="12024"/>
                  </a:cubicBezTo>
                  <a:cubicBezTo>
                    <a:pt x="7914" y="12024"/>
                    <a:pt x="7945" y="12032"/>
                    <a:pt x="7971" y="12045"/>
                  </a:cubicBezTo>
                  <a:lnTo>
                    <a:pt x="9252" y="13041"/>
                  </a:lnTo>
                  <a:cubicBezTo>
                    <a:pt x="9290" y="13067"/>
                    <a:pt x="9328" y="13078"/>
                    <a:pt x="9362" y="13078"/>
                  </a:cubicBezTo>
                  <a:cubicBezTo>
                    <a:pt x="9425" y="13078"/>
                    <a:pt x="9478" y="13039"/>
                    <a:pt x="9501" y="12970"/>
                  </a:cubicBezTo>
                  <a:lnTo>
                    <a:pt x="9714" y="11333"/>
                  </a:lnTo>
                  <a:cubicBezTo>
                    <a:pt x="9714" y="11275"/>
                    <a:pt x="9762" y="11217"/>
                    <a:pt x="9837" y="11217"/>
                  </a:cubicBezTo>
                  <a:cubicBezTo>
                    <a:pt x="9854" y="11217"/>
                    <a:pt x="9873" y="11220"/>
                    <a:pt x="9892" y="11227"/>
                  </a:cubicBezTo>
                  <a:lnTo>
                    <a:pt x="11458" y="11618"/>
                  </a:lnTo>
                  <a:cubicBezTo>
                    <a:pt x="11477" y="11624"/>
                    <a:pt x="11496" y="11627"/>
                    <a:pt x="11514" y="11627"/>
                  </a:cubicBezTo>
                  <a:cubicBezTo>
                    <a:pt x="11598" y="11627"/>
                    <a:pt x="11665" y="11564"/>
                    <a:pt x="11636" y="11476"/>
                  </a:cubicBezTo>
                  <a:lnTo>
                    <a:pt x="11209" y="9875"/>
                  </a:lnTo>
                  <a:cubicBezTo>
                    <a:pt x="11209" y="9803"/>
                    <a:pt x="11244" y="9697"/>
                    <a:pt x="11351" y="9697"/>
                  </a:cubicBezTo>
                  <a:lnTo>
                    <a:pt x="12952" y="9483"/>
                  </a:lnTo>
                  <a:cubicBezTo>
                    <a:pt x="13059" y="9448"/>
                    <a:pt x="13130" y="9341"/>
                    <a:pt x="13059" y="9270"/>
                  </a:cubicBezTo>
                  <a:lnTo>
                    <a:pt x="12063" y="7953"/>
                  </a:lnTo>
                  <a:cubicBezTo>
                    <a:pt x="12027" y="7882"/>
                    <a:pt x="12063" y="7775"/>
                    <a:pt x="12134" y="7740"/>
                  </a:cubicBezTo>
                  <a:lnTo>
                    <a:pt x="13557" y="6921"/>
                  </a:lnTo>
                  <a:lnTo>
                    <a:pt x="13522" y="6921"/>
                  </a:lnTo>
                  <a:cubicBezTo>
                    <a:pt x="13628" y="6850"/>
                    <a:pt x="13628" y="6744"/>
                    <a:pt x="13522" y="6672"/>
                  </a:cubicBezTo>
                  <a:lnTo>
                    <a:pt x="12098" y="5854"/>
                  </a:lnTo>
                  <a:cubicBezTo>
                    <a:pt x="12063" y="5818"/>
                    <a:pt x="12027" y="5712"/>
                    <a:pt x="12063" y="5641"/>
                  </a:cubicBezTo>
                  <a:lnTo>
                    <a:pt x="13059" y="4324"/>
                  </a:lnTo>
                  <a:cubicBezTo>
                    <a:pt x="13130" y="4217"/>
                    <a:pt x="13095" y="4111"/>
                    <a:pt x="12988" y="4111"/>
                  </a:cubicBezTo>
                  <a:lnTo>
                    <a:pt x="11351" y="3862"/>
                  </a:lnTo>
                  <a:cubicBezTo>
                    <a:pt x="11280" y="3862"/>
                    <a:pt x="11209" y="3790"/>
                    <a:pt x="11244" y="3719"/>
                  </a:cubicBezTo>
                  <a:lnTo>
                    <a:pt x="11636" y="2118"/>
                  </a:lnTo>
                  <a:cubicBezTo>
                    <a:pt x="11667" y="2026"/>
                    <a:pt x="11617" y="1933"/>
                    <a:pt x="11534" y="1933"/>
                  </a:cubicBezTo>
                  <a:cubicBezTo>
                    <a:pt x="11521" y="1933"/>
                    <a:pt x="11508" y="1935"/>
                    <a:pt x="11493" y="1940"/>
                  </a:cubicBezTo>
                  <a:lnTo>
                    <a:pt x="9892" y="2367"/>
                  </a:lnTo>
                  <a:cubicBezTo>
                    <a:pt x="9821" y="2367"/>
                    <a:pt x="9714" y="2332"/>
                    <a:pt x="9714" y="2260"/>
                  </a:cubicBezTo>
                  <a:lnTo>
                    <a:pt x="9501" y="624"/>
                  </a:lnTo>
                  <a:cubicBezTo>
                    <a:pt x="9475" y="547"/>
                    <a:pt x="9413" y="488"/>
                    <a:pt x="9353" y="488"/>
                  </a:cubicBezTo>
                  <a:cubicBezTo>
                    <a:pt x="9330" y="488"/>
                    <a:pt x="9307" y="497"/>
                    <a:pt x="9287" y="517"/>
                  </a:cubicBezTo>
                  <a:lnTo>
                    <a:pt x="7971" y="1513"/>
                  </a:lnTo>
                  <a:cubicBezTo>
                    <a:pt x="7941" y="1528"/>
                    <a:pt x="7906" y="1537"/>
                    <a:pt x="7872" y="1537"/>
                  </a:cubicBezTo>
                  <a:cubicBezTo>
                    <a:pt x="7824" y="1537"/>
                    <a:pt x="7778" y="1519"/>
                    <a:pt x="7757" y="1478"/>
                  </a:cubicBezTo>
                  <a:lnTo>
                    <a:pt x="6904" y="54"/>
                  </a:lnTo>
                  <a:cubicBezTo>
                    <a:pt x="6886" y="19"/>
                    <a:pt x="6841" y="1"/>
                    <a:pt x="6797" y="1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" name="Google Shape;397;p49"/>
            <p:cNvSpPr/>
            <p:nvPr/>
          </p:nvSpPr>
          <p:spPr>
            <a:xfrm>
              <a:off x="4843092" y="2029954"/>
              <a:ext cx="265133" cy="264192"/>
            </a:xfrm>
            <a:custGeom>
              <a:avLst/>
              <a:gdLst/>
              <a:ahLst/>
              <a:cxnLst/>
              <a:rect l="l" t="t" r="r" b="b"/>
              <a:pathLst>
                <a:path w="10427" h="10390" extrusionOk="0">
                  <a:moveTo>
                    <a:pt x="5196" y="0"/>
                  </a:moveTo>
                  <a:cubicBezTo>
                    <a:pt x="2349" y="0"/>
                    <a:pt x="1" y="2349"/>
                    <a:pt x="1" y="5195"/>
                  </a:cubicBezTo>
                  <a:cubicBezTo>
                    <a:pt x="1" y="8077"/>
                    <a:pt x="2349" y="10390"/>
                    <a:pt x="5196" y="10390"/>
                  </a:cubicBezTo>
                  <a:cubicBezTo>
                    <a:pt x="8078" y="10390"/>
                    <a:pt x="10426" y="8077"/>
                    <a:pt x="10426" y="5195"/>
                  </a:cubicBezTo>
                  <a:cubicBezTo>
                    <a:pt x="10426" y="2349"/>
                    <a:pt x="8078" y="0"/>
                    <a:pt x="5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" name="Google Shape;398;p49"/>
            <p:cNvSpPr/>
            <p:nvPr/>
          </p:nvSpPr>
          <p:spPr>
            <a:xfrm>
              <a:off x="4935394" y="2091234"/>
              <a:ext cx="80529" cy="143030"/>
            </a:xfrm>
            <a:custGeom>
              <a:avLst/>
              <a:gdLst/>
              <a:ahLst/>
              <a:cxnLst/>
              <a:rect l="l" t="t" r="r" b="b"/>
              <a:pathLst>
                <a:path w="3167" h="5625" extrusionOk="0">
                  <a:moveTo>
                    <a:pt x="2552" y="0"/>
                  </a:moveTo>
                  <a:cubicBezTo>
                    <a:pt x="2542" y="0"/>
                    <a:pt x="2533" y="3"/>
                    <a:pt x="2526" y="10"/>
                  </a:cubicBezTo>
                  <a:lnTo>
                    <a:pt x="36" y="2109"/>
                  </a:lnTo>
                  <a:cubicBezTo>
                    <a:pt x="0" y="2145"/>
                    <a:pt x="0" y="2216"/>
                    <a:pt x="36" y="2251"/>
                  </a:cubicBezTo>
                  <a:lnTo>
                    <a:pt x="819" y="3283"/>
                  </a:lnTo>
                  <a:cubicBezTo>
                    <a:pt x="819" y="3319"/>
                    <a:pt x="819" y="3319"/>
                    <a:pt x="819" y="3354"/>
                  </a:cubicBezTo>
                  <a:lnTo>
                    <a:pt x="320" y="5489"/>
                  </a:lnTo>
                  <a:cubicBezTo>
                    <a:pt x="295" y="5566"/>
                    <a:pt x="343" y="5625"/>
                    <a:pt x="399" y="5625"/>
                  </a:cubicBezTo>
                  <a:cubicBezTo>
                    <a:pt x="420" y="5625"/>
                    <a:pt x="443" y="5616"/>
                    <a:pt x="463" y="5596"/>
                  </a:cubicBezTo>
                  <a:lnTo>
                    <a:pt x="3096" y="3354"/>
                  </a:lnTo>
                  <a:cubicBezTo>
                    <a:pt x="3167" y="3319"/>
                    <a:pt x="3167" y="3248"/>
                    <a:pt x="3131" y="3212"/>
                  </a:cubicBezTo>
                  <a:lnTo>
                    <a:pt x="2171" y="2145"/>
                  </a:lnTo>
                  <a:cubicBezTo>
                    <a:pt x="2135" y="2109"/>
                    <a:pt x="2135" y="2074"/>
                    <a:pt x="2135" y="2038"/>
                  </a:cubicBezTo>
                  <a:lnTo>
                    <a:pt x="2669" y="117"/>
                  </a:lnTo>
                  <a:cubicBezTo>
                    <a:pt x="2669" y="58"/>
                    <a:pt x="2598" y="0"/>
                    <a:pt x="25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" name="Google Shape;399;p49"/>
            <p:cNvSpPr/>
            <p:nvPr/>
          </p:nvSpPr>
          <p:spPr>
            <a:xfrm>
              <a:off x="4968399" y="1937678"/>
              <a:ext cx="14519" cy="24436"/>
            </a:xfrm>
            <a:custGeom>
              <a:avLst/>
              <a:gdLst/>
              <a:ahLst/>
              <a:cxnLst/>
              <a:rect l="l" t="t" r="r" b="b"/>
              <a:pathLst>
                <a:path w="571" h="961" extrusionOk="0">
                  <a:moveTo>
                    <a:pt x="286" y="0"/>
                  </a:moveTo>
                  <a:cubicBezTo>
                    <a:pt x="143" y="0"/>
                    <a:pt x="1" y="71"/>
                    <a:pt x="19" y="214"/>
                  </a:cubicBezTo>
                  <a:lnTo>
                    <a:pt x="19" y="249"/>
                  </a:lnTo>
                  <a:lnTo>
                    <a:pt x="19" y="747"/>
                  </a:lnTo>
                  <a:cubicBezTo>
                    <a:pt x="1" y="890"/>
                    <a:pt x="143" y="961"/>
                    <a:pt x="286" y="961"/>
                  </a:cubicBezTo>
                  <a:cubicBezTo>
                    <a:pt x="428" y="961"/>
                    <a:pt x="570" y="890"/>
                    <a:pt x="552" y="747"/>
                  </a:cubicBezTo>
                  <a:lnTo>
                    <a:pt x="552" y="214"/>
                  </a:lnTo>
                  <a:cubicBezTo>
                    <a:pt x="570" y="71"/>
                    <a:pt x="4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" name="Google Shape;400;p49"/>
            <p:cNvSpPr/>
            <p:nvPr/>
          </p:nvSpPr>
          <p:spPr>
            <a:xfrm>
              <a:off x="4968399" y="2362902"/>
              <a:ext cx="14519" cy="25351"/>
            </a:xfrm>
            <a:custGeom>
              <a:avLst/>
              <a:gdLst/>
              <a:ahLst/>
              <a:cxnLst/>
              <a:rect l="l" t="t" r="r" b="b"/>
              <a:pathLst>
                <a:path w="571" h="997" extrusionOk="0">
                  <a:moveTo>
                    <a:pt x="286" y="0"/>
                  </a:moveTo>
                  <a:cubicBezTo>
                    <a:pt x="143" y="0"/>
                    <a:pt x="1" y="71"/>
                    <a:pt x="19" y="214"/>
                  </a:cubicBezTo>
                  <a:lnTo>
                    <a:pt x="19" y="712"/>
                  </a:lnTo>
                  <a:cubicBezTo>
                    <a:pt x="19" y="854"/>
                    <a:pt x="125" y="961"/>
                    <a:pt x="268" y="996"/>
                  </a:cubicBezTo>
                  <a:cubicBezTo>
                    <a:pt x="410" y="996"/>
                    <a:pt x="552" y="890"/>
                    <a:pt x="552" y="747"/>
                  </a:cubicBezTo>
                  <a:lnTo>
                    <a:pt x="552" y="214"/>
                  </a:lnTo>
                  <a:cubicBezTo>
                    <a:pt x="570" y="71"/>
                    <a:pt x="4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" name="Google Shape;401;p49"/>
            <p:cNvSpPr/>
            <p:nvPr/>
          </p:nvSpPr>
          <p:spPr>
            <a:xfrm>
              <a:off x="4858374" y="1967097"/>
              <a:ext cx="21842" cy="23978"/>
            </a:xfrm>
            <a:custGeom>
              <a:avLst/>
              <a:gdLst/>
              <a:ahLst/>
              <a:cxnLst/>
              <a:rect l="l" t="t" r="r" b="b"/>
              <a:pathLst>
                <a:path w="859" h="943" extrusionOk="0">
                  <a:moveTo>
                    <a:pt x="333" y="1"/>
                  </a:moveTo>
                  <a:cubicBezTo>
                    <a:pt x="159" y="1"/>
                    <a:pt x="0" y="160"/>
                    <a:pt x="76" y="337"/>
                  </a:cubicBezTo>
                  <a:lnTo>
                    <a:pt x="361" y="800"/>
                  </a:lnTo>
                  <a:cubicBezTo>
                    <a:pt x="396" y="871"/>
                    <a:pt x="467" y="942"/>
                    <a:pt x="574" y="942"/>
                  </a:cubicBezTo>
                  <a:cubicBezTo>
                    <a:pt x="610" y="942"/>
                    <a:pt x="645" y="907"/>
                    <a:pt x="716" y="907"/>
                  </a:cubicBezTo>
                  <a:cubicBezTo>
                    <a:pt x="823" y="800"/>
                    <a:pt x="859" y="658"/>
                    <a:pt x="788" y="551"/>
                  </a:cubicBezTo>
                  <a:lnTo>
                    <a:pt x="539" y="88"/>
                  </a:lnTo>
                  <a:cubicBezTo>
                    <a:pt x="477" y="27"/>
                    <a:pt x="40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" name="Google Shape;402;p49"/>
            <p:cNvSpPr/>
            <p:nvPr/>
          </p:nvSpPr>
          <p:spPr>
            <a:xfrm>
              <a:off x="5069270" y="2333380"/>
              <a:ext cx="23571" cy="25046"/>
            </a:xfrm>
            <a:custGeom>
              <a:avLst/>
              <a:gdLst/>
              <a:ahLst/>
              <a:cxnLst/>
              <a:rect l="l" t="t" r="r" b="b"/>
              <a:pathLst>
                <a:path w="927" h="985" extrusionOk="0">
                  <a:moveTo>
                    <a:pt x="363" y="0"/>
                  </a:moveTo>
                  <a:cubicBezTo>
                    <a:pt x="178" y="0"/>
                    <a:pt x="0" y="199"/>
                    <a:pt x="144" y="414"/>
                  </a:cubicBezTo>
                  <a:lnTo>
                    <a:pt x="393" y="876"/>
                  </a:lnTo>
                  <a:cubicBezTo>
                    <a:pt x="439" y="945"/>
                    <a:pt x="529" y="985"/>
                    <a:pt x="616" y="985"/>
                  </a:cubicBezTo>
                  <a:cubicBezTo>
                    <a:pt x="664" y="985"/>
                    <a:pt x="711" y="973"/>
                    <a:pt x="748" y="948"/>
                  </a:cubicBezTo>
                  <a:cubicBezTo>
                    <a:pt x="891" y="876"/>
                    <a:pt x="926" y="734"/>
                    <a:pt x="855" y="592"/>
                  </a:cubicBezTo>
                  <a:lnTo>
                    <a:pt x="606" y="165"/>
                  </a:lnTo>
                  <a:cubicBezTo>
                    <a:pt x="548" y="48"/>
                    <a:pt x="454" y="0"/>
                    <a:pt x="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" name="Google Shape;403;p49"/>
            <p:cNvSpPr/>
            <p:nvPr/>
          </p:nvSpPr>
          <p:spPr>
            <a:xfrm>
              <a:off x="4775735" y="2045821"/>
              <a:ext cx="29776" cy="19706"/>
            </a:xfrm>
            <a:custGeom>
              <a:avLst/>
              <a:gdLst/>
              <a:ahLst/>
              <a:cxnLst/>
              <a:rect l="l" t="t" r="r" b="b"/>
              <a:pathLst>
                <a:path w="1171" h="775" extrusionOk="0">
                  <a:moveTo>
                    <a:pt x="392" y="0"/>
                  </a:moveTo>
                  <a:cubicBezTo>
                    <a:pt x="151" y="0"/>
                    <a:pt x="1" y="367"/>
                    <a:pt x="266" y="515"/>
                  </a:cubicBezTo>
                  <a:lnTo>
                    <a:pt x="729" y="764"/>
                  </a:lnTo>
                  <a:cubicBezTo>
                    <a:pt x="753" y="771"/>
                    <a:pt x="777" y="774"/>
                    <a:pt x="800" y="774"/>
                  </a:cubicBezTo>
                  <a:cubicBezTo>
                    <a:pt x="1015" y="774"/>
                    <a:pt x="1170" y="494"/>
                    <a:pt x="978" y="301"/>
                  </a:cubicBezTo>
                  <a:lnTo>
                    <a:pt x="551" y="52"/>
                  </a:lnTo>
                  <a:cubicBezTo>
                    <a:pt x="496" y="16"/>
                    <a:pt x="442" y="0"/>
                    <a:pt x="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" name="Google Shape;404;p49"/>
            <p:cNvSpPr/>
            <p:nvPr/>
          </p:nvSpPr>
          <p:spPr>
            <a:xfrm>
              <a:off x="5145171" y="2259259"/>
              <a:ext cx="28809" cy="18664"/>
            </a:xfrm>
            <a:custGeom>
              <a:avLst/>
              <a:gdLst/>
              <a:ahLst/>
              <a:cxnLst/>
              <a:rect l="l" t="t" r="r" b="b"/>
              <a:pathLst>
                <a:path w="1133" h="734" extrusionOk="0">
                  <a:moveTo>
                    <a:pt x="364" y="0"/>
                  </a:moveTo>
                  <a:cubicBezTo>
                    <a:pt x="136" y="0"/>
                    <a:pt x="1" y="291"/>
                    <a:pt x="218" y="447"/>
                  </a:cubicBezTo>
                  <a:lnTo>
                    <a:pt x="645" y="696"/>
                  </a:lnTo>
                  <a:cubicBezTo>
                    <a:pt x="681" y="731"/>
                    <a:pt x="717" y="731"/>
                    <a:pt x="788" y="731"/>
                  </a:cubicBezTo>
                  <a:cubicBezTo>
                    <a:pt x="799" y="733"/>
                    <a:pt x="809" y="734"/>
                    <a:pt x="819" y="734"/>
                  </a:cubicBezTo>
                  <a:cubicBezTo>
                    <a:pt x="1045" y="734"/>
                    <a:pt x="1133" y="371"/>
                    <a:pt x="895" y="269"/>
                  </a:cubicBezTo>
                  <a:lnTo>
                    <a:pt x="930" y="269"/>
                  </a:lnTo>
                  <a:lnTo>
                    <a:pt x="468" y="20"/>
                  </a:lnTo>
                  <a:cubicBezTo>
                    <a:pt x="432" y="6"/>
                    <a:pt x="397" y="0"/>
                    <a:pt x="3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" name="Google Shape;405;p49"/>
            <p:cNvSpPr/>
            <p:nvPr/>
          </p:nvSpPr>
          <p:spPr>
            <a:xfrm>
              <a:off x="4749926" y="2155668"/>
              <a:ext cx="26953" cy="12765"/>
            </a:xfrm>
            <a:custGeom>
              <a:avLst/>
              <a:gdLst/>
              <a:ahLst/>
              <a:cxnLst/>
              <a:rect l="l" t="t" r="r" b="b"/>
              <a:pathLst>
                <a:path w="1060" h="502" extrusionOk="0">
                  <a:moveTo>
                    <a:pt x="808" y="0"/>
                  </a:moveTo>
                  <a:cubicBezTo>
                    <a:pt x="800" y="0"/>
                    <a:pt x="792" y="1"/>
                    <a:pt x="783" y="2"/>
                  </a:cubicBezTo>
                  <a:lnTo>
                    <a:pt x="285" y="2"/>
                  </a:lnTo>
                  <a:cubicBezTo>
                    <a:pt x="142" y="2"/>
                    <a:pt x="36" y="73"/>
                    <a:pt x="0" y="216"/>
                  </a:cubicBezTo>
                  <a:cubicBezTo>
                    <a:pt x="0" y="358"/>
                    <a:pt x="107" y="500"/>
                    <a:pt x="249" y="500"/>
                  </a:cubicBezTo>
                  <a:lnTo>
                    <a:pt x="783" y="500"/>
                  </a:lnTo>
                  <a:cubicBezTo>
                    <a:pt x="792" y="501"/>
                    <a:pt x="800" y="502"/>
                    <a:pt x="808" y="502"/>
                  </a:cubicBezTo>
                  <a:cubicBezTo>
                    <a:pt x="1059" y="502"/>
                    <a:pt x="1059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" name="Google Shape;406;p49"/>
            <p:cNvSpPr/>
            <p:nvPr/>
          </p:nvSpPr>
          <p:spPr>
            <a:xfrm>
              <a:off x="5174235" y="2155668"/>
              <a:ext cx="27843" cy="12765"/>
            </a:xfrm>
            <a:custGeom>
              <a:avLst/>
              <a:gdLst/>
              <a:ahLst/>
              <a:cxnLst/>
              <a:rect l="l" t="t" r="r" b="b"/>
              <a:pathLst>
                <a:path w="1095" h="502" extrusionOk="0">
                  <a:moveTo>
                    <a:pt x="812" y="0"/>
                  </a:moveTo>
                  <a:cubicBezTo>
                    <a:pt x="802" y="0"/>
                    <a:pt x="793" y="1"/>
                    <a:pt x="783" y="2"/>
                  </a:cubicBezTo>
                  <a:lnTo>
                    <a:pt x="285" y="2"/>
                  </a:lnTo>
                  <a:cubicBezTo>
                    <a:pt x="143" y="2"/>
                    <a:pt x="36" y="73"/>
                    <a:pt x="36" y="216"/>
                  </a:cubicBezTo>
                  <a:cubicBezTo>
                    <a:pt x="1" y="358"/>
                    <a:pt x="143" y="500"/>
                    <a:pt x="285" y="500"/>
                  </a:cubicBezTo>
                  <a:lnTo>
                    <a:pt x="783" y="500"/>
                  </a:lnTo>
                  <a:cubicBezTo>
                    <a:pt x="793" y="501"/>
                    <a:pt x="802" y="502"/>
                    <a:pt x="812" y="502"/>
                  </a:cubicBezTo>
                  <a:cubicBezTo>
                    <a:pt x="1094" y="502"/>
                    <a:pt x="1094" y="0"/>
                    <a:pt x="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" name="Google Shape;407;p49"/>
            <p:cNvSpPr/>
            <p:nvPr/>
          </p:nvSpPr>
          <p:spPr>
            <a:xfrm>
              <a:off x="4778862" y="2259259"/>
              <a:ext cx="26495" cy="19528"/>
            </a:xfrm>
            <a:custGeom>
              <a:avLst/>
              <a:gdLst/>
              <a:ahLst/>
              <a:cxnLst/>
              <a:rect l="l" t="t" r="r" b="b"/>
              <a:pathLst>
                <a:path w="1042" h="768" extrusionOk="0">
                  <a:moveTo>
                    <a:pt x="697" y="0"/>
                  </a:moveTo>
                  <a:cubicBezTo>
                    <a:pt x="668" y="0"/>
                    <a:pt x="637" y="6"/>
                    <a:pt x="606" y="20"/>
                  </a:cubicBezTo>
                  <a:lnTo>
                    <a:pt x="143" y="269"/>
                  </a:lnTo>
                  <a:cubicBezTo>
                    <a:pt x="36" y="340"/>
                    <a:pt x="1" y="518"/>
                    <a:pt x="36" y="625"/>
                  </a:cubicBezTo>
                  <a:cubicBezTo>
                    <a:pt x="107" y="720"/>
                    <a:pt x="194" y="767"/>
                    <a:pt x="276" y="767"/>
                  </a:cubicBezTo>
                  <a:cubicBezTo>
                    <a:pt x="317" y="767"/>
                    <a:pt x="357" y="755"/>
                    <a:pt x="392" y="731"/>
                  </a:cubicBezTo>
                  <a:lnTo>
                    <a:pt x="855" y="482"/>
                  </a:lnTo>
                  <a:cubicBezTo>
                    <a:pt x="1041" y="296"/>
                    <a:pt x="902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" name="Google Shape;408;p49"/>
            <p:cNvSpPr/>
            <p:nvPr/>
          </p:nvSpPr>
          <p:spPr>
            <a:xfrm>
              <a:off x="5146188" y="2046406"/>
              <a:ext cx="28097" cy="19757"/>
            </a:xfrm>
            <a:custGeom>
              <a:avLst/>
              <a:gdLst/>
              <a:ahLst/>
              <a:cxnLst/>
              <a:rect l="l" t="t" r="r" b="b"/>
              <a:pathLst>
                <a:path w="1105" h="777" extrusionOk="0">
                  <a:moveTo>
                    <a:pt x="754" y="1"/>
                  </a:moveTo>
                  <a:cubicBezTo>
                    <a:pt x="719" y="1"/>
                    <a:pt x="681" y="10"/>
                    <a:pt x="641" y="29"/>
                  </a:cubicBezTo>
                  <a:lnTo>
                    <a:pt x="178" y="278"/>
                  </a:lnTo>
                  <a:cubicBezTo>
                    <a:pt x="72" y="350"/>
                    <a:pt x="1" y="528"/>
                    <a:pt x="72" y="634"/>
                  </a:cubicBezTo>
                  <a:cubicBezTo>
                    <a:pt x="143" y="741"/>
                    <a:pt x="214" y="777"/>
                    <a:pt x="321" y="777"/>
                  </a:cubicBezTo>
                  <a:cubicBezTo>
                    <a:pt x="356" y="777"/>
                    <a:pt x="392" y="777"/>
                    <a:pt x="428" y="741"/>
                  </a:cubicBezTo>
                  <a:lnTo>
                    <a:pt x="890" y="492"/>
                  </a:lnTo>
                  <a:cubicBezTo>
                    <a:pt x="1105" y="339"/>
                    <a:pt x="976" y="1"/>
                    <a:pt x="7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" name="Google Shape;409;p49"/>
            <p:cNvSpPr/>
            <p:nvPr/>
          </p:nvSpPr>
          <p:spPr>
            <a:xfrm>
              <a:off x="4858476" y="2333940"/>
              <a:ext cx="21741" cy="24487"/>
            </a:xfrm>
            <a:custGeom>
              <a:avLst/>
              <a:gdLst/>
              <a:ahLst/>
              <a:cxnLst/>
              <a:rect l="l" t="t" r="r" b="b"/>
              <a:pathLst>
                <a:path w="855" h="963" extrusionOk="0">
                  <a:moveTo>
                    <a:pt x="553" y="0"/>
                  </a:moveTo>
                  <a:cubicBezTo>
                    <a:pt x="463" y="0"/>
                    <a:pt x="369" y="48"/>
                    <a:pt x="321" y="143"/>
                  </a:cubicBezTo>
                  <a:lnTo>
                    <a:pt x="72" y="570"/>
                  </a:lnTo>
                  <a:cubicBezTo>
                    <a:pt x="1" y="712"/>
                    <a:pt x="36" y="854"/>
                    <a:pt x="179" y="926"/>
                  </a:cubicBezTo>
                  <a:cubicBezTo>
                    <a:pt x="217" y="951"/>
                    <a:pt x="263" y="963"/>
                    <a:pt x="311" y="963"/>
                  </a:cubicBezTo>
                  <a:cubicBezTo>
                    <a:pt x="398" y="963"/>
                    <a:pt x="489" y="923"/>
                    <a:pt x="535" y="854"/>
                  </a:cubicBezTo>
                  <a:lnTo>
                    <a:pt x="784" y="392"/>
                  </a:lnTo>
                  <a:cubicBezTo>
                    <a:pt x="855" y="285"/>
                    <a:pt x="819" y="107"/>
                    <a:pt x="677" y="36"/>
                  </a:cubicBezTo>
                  <a:cubicBezTo>
                    <a:pt x="641" y="12"/>
                    <a:pt x="598" y="0"/>
                    <a:pt x="5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" name="Google Shape;410;p49"/>
            <p:cNvSpPr/>
            <p:nvPr/>
          </p:nvSpPr>
          <p:spPr>
            <a:xfrm>
              <a:off x="5071101" y="1965902"/>
              <a:ext cx="21741" cy="24258"/>
            </a:xfrm>
            <a:custGeom>
              <a:avLst/>
              <a:gdLst/>
              <a:ahLst/>
              <a:cxnLst/>
              <a:rect l="l" t="t" r="r" b="b"/>
              <a:pathLst>
                <a:path w="855" h="954" extrusionOk="0">
                  <a:moveTo>
                    <a:pt x="574" y="0"/>
                  </a:moveTo>
                  <a:cubicBezTo>
                    <a:pt x="479" y="0"/>
                    <a:pt x="372" y="58"/>
                    <a:pt x="321" y="135"/>
                  </a:cubicBezTo>
                  <a:lnTo>
                    <a:pt x="72" y="598"/>
                  </a:lnTo>
                  <a:cubicBezTo>
                    <a:pt x="0" y="705"/>
                    <a:pt x="36" y="847"/>
                    <a:pt x="178" y="918"/>
                  </a:cubicBezTo>
                  <a:cubicBezTo>
                    <a:pt x="214" y="954"/>
                    <a:pt x="249" y="954"/>
                    <a:pt x="285" y="954"/>
                  </a:cubicBezTo>
                  <a:cubicBezTo>
                    <a:pt x="392" y="954"/>
                    <a:pt x="463" y="918"/>
                    <a:pt x="534" y="847"/>
                  </a:cubicBezTo>
                  <a:lnTo>
                    <a:pt x="783" y="384"/>
                  </a:lnTo>
                  <a:cubicBezTo>
                    <a:pt x="854" y="278"/>
                    <a:pt x="819" y="100"/>
                    <a:pt x="676" y="29"/>
                  </a:cubicBezTo>
                  <a:cubicBezTo>
                    <a:pt x="647" y="9"/>
                    <a:pt x="611" y="0"/>
                    <a:pt x="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1" name="Google Shape;411;p49"/>
          <p:cNvGrpSpPr/>
          <p:nvPr/>
        </p:nvGrpSpPr>
        <p:grpSpPr>
          <a:xfrm>
            <a:off x="6977600" y="1380036"/>
            <a:ext cx="588384" cy="548623"/>
            <a:chOff x="5505733" y="1936711"/>
            <a:chExt cx="473206" cy="451542"/>
          </a:xfrm>
        </p:grpSpPr>
        <p:sp>
          <p:nvSpPr>
            <p:cNvPr id="412" name="Google Shape;412;p49"/>
            <p:cNvSpPr/>
            <p:nvPr/>
          </p:nvSpPr>
          <p:spPr>
            <a:xfrm>
              <a:off x="5583541" y="2243011"/>
              <a:ext cx="72418" cy="101812"/>
            </a:xfrm>
            <a:custGeom>
              <a:avLst/>
              <a:gdLst/>
              <a:ahLst/>
              <a:cxnLst/>
              <a:rect l="l" t="t" r="r" b="b"/>
              <a:pathLst>
                <a:path w="2848" h="4004" extrusionOk="0">
                  <a:moveTo>
                    <a:pt x="1420" y="1"/>
                  </a:moveTo>
                  <a:cubicBezTo>
                    <a:pt x="1389" y="1"/>
                    <a:pt x="1353" y="18"/>
                    <a:pt x="1317" y="54"/>
                  </a:cubicBezTo>
                  <a:cubicBezTo>
                    <a:pt x="1033" y="374"/>
                    <a:pt x="1" y="1548"/>
                    <a:pt x="1" y="2509"/>
                  </a:cubicBezTo>
                  <a:cubicBezTo>
                    <a:pt x="1" y="3612"/>
                    <a:pt x="641" y="4003"/>
                    <a:pt x="1424" y="4003"/>
                  </a:cubicBezTo>
                  <a:cubicBezTo>
                    <a:pt x="2207" y="4003"/>
                    <a:pt x="2847" y="3612"/>
                    <a:pt x="2847" y="2509"/>
                  </a:cubicBezTo>
                  <a:cubicBezTo>
                    <a:pt x="2847" y="1548"/>
                    <a:pt x="1816" y="374"/>
                    <a:pt x="1495" y="54"/>
                  </a:cubicBezTo>
                  <a:cubicBezTo>
                    <a:pt x="1478" y="18"/>
                    <a:pt x="1451" y="1"/>
                    <a:pt x="1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3" name="Google Shape;413;p49"/>
            <p:cNvSpPr/>
            <p:nvPr/>
          </p:nvSpPr>
          <p:spPr>
            <a:xfrm>
              <a:off x="5733741" y="2286212"/>
              <a:ext cx="73307" cy="102041"/>
            </a:xfrm>
            <a:custGeom>
              <a:avLst/>
              <a:gdLst/>
              <a:ahLst/>
              <a:cxnLst/>
              <a:rect l="l" t="t" r="r" b="b"/>
              <a:pathLst>
                <a:path w="2883" h="4013" extrusionOk="0">
                  <a:moveTo>
                    <a:pt x="1428" y="1"/>
                  </a:moveTo>
                  <a:cubicBezTo>
                    <a:pt x="1397" y="1"/>
                    <a:pt x="1370" y="9"/>
                    <a:pt x="1352" y="27"/>
                  </a:cubicBezTo>
                  <a:cubicBezTo>
                    <a:pt x="1032" y="383"/>
                    <a:pt x="0" y="1557"/>
                    <a:pt x="0" y="2482"/>
                  </a:cubicBezTo>
                  <a:cubicBezTo>
                    <a:pt x="0" y="3621"/>
                    <a:pt x="641" y="4012"/>
                    <a:pt x="1424" y="4012"/>
                  </a:cubicBezTo>
                  <a:cubicBezTo>
                    <a:pt x="2242" y="4012"/>
                    <a:pt x="2882" y="3621"/>
                    <a:pt x="2882" y="2482"/>
                  </a:cubicBezTo>
                  <a:lnTo>
                    <a:pt x="2847" y="2482"/>
                  </a:lnTo>
                  <a:cubicBezTo>
                    <a:pt x="2847" y="1557"/>
                    <a:pt x="1851" y="383"/>
                    <a:pt x="1530" y="27"/>
                  </a:cubicBezTo>
                  <a:cubicBezTo>
                    <a:pt x="1495" y="9"/>
                    <a:pt x="1459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4" name="Google Shape;414;p49"/>
            <p:cNvSpPr/>
            <p:nvPr/>
          </p:nvSpPr>
          <p:spPr>
            <a:xfrm>
              <a:off x="5505733" y="1936711"/>
              <a:ext cx="473206" cy="274210"/>
            </a:xfrm>
            <a:custGeom>
              <a:avLst/>
              <a:gdLst/>
              <a:ahLst/>
              <a:cxnLst/>
              <a:rect l="l" t="t" r="r" b="b"/>
              <a:pathLst>
                <a:path w="18610" h="10784" extrusionOk="0">
                  <a:moveTo>
                    <a:pt x="8176" y="0"/>
                  </a:moveTo>
                  <a:cubicBezTo>
                    <a:pt x="5926" y="0"/>
                    <a:pt x="3976" y="1547"/>
                    <a:pt x="3523" y="3774"/>
                  </a:cubicBezTo>
                  <a:cubicBezTo>
                    <a:pt x="3488" y="3810"/>
                    <a:pt x="3452" y="3845"/>
                    <a:pt x="3417" y="3881"/>
                  </a:cubicBezTo>
                  <a:cubicBezTo>
                    <a:pt x="926" y="4557"/>
                    <a:pt x="1" y="7581"/>
                    <a:pt x="1744" y="9503"/>
                  </a:cubicBezTo>
                  <a:cubicBezTo>
                    <a:pt x="1780" y="9574"/>
                    <a:pt x="1780" y="9680"/>
                    <a:pt x="1709" y="9716"/>
                  </a:cubicBezTo>
                  <a:cubicBezTo>
                    <a:pt x="1531" y="9823"/>
                    <a:pt x="1424" y="10001"/>
                    <a:pt x="1424" y="10214"/>
                  </a:cubicBezTo>
                  <a:cubicBezTo>
                    <a:pt x="1424" y="10534"/>
                    <a:pt x="1673" y="10783"/>
                    <a:pt x="1994" y="10783"/>
                  </a:cubicBezTo>
                  <a:lnTo>
                    <a:pt x="17436" y="10783"/>
                  </a:lnTo>
                  <a:cubicBezTo>
                    <a:pt x="17720" y="10783"/>
                    <a:pt x="18005" y="10534"/>
                    <a:pt x="18005" y="10250"/>
                  </a:cubicBezTo>
                  <a:cubicBezTo>
                    <a:pt x="18005" y="10072"/>
                    <a:pt x="17934" y="9894"/>
                    <a:pt x="17791" y="9787"/>
                  </a:cubicBezTo>
                  <a:cubicBezTo>
                    <a:pt x="17720" y="9752"/>
                    <a:pt x="17720" y="9645"/>
                    <a:pt x="17791" y="9609"/>
                  </a:cubicBezTo>
                  <a:lnTo>
                    <a:pt x="17827" y="9574"/>
                  </a:lnTo>
                  <a:cubicBezTo>
                    <a:pt x="18325" y="9040"/>
                    <a:pt x="18610" y="8328"/>
                    <a:pt x="18610" y="7581"/>
                  </a:cubicBezTo>
                  <a:cubicBezTo>
                    <a:pt x="18583" y="5891"/>
                    <a:pt x="17198" y="4703"/>
                    <a:pt x="15688" y="4703"/>
                  </a:cubicBezTo>
                  <a:cubicBezTo>
                    <a:pt x="15227" y="4703"/>
                    <a:pt x="14754" y="4814"/>
                    <a:pt x="14305" y="5055"/>
                  </a:cubicBezTo>
                  <a:cubicBezTo>
                    <a:pt x="14275" y="5070"/>
                    <a:pt x="14246" y="5078"/>
                    <a:pt x="14219" y="5078"/>
                  </a:cubicBezTo>
                  <a:cubicBezTo>
                    <a:pt x="14180" y="5078"/>
                    <a:pt x="14147" y="5061"/>
                    <a:pt x="14127" y="5019"/>
                  </a:cubicBezTo>
                  <a:cubicBezTo>
                    <a:pt x="13771" y="4664"/>
                    <a:pt x="13379" y="4415"/>
                    <a:pt x="12917" y="4237"/>
                  </a:cubicBezTo>
                  <a:cubicBezTo>
                    <a:pt x="12846" y="4237"/>
                    <a:pt x="12810" y="4165"/>
                    <a:pt x="12810" y="4130"/>
                  </a:cubicBezTo>
                  <a:cubicBezTo>
                    <a:pt x="12525" y="1853"/>
                    <a:pt x="10604" y="109"/>
                    <a:pt x="8327" y="3"/>
                  </a:cubicBezTo>
                  <a:cubicBezTo>
                    <a:pt x="8276" y="1"/>
                    <a:pt x="8226" y="0"/>
                    <a:pt x="8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5" name="Google Shape;415;p49"/>
            <p:cNvSpPr/>
            <p:nvPr/>
          </p:nvSpPr>
          <p:spPr>
            <a:xfrm>
              <a:off x="5627887" y="2030793"/>
              <a:ext cx="95023" cy="81521"/>
            </a:xfrm>
            <a:custGeom>
              <a:avLst/>
              <a:gdLst/>
              <a:ahLst/>
              <a:cxnLst/>
              <a:rect l="l" t="t" r="r" b="b"/>
              <a:pathLst>
                <a:path w="3737" h="3206" extrusionOk="0">
                  <a:moveTo>
                    <a:pt x="409" y="1"/>
                  </a:moveTo>
                  <a:cubicBezTo>
                    <a:pt x="367" y="1"/>
                    <a:pt x="326" y="2"/>
                    <a:pt x="285" y="3"/>
                  </a:cubicBezTo>
                  <a:cubicBezTo>
                    <a:pt x="107" y="39"/>
                    <a:pt x="0" y="145"/>
                    <a:pt x="36" y="323"/>
                  </a:cubicBezTo>
                  <a:cubicBezTo>
                    <a:pt x="36" y="447"/>
                    <a:pt x="143" y="544"/>
                    <a:pt x="265" y="544"/>
                  </a:cubicBezTo>
                  <a:cubicBezTo>
                    <a:pt x="283" y="544"/>
                    <a:pt x="302" y="541"/>
                    <a:pt x="321" y="537"/>
                  </a:cubicBezTo>
                  <a:cubicBezTo>
                    <a:pt x="361" y="535"/>
                    <a:pt x="402" y="534"/>
                    <a:pt x="442" y="534"/>
                  </a:cubicBezTo>
                  <a:cubicBezTo>
                    <a:pt x="1291" y="534"/>
                    <a:pt x="2127" y="888"/>
                    <a:pt x="2705" y="1533"/>
                  </a:cubicBezTo>
                  <a:cubicBezTo>
                    <a:pt x="3025" y="1960"/>
                    <a:pt x="3203" y="2422"/>
                    <a:pt x="3203" y="2956"/>
                  </a:cubicBezTo>
                  <a:cubicBezTo>
                    <a:pt x="3203" y="3098"/>
                    <a:pt x="3309" y="3205"/>
                    <a:pt x="3452" y="3205"/>
                  </a:cubicBezTo>
                  <a:cubicBezTo>
                    <a:pt x="3594" y="3205"/>
                    <a:pt x="3736" y="3098"/>
                    <a:pt x="3701" y="2956"/>
                  </a:cubicBezTo>
                  <a:cubicBezTo>
                    <a:pt x="3701" y="2316"/>
                    <a:pt x="3487" y="1711"/>
                    <a:pt x="3096" y="1213"/>
                  </a:cubicBezTo>
                  <a:cubicBezTo>
                    <a:pt x="2446" y="426"/>
                    <a:pt x="1434" y="1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6" name="Google Shape;416;p49"/>
            <p:cNvSpPr/>
            <p:nvPr/>
          </p:nvSpPr>
          <p:spPr>
            <a:xfrm>
              <a:off x="5816966" y="2087725"/>
              <a:ext cx="34403" cy="68909"/>
            </a:xfrm>
            <a:custGeom>
              <a:avLst/>
              <a:gdLst/>
              <a:ahLst/>
              <a:cxnLst/>
              <a:rect l="l" t="t" r="r" b="b"/>
              <a:pathLst>
                <a:path w="1353" h="2710" extrusionOk="0">
                  <a:moveTo>
                    <a:pt x="1055" y="1"/>
                  </a:moveTo>
                  <a:cubicBezTo>
                    <a:pt x="997" y="1"/>
                    <a:pt x="940" y="27"/>
                    <a:pt x="890" y="77"/>
                  </a:cubicBezTo>
                  <a:cubicBezTo>
                    <a:pt x="214" y="682"/>
                    <a:pt x="1" y="1642"/>
                    <a:pt x="321" y="2532"/>
                  </a:cubicBezTo>
                  <a:cubicBezTo>
                    <a:pt x="357" y="2603"/>
                    <a:pt x="428" y="2674"/>
                    <a:pt x="570" y="2710"/>
                  </a:cubicBezTo>
                  <a:lnTo>
                    <a:pt x="641" y="2710"/>
                  </a:lnTo>
                  <a:cubicBezTo>
                    <a:pt x="784" y="2638"/>
                    <a:pt x="855" y="2496"/>
                    <a:pt x="819" y="2354"/>
                  </a:cubicBezTo>
                  <a:cubicBezTo>
                    <a:pt x="570" y="1713"/>
                    <a:pt x="712" y="966"/>
                    <a:pt x="1211" y="504"/>
                  </a:cubicBezTo>
                  <a:cubicBezTo>
                    <a:pt x="1317" y="397"/>
                    <a:pt x="1353" y="219"/>
                    <a:pt x="1246" y="112"/>
                  </a:cubicBezTo>
                  <a:cubicBezTo>
                    <a:pt x="1189" y="36"/>
                    <a:pt x="1122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7" name="Google Shape;417;p49"/>
            <p:cNvSpPr/>
            <p:nvPr/>
          </p:nvSpPr>
          <p:spPr>
            <a:xfrm>
              <a:off x="5849538" y="2180358"/>
              <a:ext cx="72418" cy="102041"/>
            </a:xfrm>
            <a:custGeom>
              <a:avLst/>
              <a:gdLst/>
              <a:ahLst/>
              <a:cxnLst/>
              <a:rect l="l" t="t" r="r" b="b"/>
              <a:pathLst>
                <a:path w="2848" h="4013" extrusionOk="0">
                  <a:moveTo>
                    <a:pt x="1406" y="1"/>
                  </a:moveTo>
                  <a:cubicBezTo>
                    <a:pt x="1371" y="1"/>
                    <a:pt x="1335" y="10"/>
                    <a:pt x="1317" y="27"/>
                  </a:cubicBezTo>
                  <a:cubicBezTo>
                    <a:pt x="997" y="383"/>
                    <a:pt x="1" y="1557"/>
                    <a:pt x="1" y="2482"/>
                  </a:cubicBezTo>
                  <a:cubicBezTo>
                    <a:pt x="1" y="3621"/>
                    <a:pt x="641" y="4012"/>
                    <a:pt x="1424" y="4012"/>
                  </a:cubicBezTo>
                  <a:cubicBezTo>
                    <a:pt x="2207" y="4012"/>
                    <a:pt x="2847" y="3621"/>
                    <a:pt x="2847" y="2482"/>
                  </a:cubicBezTo>
                  <a:cubicBezTo>
                    <a:pt x="2847" y="1557"/>
                    <a:pt x="1815" y="383"/>
                    <a:pt x="1495" y="27"/>
                  </a:cubicBezTo>
                  <a:cubicBezTo>
                    <a:pt x="1477" y="10"/>
                    <a:pt x="1442" y="1"/>
                    <a:pt x="1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8" name="Google Shape;418;p49"/>
          <p:cNvGrpSpPr/>
          <p:nvPr/>
        </p:nvGrpSpPr>
        <p:grpSpPr>
          <a:xfrm>
            <a:off x="4138608" y="1380020"/>
            <a:ext cx="556602" cy="548654"/>
            <a:chOff x="2847126" y="4097159"/>
            <a:chExt cx="453296" cy="450677"/>
          </a:xfrm>
        </p:grpSpPr>
        <p:sp>
          <p:nvSpPr>
            <p:cNvPr id="419" name="Google Shape;419;p49"/>
            <p:cNvSpPr/>
            <p:nvPr/>
          </p:nvSpPr>
          <p:spPr>
            <a:xfrm>
              <a:off x="3051588" y="4351485"/>
              <a:ext cx="27182" cy="47066"/>
            </a:xfrm>
            <a:custGeom>
              <a:avLst/>
              <a:gdLst/>
              <a:ahLst/>
              <a:cxnLst/>
              <a:rect l="l" t="t" r="r" b="b"/>
              <a:pathLst>
                <a:path w="1069" h="1851" extrusionOk="0">
                  <a:moveTo>
                    <a:pt x="1" y="0"/>
                  </a:moveTo>
                  <a:lnTo>
                    <a:pt x="1" y="1851"/>
                  </a:lnTo>
                  <a:lnTo>
                    <a:pt x="1068" y="1851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0" name="Google Shape;420;p49"/>
            <p:cNvSpPr/>
            <p:nvPr/>
          </p:nvSpPr>
          <p:spPr>
            <a:xfrm>
              <a:off x="3151111" y="4351485"/>
              <a:ext cx="28072" cy="47066"/>
            </a:xfrm>
            <a:custGeom>
              <a:avLst/>
              <a:gdLst/>
              <a:ahLst/>
              <a:cxnLst/>
              <a:rect l="l" t="t" r="r" b="b"/>
              <a:pathLst>
                <a:path w="1104" h="1851" extrusionOk="0">
                  <a:moveTo>
                    <a:pt x="1" y="0"/>
                  </a:moveTo>
                  <a:lnTo>
                    <a:pt x="1" y="1851"/>
                  </a:lnTo>
                  <a:lnTo>
                    <a:pt x="1104" y="1851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1" name="Google Shape;421;p49"/>
            <p:cNvSpPr/>
            <p:nvPr/>
          </p:nvSpPr>
          <p:spPr>
            <a:xfrm>
              <a:off x="2905024" y="4233857"/>
              <a:ext cx="57034" cy="288653"/>
            </a:xfrm>
            <a:custGeom>
              <a:avLst/>
              <a:gdLst/>
              <a:ahLst/>
              <a:cxnLst/>
              <a:rect l="l" t="t" r="r" b="b"/>
              <a:pathLst>
                <a:path w="2243" h="11352" extrusionOk="0">
                  <a:moveTo>
                    <a:pt x="534" y="1"/>
                  </a:moveTo>
                  <a:cubicBezTo>
                    <a:pt x="428" y="37"/>
                    <a:pt x="356" y="108"/>
                    <a:pt x="356" y="179"/>
                  </a:cubicBezTo>
                  <a:lnTo>
                    <a:pt x="1" y="11351"/>
                  </a:lnTo>
                  <a:lnTo>
                    <a:pt x="2242" y="11351"/>
                  </a:lnTo>
                  <a:lnTo>
                    <a:pt x="1886" y="179"/>
                  </a:lnTo>
                  <a:cubicBezTo>
                    <a:pt x="1886" y="108"/>
                    <a:pt x="1815" y="37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2" name="Google Shape;422;p49"/>
            <p:cNvSpPr/>
            <p:nvPr/>
          </p:nvSpPr>
          <p:spPr>
            <a:xfrm>
              <a:off x="2994605" y="4388583"/>
              <a:ext cx="237061" cy="139343"/>
            </a:xfrm>
            <a:custGeom>
              <a:avLst/>
              <a:gdLst/>
              <a:ahLst/>
              <a:cxnLst/>
              <a:rect l="l" t="t" r="r" b="b"/>
              <a:pathLst>
                <a:path w="9323" h="5480" extrusionOk="0">
                  <a:moveTo>
                    <a:pt x="178" y="0"/>
                  </a:moveTo>
                  <a:cubicBezTo>
                    <a:pt x="71" y="0"/>
                    <a:pt x="0" y="71"/>
                    <a:pt x="36" y="143"/>
                  </a:cubicBezTo>
                  <a:lnTo>
                    <a:pt x="36" y="5480"/>
                  </a:lnTo>
                  <a:lnTo>
                    <a:pt x="9322" y="5480"/>
                  </a:lnTo>
                  <a:lnTo>
                    <a:pt x="9322" y="143"/>
                  </a:lnTo>
                  <a:cubicBezTo>
                    <a:pt x="9322" y="71"/>
                    <a:pt x="9251" y="0"/>
                    <a:pt x="9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" name="Google Shape;423;p49"/>
            <p:cNvSpPr/>
            <p:nvPr/>
          </p:nvSpPr>
          <p:spPr>
            <a:xfrm>
              <a:off x="3033509" y="4334296"/>
              <a:ext cx="63340" cy="27157"/>
            </a:xfrm>
            <a:custGeom>
              <a:avLst/>
              <a:gdLst/>
              <a:ahLst/>
              <a:cxnLst/>
              <a:rect l="l" t="t" r="r" b="b"/>
              <a:pathLst>
                <a:path w="2491" h="1068" extrusionOk="0">
                  <a:moveTo>
                    <a:pt x="712" y="0"/>
                  </a:moveTo>
                  <a:cubicBezTo>
                    <a:pt x="0" y="0"/>
                    <a:pt x="0" y="1068"/>
                    <a:pt x="712" y="1068"/>
                  </a:cubicBezTo>
                  <a:lnTo>
                    <a:pt x="1779" y="1068"/>
                  </a:lnTo>
                  <a:cubicBezTo>
                    <a:pt x="2491" y="1068"/>
                    <a:pt x="2491" y="0"/>
                    <a:pt x="1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" name="Google Shape;424;p49"/>
            <p:cNvSpPr/>
            <p:nvPr/>
          </p:nvSpPr>
          <p:spPr>
            <a:xfrm>
              <a:off x="3133007" y="4334296"/>
              <a:ext cx="63365" cy="27157"/>
            </a:xfrm>
            <a:custGeom>
              <a:avLst/>
              <a:gdLst/>
              <a:ahLst/>
              <a:cxnLst/>
              <a:rect l="l" t="t" r="r" b="b"/>
              <a:pathLst>
                <a:path w="2492" h="1068" extrusionOk="0">
                  <a:moveTo>
                    <a:pt x="713" y="0"/>
                  </a:moveTo>
                  <a:cubicBezTo>
                    <a:pt x="1" y="0"/>
                    <a:pt x="1" y="1068"/>
                    <a:pt x="713" y="1068"/>
                  </a:cubicBezTo>
                  <a:lnTo>
                    <a:pt x="1780" y="1068"/>
                  </a:lnTo>
                  <a:cubicBezTo>
                    <a:pt x="2492" y="1068"/>
                    <a:pt x="2492" y="0"/>
                    <a:pt x="1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" name="Google Shape;425;p49"/>
            <p:cNvSpPr/>
            <p:nvPr/>
          </p:nvSpPr>
          <p:spPr>
            <a:xfrm>
              <a:off x="3031238" y="4435624"/>
              <a:ext cx="28962" cy="28962"/>
            </a:xfrm>
            <a:custGeom>
              <a:avLst/>
              <a:gdLst/>
              <a:ahLst/>
              <a:cxnLst/>
              <a:rect l="l" t="t" r="r" b="b"/>
              <a:pathLst>
                <a:path w="1139" h="1139" extrusionOk="0">
                  <a:moveTo>
                    <a:pt x="143" y="0"/>
                  </a:moveTo>
                  <a:cubicBezTo>
                    <a:pt x="71" y="0"/>
                    <a:pt x="0" y="36"/>
                    <a:pt x="0" y="143"/>
                  </a:cubicBezTo>
                  <a:lnTo>
                    <a:pt x="0" y="997"/>
                  </a:lnTo>
                  <a:cubicBezTo>
                    <a:pt x="0" y="1068"/>
                    <a:pt x="71" y="1139"/>
                    <a:pt x="143" y="1139"/>
                  </a:cubicBezTo>
                  <a:lnTo>
                    <a:pt x="997" y="1139"/>
                  </a:lnTo>
                  <a:cubicBezTo>
                    <a:pt x="1068" y="1139"/>
                    <a:pt x="1139" y="1068"/>
                    <a:pt x="1139" y="997"/>
                  </a:cubicBezTo>
                  <a:lnTo>
                    <a:pt x="1139" y="143"/>
                  </a:lnTo>
                  <a:cubicBezTo>
                    <a:pt x="1139" y="72"/>
                    <a:pt x="1068" y="0"/>
                    <a:pt x="9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" name="Google Shape;426;p49"/>
            <p:cNvSpPr/>
            <p:nvPr/>
          </p:nvSpPr>
          <p:spPr>
            <a:xfrm>
              <a:off x="3099079" y="4435624"/>
              <a:ext cx="28987" cy="28962"/>
            </a:xfrm>
            <a:custGeom>
              <a:avLst/>
              <a:gdLst/>
              <a:ahLst/>
              <a:cxnLst/>
              <a:rect l="l" t="t" r="r" b="b"/>
              <a:pathLst>
                <a:path w="1140" h="1139" extrusionOk="0">
                  <a:moveTo>
                    <a:pt x="143" y="0"/>
                  </a:moveTo>
                  <a:cubicBezTo>
                    <a:pt x="72" y="0"/>
                    <a:pt x="1" y="36"/>
                    <a:pt x="1" y="143"/>
                  </a:cubicBezTo>
                  <a:lnTo>
                    <a:pt x="1" y="997"/>
                  </a:lnTo>
                  <a:cubicBezTo>
                    <a:pt x="1" y="1068"/>
                    <a:pt x="72" y="1139"/>
                    <a:pt x="143" y="1139"/>
                  </a:cubicBezTo>
                  <a:lnTo>
                    <a:pt x="997" y="1139"/>
                  </a:lnTo>
                  <a:cubicBezTo>
                    <a:pt x="1068" y="1139"/>
                    <a:pt x="1139" y="1068"/>
                    <a:pt x="1139" y="997"/>
                  </a:cubicBezTo>
                  <a:lnTo>
                    <a:pt x="1139" y="143"/>
                  </a:lnTo>
                  <a:cubicBezTo>
                    <a:pt x="1139" y="36"/>
                    <a:pt x="1068" y="0"/>
                    <a:pt x="9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" name="Google Shape;427;p49"/>
            <p:cNvSpPr/>
            <p:nvPr/>
          </p:nvSpPr>
          <p:spPr>
            <a:xfrm>
              <a:off x="3166030" y="4435624"/>
              <a:ext cx="28987" cy="28962"/>
            </a:xfrm>
            <a:custGeom>
              <a:avLst/>
              <a:gdLst/>
              <a:ahLst/>
              <a:cxnLst/>
              <a:rect l="l" t="t" r="r" b="b"/>
              <a:pathLst>
                <a:path w="1140" h="1139" extrusionOk="0">
                  <a:moveTo>
                    <a:pt x="143" y="0"/>
                  </a:moveTo>
                  <a:cubicBezTo>
                    <a:pt x="72" y="0"/>
                    <a:pt x="1" y="36"/>
                    <a:pt x="1" y="143"/>
                  </a:cubicBezTo>
                  <a:lnTo>
                    <a:pt x="1" y="997"/>
                  </a:lnTo>
                  <a:cubicBezTo>
                    <a:pt x="1" y="1068"/>
                    <a:pt x="72" y="1139"/>
                    <a:pt x="143" y="1139"/>
                  </a:cubicBezTo>
                  <a:lnTo>
                    <a:pt x="997" y="1139"/>
                  </a:lnTo>
                  <a:cubicBezTo>
                    <a:pt x="1068" y="1139"/>
                    <a:pt x="1139" y="1068"/>
                    <a:pt x="1139" y="997"/>
                  </a:cubicBezTo>
                  <a:lnTo>
                    <a:pt x="1139" y="143"/>
                  </a:lnTo>
                  <a:cubicBezTo>
                    <a:pt x="1139" y="36"/>
                    <a:pt x="1068" y="0"/>
                    <a:pt x="9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" name="Google Shape;428;p49"/>
            <p:cNvSpPr/>
            <p:nvPr/>
          </p:nvSpPr>
          <p:spPr>
            <a:xfrm>
              <a:off x="2869069" y="4097159"/>
              <a:ext cx="427741" cy="83453"/>
            </a:xfrm>
            <a:custGeom>
              <a:avLst/>
              <a:gdLst/>
              <a:ahLst/>
              <a:cxnLst/>
              <a:rect l="l" t="t" r="r" b="b"/>
              <a:pathLst>
                <a:path w="16822" h="3282" extrusionOk="0">
                  <a:moveTo>
                    <a:pt x="2169" y="0"/>
                  </a:moveTo>
                  <a:cubicBezTo>
                    <a:pt x="1" y="0"/>
                    <a:pt x="1" y="3282"/>
                    <a:pt x="2169" y="3282"/>
                  </a:cubicBezTo>
                  <a:cubicBezTo>
                    <a:pt x="2213" y="3282"/>
                    <a:pt x="2258" y="3280"/>
                    <a:pt x="2304" y="3278"/>
                  </a:cubicBezTo>
                  <a:lnTo>
                    <a:pt x="14757" y="3278"/>
                  </a:lnTo>
                  <a:cubicBezTo>
                    <a:pt x="16821" y="3171"/>
                    <a:pt x="16821" y="111"/>
                    <a:pt x="14757" y="4"/>
                  </a:cubicBezTo>
                  <a:lnTo>
                    <a:pt x="2304" y="4"/>
                  </a:lnTo>
                  <a:cubicBezTo>
                    <a:pt x="2258" y="1"/>
                    <a:pt x="2213" y="0"/>
                    <a:pt x="2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9" name="Google Shape;429;p49"/>
            <p:cNvSpPr/>
            <p:nvPr/>
          </p:nvSpPr>
          <p:spPr>
            <a:xfrm>
              <a:off x="2847126" y="4518849"/>
              <a:ext cx="453296" cy="28987"/>
            </a:xfrm>
            <a:custGeom>
              <a:avLst/>
              <a:gdLst/>
              <a:ahLst/>
              <a:cxnLst/>
              <a:rect l="l" t="t" r="r" b="b"/>
              <a:pathLst>
                <a:path w="17827" h="1140" extrusionOk="0">
                  <a:moveTo>
                    <a:pt x="605" y="1"/>
                  </a:moveTo>
                  <a:cubicBezTo>
                    <a:pt x="285" y="1"/>
                    <a:pt x="0" y="285"/>
                    <a:pt x="36" y="641"/>
                  </a:cubicBezTo>
                  <a:cubicBezTo>
                    <a:pt x="72" y="926"/>
                    <a:pt x="321" y="1139"/>
                    <a:pt x="641" y="1139"/>
                  </a:cubicBezTo>
                  <a:lnTo>
                    <a:pt x="17222" y="1139"/>
                  </a:lnTo>
                  <a:cubicBezTo>
                    <a:pt x="17577" y="1139"/>
                    <a:pt x="17826" y="855"/>
                    <a:pt x="17791" y="535"/>
                  </a:cubicBezTo>
                  <a:cubicBezTo>
                    <a:pt x="17755" y="250"/>
                    <a:pt x="17506" y="1"/>
                    <a:pt x="17222" y="1"/>
                  </a:cubicBezTo>
                  <a:close/>
                </a:path>
              </a:pathLst>
            </a:custGeom>
            <a:solidFill>
              <a:srgbClr val="A16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0" name="Google Shape;430;p49"/>
            <p:cNvSpPr/>
            <p:nvPr/>
          </p:nvSpPr>
          <p:spPr>
            <a:xfrm>
              <a:off x="2940317" y="4134207"/>
              <a:ext cx="111347" cy="65374"/>
            </a:xfrm>
            <a:custGeom>
              <a:avLst/>
              <a:gdLst/>
              <a:ahLst/>
              <a:cxnLst/>
              <a:rect l="l" t="t" r="r" b="b"/>
              <a:pathLst>
                <a:path w="4379" h="2571" extrusionOk="0">
                  <a:moveTo>
                    <a:pt x="2729" y="1"/>
                  </a:moveTo>
                  <a:cubicBezTo>
                    <a:pt x="2686" y="1"/>
                    <a:pt x="2642" y="3"/>
                    <a:pt x="2598" y="6"/>
                  </a:cubicBezTo>
                  <a:lnTo>
                    <a:pt x="1352" y="6"/>
                  </a:lnTo>
                  <a:cubicBezTo>
                    <a:pt x="605" y="6"/>
                    <a:pt x="0" y="611"/>
                    <a:pt x="71" y="1358"/>
                  </a:cubicBezTo>
                  <a:cubicBezTo>
                    <a:pt x="107" y="2034"/>
                    <a:pt x="676" y="2568"/>
                    <a:pt x="1352" y="2568"/>
                  </a:cubicBezTo>
                  <a:lnTo>
                    <a:pt x="2598" y="2568"/>
                  </a:lnTo>
                  <a:cubicBezTo>
                    <a:pt x="2631" y="2570"/>
                    <a:pt x="2665" y="2571"/>
                    <a:pt x="2697" y="2571"/>
                  </a:cubicBezTo>
                  <a:cubicBezTo>
                    <a:pt x="4368" y="2571"/>
                    <a:pt x="4379" y="1"/>
                    <a:pt x="2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1" name="Google Shape;431;p49"/>
            <p:cNvSpPr/>
            <p:nvPr/>
          </p:nvSpPr>
          <p:spPr>
            <a:xfrm>
              <a:off x="2912271" y="4279093"/>
              <a:ext cx="43456" cy="37124"/>
            </a:xfrm>
            <a:custGeom>
              <a:avLst/>
              <a:gdLst/>
              <a:ahLst/>
              <a:cxnLst/>
              <a:rect l="l" t="t" r="r" b="b"/>
              <a:pathLst>
                <a:path w="1709" h="1460" extrusionOk="0">
                  <a:moveTo>
                    <a:pt x="36" y="1"/>
                  </a:moveTo>
                  <a:lnTo>
                    <a:pt x="0" y="1460"/>
                  </a:lnTo>
                  <a:lnTo>
                    <a:pt x="1708" y="1460"/>
                  </a:lnTo>
                  <a:lnTo>
                    <a:pt x="1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2" name="Google Shape;432;p49"/>
            <p:cNvSpPr/>
            <p:nvPr/>
          </p:nvSpPr>
          <p:spPr>
            <a:xfrm>
              <a:off x="2909550" y="4359622"/>
              <a:ext cx="48872" cy="37124"/>
            </a:xfrm>
            <a:custGeom>
              <a:avLst/>
              <a:gdLst/>
              <a:ahLst/>
              <a:cxnLst/>
              <a:rect l="l" t="t" r="r" b="b"/>
              <a:pathLst>
                <a:path w="1922" h="1460" extrusionOk="0">
                  <a:moveTo>
                    <a:pt x="36" y="1"/>
                  </a:moveTo>
                  <a:lnTo>
                    <a:pt x="0" y="1459"/>
                  </a:lnTo>
                  <a:lnTo>
                    <a:pt x="1922" y="1459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3" name="Google Shape;433;p49"/>
            <p:cNvSpPr/>
            <p:nvPr/>
          </p:nvSpPr>
          <p:spPr>
            <a:xfrm>
              <a:off x="2906829" y="4441040"/>
              <a:ext cx="54313" cy="37124"/>
            </a:xfrm>
            <a:custGeom>
              <a:avLst/>
              <a:gdLst/>
              <a:ahLst/>
              <a:cxnLst/>
              <a:rect l="l" t="t" r="r" b="b"/>
              <a:pathLst>
                <a:path w="2136" h="1460" extrusionOk="0">
                  <a:moveTo>
                    <a:pt x="36" y="1"/>
                  </a:moveTo>
                  <a:lnTo>
                    <a:pt x="1" y="1460"/>
                  </a:lnTo>
                  <a:lnTo>
                    <a:pt x="2136" y="1460"/>
                  </a:lnTo>
                  <a:lnTo>
                    <a:pt x="20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34" name="Google Shape;43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34568" y="410150"/>
            <a:ext cx="1298632" cy="53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5813" y="989258"/>
            <a:ext cx="784558" cy="321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/>
      <p:bldP spid="389" grpId="0"/>
      <p:bldP spid="390" grpId="0" build="p"/>
      <p:bldP spid="391" grpId="0"/>
      <p:bldP spid="392" grpId="0" build="p"/>
      <p:bldP spid="393" grpId="0"/>
      <p:bldP spid="3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9"/>
          <p:cNvSpPr txBox="1">
            <a:spLocks noGrp="1"/>
          </p:cNvSpPr>
          <p:nvPr>
            <p:ph type="title" idx="6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Biện pháp tu từ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9" name="Google Shape;389;p49"/>
          <p:cNvSpPr txBox="1">
            <a:spLocks noGrp="1"/>
          </p:cNvSpPr>
          <p:nvPr>
            <p:ph type="title"/>
          </p:nvPr>
        </p:nvSpPr>
        <p:spPr>
          <a:xfrm>
            <a:off x="823418" y="1415362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So sánh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1" name="Google Shape;391;p49"/>
          <p:cNvSpPr txBox="1">
            <a:spLocks noGrp="1"/>
          </p:cNvSpPr>
          <p:nvPr>
            <p:ph type="title" idx="2"/>
          </p:nvPr>
        </p:nvSpPr>
        <p:spPr>
          <a:xfrm>
            <a:off x="823418" y="2722726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Nhân hóa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3" name="Google Shape;393;p49"/>
          <p:cNvSpPr txBox="1">
            <a:spLocks noGrp="1"/>
          </p:cNvSpPr>
          <p:nvPr>
            <p:ph type="title" idx="4"/>
          </p:nvPr>
        </p:nvSpPr>
        <p:spPr>
          <a:xfrm>
            <a:off x="823418" y="3902838"/>
            <a:ext cx="2011800" cy="4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Điệp ngữ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CDF0FF-5CD6-45F8-897F-7998B761923F}"/>
              </a:ext>
            </a:extLst>
          </p:cNvPr>
          <p:cNvGrpSpPr/>
          <p:nvPr/>
        </p:nvGrpSpPr>
        <p:grpSpPr>
          <a:xfrm>
            <a:off x="149524" y="1090512"/>
            <a:ext cx="1109900" cy="1109900"/>
            <a:chOff x="185059" y="1090512"/>
            <a:chExt cx="1109900" cy="1109900"/>
          </a:xfrm>
        </p:grpSpPr>
        <p:pic>
          <p:nvPicPr>
            <p:cNvPr id="385" name="Google Shape;385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5059" y="1090512"/>
              <a:ext cx="1109900" cy="1109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5" name="Google Shape;395;p49"/>
            <p:cNvGrpSpPr/>
            <p:nvPr/>
          </p:nvGrpSpPr>
          <p:grpSpPr>
            <a:xfrm>
              <a:off x="437151" y="1372206"/>
              <a:ext cx="553253" cy="548575"/>
              <a:chOff x="4749926" y="1937678"/>
              <a:chExt cx="452152" cy="450575"/>
            </a:xfrm>
          </p:grpSpPr>
          <p:sp>
            <p:nvSpPr>
              <p:cNvPr id="396" name="Google Shape;396;p49"/>
              <p:cNvSpPr/>
              <p:nvPr/>
            </p:nvSpPr>
            <p:spPr>
              <a:xfrm>
                <a:off x="4802383" y="1989677"/>
                <a:ext cx="346551" cy="345407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13584" extrusionOk="0">
                    <a:moveTo>
                      <a:pt x="6797" y="1"/>
                    </a:moveTo>
                    <a:cubicBezTo>
                      <a:pt x="6752" y="1"/>
                      <a:pt x="6708" y="19"/>
                      <a:pt x="6690" y="54"/>
                    </a:cubicBezTo>
                    <a:lnTo>
                      <a:pt x="5836" y="1478"/>
                    </a:lnTo>
                    <a:cubicBezTo>
                      <a:pt x="5814" y="1522"/>
                      <a:pt x="5779" y="1552"/>
                      <a:pt x="5738" y="1552"/>
                    </a:cubicBezTo>
                    <a:cubicBezTo>
                      <a:pt x="5713" y="1552"/>
                      <a:pt x="5685" y="1540"/>
                      <a:pt x="5658" y="1513"/>
                    </a:cubicBezTo>
                    <a:lnTo>
                      <a:pt x="4342" y="517"/>
                    </a:lnTo>
                    <a:cubicBezTo>
                      <a:pt x="4315" y="508"/>
                      <a:pt x="4288" y="504"/>
                      <a:pt x="4263" y="504"/>
                    </a:cubicBezTo>
                    <a:cubicBezTo>
                      <a:pt x="4188" y="504"/>
                      <a:pt x="4128" y="544"/>
                      <a:pt x="4128" y="624"/>
                    </a:cubicBezTo>
                    <a:lnTo>
                      <a:pt x="3879" y="2260"/>
                    </a:lnTo>
                    <a:cubicBezTo>
                      <a:pt x="3879" y="2318"/>
                      <a:pt x="3832" y="2377"/>
                      <a:pt x="3776" y="2377"/>
                    </a:cubicBezTo>
                    <a:cubicBezTo>
                      <a:pt x="3763" y="2377"/>
                      <a:pt x="3750" y="2374"/>
                      <a:pt x="3737" y="2367"/>
                    </a:cubicBezTo>
                    <a:lnTo>
                      <a:pt x="2136" y="1940"/>
                    </a:lnTo>
                    <a:cubicBezTo>
                      <a:pt x="2121" y="1935"/>
                      <a:pt x="2107" y="1933"/>
                      <a:pt x="2093" y="1933"/>
                    </a:cubicBezTo>
                    <a:cubicBezTo>
                      <a:pt x="2003" y="1933"/>
                      <a:pt x="1927" y="2026"/>
                      <a:pt x="1958" y="2118"/>
                    </a:cubicBezTo>
                    <a:lnTo>
                      <a:pt x="2385" y="3719"/>
                    </a:lnTo>
                    <a:cubicBezTo>
                      <a:pt x="2385" y="3755"/>
                      <a:pt x="2349" y="3826"/>
                      <a:pt x="2278" y="3862"/>
                    </a:cubicBezTo>
                    <a:lnTo>
                      <a:pt x="641" y="4075"/>
                    </a:lnTo>
                    <a:cubicBezTo>
                      <a:pt x="535" y="4075"/>
                      <a:pt x="499" y="4217"/>
                      <a:pt x="570" y="4288"/>
                    </a:cubicBezTo>
                    <a:lnTo>
                      <a:pt x="1566" y="5641"/>
                    </a:lnTo>
                    <a:cubicBezTo>
                      <a:pt x="1602" y="5676"/>
                      <a:pt x="1566" y="5783"/>
                      <a:pt x="1495" y="5818"/>
                    </a:cubicBezTo>
                    <a:lnTo>
                      <a:pt x="72" y="6672"/>
                    </a:lnTo>
                    <a:cubicBezTo>
                      <a:pt x="1" y="6708"/>
                      <a:pt x="1" y="6850"/>
                      <a:pt x="72" y="6886"/>
                    </a:cubicBezTo>
                    <a:lnTo>
                      <a:pt x="1495" y="7740"/>
                    </a:lnTo>
                    <a:cubicBezTo>
                      <a:pt x="1566" y="7775"/>
                      <a:pt x="1602" y="7882"/>
                      <a:pt x="1566" y="7918"/>
                    </a:cubicBezTo>
                    <a:lnTo>
                      <a:pt x="570" y="9234"/>
                    </a:lnTo>
                    <a:cubicBezTo>
                      <a:pt x="499" y="9341"/>
                      <a:pt x="535" y="9448"/>
                      <a:pt x="641" y="9483"/>
                    </a:cubicBezTo>
                    <a:lnTo>
                      <a:pt x="2278" y="9697"/>
                    </a:lnTo>
                    <a:cubicBezTo>
                      <a:pt x="2349" y="9697"/>
                      <a:pt x="2420" y="9768"/>
                      <a:pt x="2385" y="9875"/>
                    </a:cubicBezTo>
                    <a:lnTo>
                      <a:pt x="1958" y="11440"/>
                    </a:lnTo>
                    <a:cubicBezTo>
                      <a:pt x="1958" y="11533"/>
                      <a:pt x="2011" y="11625"/>
                      <a:pt x="2095" y="11625"/>
                    </a:cubicBezTo>
                    <a:cubicBezTo>
                      <a:pt x="2108" y="11625"/>
                      <a:pt x="2121" y="11623"/>
                      <a:pt x="2136" y="11618"/>
                    </a:cubicBezTo>
                    <a:lnTo>
                      <a:pt x="3737" y="11191"/>
                    </a:lnTo>
                    <a:cubicBezTo>
                      <a:pt x="3808" y="11191"/>
                      <a:pt x="3879" y="11227"/>
                      <a:pt x="3915" y="11333"/>
                    </a:cubicBezTo>
                    <a:lnTo>
                      <a:pt x="4128" y="12935"/>
                    </a:lnTo>
                    <a:cubicBezTo>
                      <a:pt x="4128" y="13012"/>
                      <a:pt x="4202" y="13070"/>
                      <a:pt x="4270" y="13070"/>
                    </a:cubicBezTo>
                    <a:cubicBezTo>
                      <a:pt x="4296" y="13070"/>
                      <a:pt x="4322" y="13061"/>
                      <a:pt x="4342" y="13041"/>
                    </a:cubicBezTo>
                    <a:lnTo>
                      <a:pt x="5658" y="12045"/>
                    </a:lnTo>
                    <a:cubicBezTo>
                      <a:pt x="5671" y="12032"/>
                      <a:pt x="5694" y="12024"/>
                      <a:pt x="5719" y="12024"/>
                    </a:cubicBezTo>
                    <a:cubicBezTo>
                      <a:pt x="5762" y="12024"/>
                      <a:pt x="5814" y="12049"/>
                      <a:pt x="5836" y="12116"/>
                    </a:cubicBezTo>
                    <a:lnTo>
                      <a:pt x="6690" y="13504"/>
                    </a:lnTo>
                    <a:cubicBezTo>
                      <a:pt x="6708" y="13557"/>
                      <a:pt x="6752" y="13584"/>
                      <a:pt x="6797" y="13584"/>
                    </a:cubicBezTo>
                    <a:cubicBezTo>
                      <a:pt x="6841" y="13584"/>
                      <a:pt x="6886" y="13557"/>
                      <a:pt x="6904" y="13504"/>
                    </a:cubicBezTo>
                    <a:lnTo>
                      <a:pt x="7757" y="12116"/>
                    </a:lnTo>
                    <a:cubicBezTo>
                      <a:pt x="7780" y="12049"/>
                      <a:pt x="7831" y="12024"/>
                      <a:pt x="7884" y="12024"/>
                    </a:cubicBezTo>
                    <a:cubicBezTo>
                      <a:pt x="7914" y="12024"/>
                      <a:pt x="7945" y="12032"/>
                      <a:pt x="7971" y="12045"/>
                    </a:cubicBezTo>
                    <a:lnTo>
                      <a:pt x="9252" y="13041"/>
                    </a:lnTo>
                    <a:cubicBezTo>
                      <a:pt x="9290" y="13067"/>
                      <a:pt x="9328" y="13078"/>
                      <a:pt x="9362" y="13078"/>
                    </a:cubicBezTo>
                    <a:cubicBezTo>
                      <a:pt x="9425" y="13078"/>
                      <a:pt x="9478" y="13039"/>
                      <a:pt x="9501" y="12970"/>
                    </a:cubicBezTo>
                    <a:lnTo>
                      <a:pt x="9714" y="11333"/>
                    </a:lnTo>
                    <a:cubicBezTo>
                      <a:pt x="9714" y="11275"/>
                      <a:pt x="9762" y="11217"/>
                      <a:pt x="9837" y="11217"/>
                    </a:cubicBezTo>
                    <a:cubicBezTo>
                      <a:pt x="9854" y="11217"/>
                      <a:pt x="9873" y="11220"/>
                      <a:pt x="9892" y="11227"/>
                    </a:cubicBezTo>
                    <a:lnTo>
                      <a:pt x="11458" y="11618"/>
                    </a:lnTo>
                    <a:cubicBezTo>
                      <a:pt x="11477" y="11624"/>
                      <a:pt x="11496" y="11627"/>
                      <a:pt x="11514" y="11627"/>
                    </a:cubicBezTo>
                    <a:cubicBezTo>
                      <a:pt x="11598" y="11627"/>
                      <a:pt x="11665" y="11564"/>
                      <a:pt x="11636" y="11476"/>
                    </a:cubicBezTo>
                    <a:lnTo>
                      <a:pt x="11209" y="9875"/>
                    </a:lnTo>
                    <a:cubicBezTo>
                      <a:pt x="11209" y="9803"/>
                      <a:pt x="11244" y="9697"/>
                      <a:pt x="11351" y="9697"/>
                    </a:cubicBezTo>
                    <a:lnTo>
                      <a:pt x="12952" y="9483"/>
                    </a:lnTo>
                    <a:cubicBezTo>
                      <a:pt x="13059" y="9448"/>
                      <a:pt x="13130" y="9341"/>
                      <a:pt x="13059" y="9270"/>
                    </a:cubicBezTo>
                    <a:lnTo>
                      <a:pt x="12063" y="7953"/>
                    </a:lnTo>
                    <a:cubicBezTo>
                      <a:pt x="12027" y="7882"/>
                      <a:pt x="12063" y="7775"/>
                      <a:pt x="12134" y="7740"/>
                    </a:cubicBezTo>
                    <a:lnTo>
                      <a:pt x="13557" y="6921"/>
                    </a:lnTo>
                    <a:lnTo>
                      <a:pt x="13522" y="6921"/>
                    </a:lnTo>
                    <a:cubicBezTo>
                      <a:pt x="13628" y="6850"/>
                      <a:pt x="13628" y="6744"/>
                      <a:pt x="13522" y="6672"/>
                    </a:cubicBezTo>
                    <a:lnTo>
                      <a:pt x="12098" y="5854"/>
                    </a:lnTo>
                    <a:cubicBezTo>
                      <a:pt x="12063" y="5818"/>
                      <a:pt x="12027" y="5712"/>
                      <a:pt x="12063" y="5641"/>
                    </a:cubicBezTo>
                    <a:lnTo>
                      <a:pt x="13059" y="4324"/>
                    </a:lnTo>
                    <a:cubicBezTo>
                      <a:pt x="13130" y="4217"/>
                      <a:pt x="13095" y="4111"/>
                      <a:pt x="12988" y="4111"/>
                    </a:cubicBezTo>
                    <a:lnTo>
                      <a:pt x="11351" y="3862"/>
                    </a:lnTo>
                    <a:cubicBezTo>
                      <a:pt x="11280" y="3862"/>
                      <a:pt x="11209" y="3790"/>
                      <a:pt x="11244" y="3719"/>
                    </a:cubicBezTo>
                    <a:lnTo>
                      <a:pt x="11636" y="2118"/>
                    </a:lnTo>
                    <a:cubicBezTo>
                      <a:pt x="11667" y="2026"/>
                      <a:pt x="11617" y="1933"/>
                      <a:pt x="11534" y="1933"/>
                    </a:cubicBezTo>
                    <a:cubicBezTo>
                      <a:pt x="11521" y="1933"/>
                      <a:pt x="11508" y="1935"/>
                      <a:pt x="11493" y="1940"/>
                    </a:cubicBezTo>
                    <a:lnTo>
                      <a:pt x="9892" y="2367"/>
                    </a:lnTo>
                    <a:cubicBezTo>
                      <a:pt x="9821" y="2367"/>
                      <a:pt x="9714" y="2332"/>
                      <a:pt x="9714" y="2260"/>
                    </a:cubicBezTo>
                    <a:lnTo>
                      <a:pt x="9501" y="624"/>
                    </a:lnTo>
                    <a:cubicBezTo>
                      <a:pt x="9475" y="547"/>
                      <a:pt x="9413" y="488"/>
                      <a:pt x="9353" y="488"/>
                    </a:cubicBezTo>
                    <a:cubicBezTo>
                      <a:pt x="9330" y="488"/>
                      <a:pt x="9307" y="497"/>
                      <a:pt x="9287" y="517"/>
                    </a:cubicBezTo>
                    <a:lnTo>
                      <a:pt x="7971" y="1513"/>
                    </a:lnTo>
                    <a:cubicBezTo>
                      <a:pt x="7941" y="1528"/>
                      <a:pt x="7906" y="1537"/>
                      <a:pt x="7872" y="1537"/>
                    </a:cubicBezTo>
                    <a:cubicBezTo>
                      <a:pt x="7824" y="1537"/>
                      <a:pt x="7778" y="1519"/>
                      <a:pt x="7757" y="1478"/>
                    </a:cubicBezTo>
                    <a:lnTo>
                      <a:pt x="6904" y="54"/>
                    </a:lnTo>
                    <a:cubicBezTo>
                      <a:pt x="6886" y="19"/>
                      <a:pt x="6841" y="1"/>
                      <a:pt x="679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7" name="Google Shape;397;p49"/>
              <p:cNvSpPr/>
              <p:nvPr/>
            </p:nvSpPr>
            <p:spPr>
              <a:xfrm>
                <a:off x="4843092" y="2029954"/>
                <a:ext cx="265133" cy="264192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0390" extrusionOk="0">
                    <a:moveTo>
                      <a:pt x="5196" y="0"/>
                    </a:moveTo>
                    <a:cubicBezTo>
                      <a:pt x="2349" y="0"/>
                      <a:pt x="1" y="2349"/>
                      <a:pt x="1" y="5195"/>
                    </a:cubicBezTo>
                    <a:cubicBezTo>
                      <a:pt x="1" y="8077"/>
                      <a:pt x="2349" y="10390"/>
                      <a:pt x="5196" y="10390"/>
                    </a:cubicBezTo>
                    <a:cubicBezTo>
                      <a:pt x="8078" y="10390"/>
                      <a:pt x="10426" y="8077"/>
                      <a:pt x="10426" y="5195"/>
                    </a:cubicBezTo>
                    <a:cubicBezTo>
                      <a:pt x="10426" y="2349"/>
                      <a:pt x="8078" y="0"/>
                      <a:pt x="5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8" name="Google Shape;398;p49"/>
              <p:cNvSpPr/>
              <p:nvPr/>
            </p:nvSpPr>
            <p:spPr>
              <a:xfrm>
                <a:off x="4935394" y="2091234"/>
                <a:ext cx="80529" cy="143030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5625" extrusionOk="0">
                    <a:moveTo>
                      <a:pt x="2552" y="0"/>
                    </a:moveTo>
                    <a:cubicBezTo>
                      <a:pt x="2542" y="0"/>
                      <a:pt x="2533" y="3"/>
                      <a:pt x="2526" y="10"/>
                    </a:cubicBezTo>
                    <a:lnTo>
                      <a:pt x="36" y="2109"/>
                    </a:lnTo>
                    <a:cubicBezTo>
                      <a:pt x="0" y="2145"/>
                      <a:pt x="0" y="2216"/>
                      <a:pt x="36" y="2251"/>
                    </a:cubicBezTo>
                    <a:lnTo>
                      <a:pt x="819" y="3283"/>
                    </a:lnTo>
                    <a:cubicBezTo>
                      <a:pt x="819" y="3319"/>
                      <a:pt x="819" y="3319"/>
                      <a:pt x="819" y="3354"/>
                    </a:cubicBezTo>
                    <a:lnTo>
                      <a:pt x="320" y="5489"/>
                    </a:lnTo>
                    <a:cubicBezTo>
                      <a:pt x="295" y="5566"/>
                      <a:pt x="343" y="5625"/>
                      <a:pt x="399" y="5625"/>
                    </a:cubicBezTo>
                    <a:cubicBezTo>
                      <a:pt x="420" y="5625"/>
                      <a:pt x="443" y="5616"/>
                      <a:pt x="463" y="5596"/>
                    </a:cubicBezTo>
                    <a:lnTo>
                      <a:pt x="3096" y="3354"/>
                    </a:lnTo>
                    <a:cubicBezTo>
                      <a:pt x="3167" y="3319"/>
                      <a:pt x="3167" y="3248"/>
                      <a:pt x="3131" y="3212"/>
                    </a:cubicBezTo>
                    <a:lnTo>
                      <a:pt x="2171" y="2145"/>
                    </a:lnTo>
                    <a:cubicBezTo>
                      <a:pt x="2135" y="2109"/>
                      <a:pt x="2135" y="2074"/>
                      <a:pt x="2135" y="2038"/>
                    </a:cubicBezTo>
                    <a:lnTo>
                      <a:pt x="2669" y="117"/>
                    </a:lnTo>
                    <a:cubicBezTo>
                      <a:pt x="2669" y="58"/>
                      <a:pt x="2598" y="0"/>
                      <a:pt x="25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9" name="Google Shape;399;p49"/>
              <p:cNvSpPr/>
              <p:nvPr/>
            </p:nvSpPr>
            <p:spPr>
              <a:xfrm>
                <a:off x="4968399" y="1937678"/>
                <a:ext cx="14519" cy="24436"/>
              </a:xfrm>
              <a:custGeom>
                <a:avLst/>
                <a:gdLst/>
                <a:ahLst/>
                <a:cxnLst/>
                <a:rect l="l" t="t" r="r" b="b"/>
                <a:pathLst>
                  <a:path w="571" h="961" extrusionOk="0">
                    <a:moveTo>
                      <a:pt x="286" y="0"/>
                    </a:moveTo>
                    <a:cubicBezTo>
                      <a:pt x="143" y="0"/>
                      <a:pt x="1" y="71"/>
                      <a:pt x="19" y="214"/>
                    </a:cubicBezTo>
                    <a:lnTo>
                      <a:pt x="19" y="249"/>
                    </a:lnTo>
                    <a:lnTo>
                      <a:pt x="19" y="747"/>
                    </a:lnTo>
                    <a:cubicBezTo>
                      <a:pt x="1" y="890"/>
                      <a:pt x="143" y="961"/>
                      <a:pt x="286" y="961"/>
                    </a:cubicBezTo>
                    <a:cubicBezTo>
                      <a:pt x="428" y="961"/>
                      <a:pt x="570" y="890"/>
                      <a:pt x="552" y="747"/>
                    </a:cubicBezTo>
                    <a:lnTo>
                      <a:pt x="552" y="214"/>
                    </a:lnTo>
                    <a:cubicBezTo>
                      <a:pt x="570" y="71"/>
                      <a:pt x="428" y="0"/>
                      <a:pt x="2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0" name="Google Shape;400;p49"/>
              <p:cNvSpPr/>
              <p:nvPr/>
            </p:nvSpPr>
            <p:spPr>
              <a:xfrm>
                <a:off x="4968399" y="2362902"/>
                <a:ext cx="14519" cy="253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997" extrusionOk="0">
                    <a:moveTo>
                      <a:pt x="286" y="0"/>
                    </a:moveTo>
                    <a:cubicBezTo>
                      <a:pt x="143" y="0"/>
                      <a:pt x="1" y="71"/>
                      <a:pt x="19" y="214"/>
                    </a:cubicBezTo>
                    <a:lnTo>
                      <a:pt x="19" y="712"/>
                    </a:lnTo>
                    <a:cubicBezTo>
                      <a:pt x="19" y="854"/>
                      <a:pt x="125" y="961"/>
                      <a:pt x="268" y="996"/>
                    </a:cubicBezTo>
                    <a:cubicBezTo>
                      <a:pt x="410" y="996"/>
                      <a:pt x="552" y="890"/>
                      <a:pt x="552" y="747"/>
                    </a:cubicBezTo>
                    <a:lnTo>
                      <a:pt x="552" y="214"/>
                    </a:lnTo>
                    <a:cubicBezTo>
                      <a:pt x="570" y="71"/>
                      <a:pt x="428" y="0"/>
                      <a:pt x="2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1" name="Google Shape;401;p49"/>
              <p:cNvSpPr/>
              <p:nvPr/>
            </p:nvSpPr>
            <p:spPr>
              <a:xfrm>
                <a:off x="4858374" y="1967097"/>
                <a:ext cx="21842" cy="2397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43" extrusionOk="0">
                    <a:moveTo>
                      <a:pt x="333" y="1"/>
                    </a:moveTo>
                    <a:cubicBezTo>
                      <a:pt x="159" y="1"/>
                      <a:pt x="0" y="160"/>
                      <a:pt x="76" y="337"/>
                    </a:cubicBezTo>
                    <a:lnTo>
                      <a:pt x="361" y="800"/>
                    </a:lnTo>
                    <a:cubicBezTo>
                      <a:pt x="396" y="871"/>
                      <a:pt x="467" y="942"/>
                      <a:pt x="574" y="942"/>
                    </a:cubicBezTo>
                    <a:cubicBezTo>
                      <a:pt x="610" y="942"/>
                      <a:pt x="645" y="907"/>
                      <a:pt x="716" y="907"/>
                    </a:cubicBezTo>
                    <a:cubicBezTo>
                      <a:pt x="823" y="800"/>
                      <a:pt x="859" y="658"/>
                      <a:pt x="788" y="551"/>
                    </a:cubicBezTo>
                    <a:lnTo>
                      <a:pt x="539" y="88"/>
                    </a:lnTo>
                    <a:cubicBezTo>
                      <a:pt x="477" y="27"/>
                      <a:pt x="404" y="1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2" name="Google Shape;402;p49"/>
              <p:cNvSpPr/>
              <p:nvPr/>
            </p:nvSpPr>
            <p:spPr>
              <a:xfrm>
                <a:off x="5069270" y="2333380"/>
                <a:ext cx="23571" cy="25046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85" extrusionOk="0">
                    <a:moveTo>
                      <a:pt x="363" y="0"/>
                    </a:moveTo>
                    <a:cubicBezTo>
                      <a:pt x="178" y="0"/>
                      <a:pt x="0" y="199"/>
                      <a:pt x="144" y="414"/>
                    </a:cubicBezTo>
                    <a:lnTo>
                      <a:pt x="393" y="876"/>
                    </a:lnTo>
                    <a:cubicBezTo>
                      <a:pt x="439" y="945"/>
                      <a:pt x="529" y="985"/>
                      <a:pt x="616" y="985"/>
                    </a:cubicBezTo>
                    <a:cubicBezTo>
                      <a:pt x="664" y="985"/>
                      <a:pt x="711" y="973"/>
                      <a:pt x="748" y="948"/>
                    </a:cubicBezTo>
                    <a:cubicBezTo>
                      <a:pt x="891" y="876"/>
                      <a:pt x="926" y="734"/>
                      <a:pt x="855" y="592"/>
                    </a:cubicBezTo>
                    <a:lnTo>
                      <a:pt x="606" y="165"/>
                    </a:lnTo>
                    <a:cubicBezTo>
                      <a:pt x="548" y="48"/>
                      <a:pt x="454" y="0"/>
                      <a:pt x="3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3" name="Google Shape;403;p49"/>
              <p:cNvSpPr/>
              <p:nvPr/>
            </p:nvSpPr>
            <p:spPr>
              <a:xfrm>
                <a:off x="4775735" y="2045821"/>
                <a:ext cx="29776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775" extrusionOk="0">
                    <a:moveTo>
                      <a:pt x="392" y="0"/>
                    </a:moveTo>
                    <a:cubicBezTo>
                      <a:pt x="151" y="0"/>
                      <a:pt x="1" y="367"/>
                      <a:pt x="266" y="515"/>
                    </a:cubicBezTo>
                    <a:lnTo>
                      <a:pt x="729" y="764"/>
                    </a:lnTo>
                    <a:cubicBezTo>
                      <a:pt x="753" y="771"/>
                      <a:pt x="777" y="774"/>
                      <a:pt x="800" y="774"/>
                    </a:cubicBezTo>
                    <a:cubicBezTo>
                      <a:pt x="1015" y="774"/>
                      <a:pt x="1170" y="494"/>
                      <a:pt x="978" y="301"/>
                    </a:cubicBezTo>
                    <a:lnTo>
                      <a:pt x="551" y="52"/>
                    </a:lnTo>
                    <a:cubicBezTo>
                      <a:pt x="496" y="16"/>
                      <a:pt x="442" y="0"/>
                      <a:pt x="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4" name="Google Shape;404;p49"/>
              <p:cNvSpPr/>
              <p:nvPr/>
            </p:nvSpPr>
            <p:spPr>
              <a:xfrm>
                <a:off x="5145171" y="2259259"/>
                <a:ext cx="28809" cy="18664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734" extrusionOk="0">
                    <a:moveTo>
                      <a:pt x="364" y="0"/>
                    </a:moveTo>
                    <a:cubicBezTo>
                      <a:pt x="136" y="0"/>
                      <a:pt x="1" y="291"/>
                      <a:pt x="218" y="447"/>
                    </a:cubicBezTo>
                    <a:lnTo>
                      <a:pt x="645" y="696"/>
                    </a:lnTo>
                    <a:cubicBezTo>
                      <a:pt x="681" y="731"/>
                      <a:pt x="717" y="731"/>
                      <a:pt x="788" y="731"/>
                    </a:cubicBezTo>
                    <a:cubicBezTo>
                      <a:pt x="799" y="733"/>
                      <a:pt x="809" y="734"/>
                      <a:pt x="819" y="734"/>
                    </a:cubicBezTo>
                    <a:cubicBezTo>
                      <a:pt x="1045" y="734"/>
                      <a:pt x="1133" y="371"/>
                      <a:pt x="895" y="269"/>
                    </a:cubicBezTo>
                    <a:lnTo>
                      <a:pt x="930" y="269"/>
                    </a:lnTo>
                    <a:lnTo>
                      <a:pt x="468" y="20"/>
                    </a:lnTo>
                    <a:cubicBezTo>
                      <a:pt x="432" y="6"/>
                      <a:pt x="397" y="0"/>
                      <a:pt x="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5" name="Google Shape;405;p49"/>
              <p:cNvSpPr/>
              <p:nvPr/>
            </p:nvSpPr>
            <p:spPr>
              <a:xfrm>
                <a:off x="4749926" y="2155668"/>
                <a:ext cx="26953" cy="1276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502" extrusionOk="0">
                    <a:moveTo>
                      <a:pt x="808" y="0"/>
                    </a:moveTo>
                    <a:cubicBezTo>
                      <a:pt x="800" y="0"/>
                      <a:pt x="792" y="1"/>
                      <a:pt x="783" y="2"/>
                    </a:cubicBezTo>
                    <a:lnTo>
                      <a:pt x="285" y="2"/>
                    </a:lnTo>
                    <a:cubicBezTo>
                      <a:pt x="142" y="2"/>
                      <a:pt x="36" y="73"/>
                      <a:pt x="0" y="216"/>
                    </a:cubicBezTo>
                    <a:cubicBezTo>
                      <a:pt x="0" y="358"/>
                      <a:pt x="107" y="500"/>
                      <a:pt x="249" y="500"/>
                    </a:cubicBezTo>
                    <a:lnTo>
                      <a:pt x="783" y="500"/>
                    </a:lnTo>
                    <a:cubicBezTo>
                      <a:pt x="792" y="501"/>
                      <a:pt x="800" y="502"/>
                      <a:pt x="808" y="502"/>
                    </a:cubicBezTo>
                    <a:cubicBezTo>
                      <a:pt x="1059" y="502"/>
                      <a:pt x="1059" y="0"/>
                      <a:pt x="8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6" name="Google Shape;406;p49"/>
              <p:cNvSpPr/>
              <p:nvPr/>
            </p:nvSpPr>
            <p:spPr>
              <a:xfrm>
                <a:off x="5174235" y="2155668"/>
                <a:ext cx="27843" cy="1276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502" extrusionOk="0">
                    <a:moveTo>
                      <a:pt x="812" y="0"/>
                    </a:moveTo>
                    <a:cubicBezTo>
                      <a:pt x="802" y="0"/>
                      <a:pt x="793" y="1"/>
                      <a:pt x="783" y="2"/>
                    </a:cubicBezTo>
                    <a:lnTo>
                      <a:pt x="285" y="2"/>
                    </a:lnTo>
                    <a:cubicBezTo>
                      <a:pt x="143" y="2"/>
                      <a:pt x="36" y="73"/>
                      <a:pt x="36" y="216"/>
                    </a:cubicBezTo>
                    <a:cubicBezTo>
                      <a:pt x="1" y="358"/>
                      <a:pt x="143" y="500"/>
                      <a:pt x="285" y="500"/>
                    </a:cubicBezTo>
                    <a:lnTo>
                      <a:pt x="783" y="500"/>
                    </a:lnTo>
                    <a:cubicBezTo>
                      <a:pt x="793" y="501"/>
                      <a:pt x="802" y="502"/>
                      <a:pt x="812" y="502"/>
                    </a:cubicBezTo>
                    <a:cubicBezTo>
                      <a:pt x="1094" y="502"/>
                      <a:pt x="1094" y="0"/>
                      <a:pt x="8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7" name="Google Shape;407;p49"/>
              <p:cNvSpPr/>
              <p:nvPr/>
            </p:nvSpPr>
            <p:spPr>
              <a:xfrm>
                <a:off x="4778862" y="2259259"/>
                <a:ext cx="26495" cy="19528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68" extrusionOk="0">
                    <a:moveTo>
                      <a:pt x="697" y="0"/>
                    </a:moveTo>
                    <a:cubicBezTo>
                      <a:pt x="668" y="0"/>
                      <a:pt x="637" y="6"/>
                      <a:pt x="606" y="20"/>
                    </a:cubicBezTo>
                    <a:lnTo>
                      <a:pt x="143" y="269"/>
                    </a:lnTo>
                    <a:cubicBezTo>
                      <a:pt x="36" y="340"/>
                      <a:pt x="1" y="518"/>
                      <a:pt x="36" y="625"/>
                    </a:cubicBezTo>
                    <a:cubicBezTo>
                      <a:pt x="107" y="720"/>
                      <a:pt x="194" y="767"/>
                      <a:pt x="276" y="767"/>
                    </a:cubicBezTo>
                    <a:cubicBezTo>
                      <a:pt x="317" y="767"/>
                      <a:pt x="357" y="755"/>
                      <a:pt x="392" y="731"/>
                    </a:cubicBezTo>
                    <a:lnTo>
                      <a:pt x="855" y="482"/>
                    </a:lnTo>
                    <a:cubicBezTo>
                      <a:pt x="1041" y="296"/>
                      <a:pt x="902" y="0"/>
                      <a:pt x="6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8" name="Google Shape;408;p49"/>
              <p:cNvSpPr/>
              <p:nvPr/>
            </p:nvSpPr>
            <p:spPr>
              <a:xfrm>
                <a:off x="5146188" y="2046406"/>
                <a:ext cx="28097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777" extrusionOk="0">
                    <a:moveTo>
                      <a:pt x="754" y="1"/>
                    </a:moveTo>
                    <a:cubicBezTo>
                      <a:pt x="719" y="1"/>
                      <a:pt x="681" y="10"/>
                      <a:pt x="641" y="29"/>
                    </a:cubicBezTo>
                    <a:lnTo>
                      <a:pt x="178" y="278"/>
                    </a:lnTo>
                    <a:cubicBezTo>
                      <a:pt x="72" y="350"/>
                      <a:pt x="1" y="528"/>
                      <a:pt x="72" y="634"/>
                    </a:cubicBezTo>
                    <a:cubicBezTo>
                      <a:pt x="143" y="741"/>
                      <a:pt x="214" y="777"/>
                      <a:pt x="321" y="777"/>
                    </a:cubicBezTo>
                    <a:cubicBezTo>
                      <a:pt x="356" y="777"/>
                      <a:pt x="392" y="777"/>
                      <a:pt x="428" y="741"/>
                    </a:cubicBezTo>
                    <a:lnTo>
                      <a:pt x="890" y="492"/>
                    </a:lnTo>
                    <a:cubicBezTo>
                      <a:pt x="1105" y="339"/>
                      <a:pt x="976" y="1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9" name="Google Shape;409;p49"/>
              <p:cNvSpPr/>
              <p:nvPr/>
            </p:nvSpPr>
            <p:spPr>
              <a:xfrm>
                <a:off x="4858476" y="2333940"/>
                <a:ext cx="21741" cy="24487"/>
              </a:xfrm>
              <a:custGeom>
                <a:avLst/>
                <a:gdLst/>
                <a:ahLst/>
                <a:cxnLst/>
                <a:rect l="l" t="t" r="r" b="b"/>
                <a:pathLst>
                  <a:path w="855" h="963" extrusionOk="0">
                    <a:moveTo>
                      <a:pt x="553" y="0"/>
                    </a:moveTo>
                    <a:cubicBezTo>
                      <a:pt x="463" y="0"/>
                      <a:pt x="369" y="48"/>
                      <a:pt x="321" y="143"/>
                    </a:cubicBezTo>
                    <a:lnTo>
                      <a:pt x="72" y="570"/>
                    </a:lnTo>
                    <a:cubicBezTo>
                      <a:pt x="1" y="712"/>
                      <a:pt x="36" y="854"/>
                      <a:pt x="179" y="926"/>
                    </a:cubicBezTo>
                    <a:cubicBezTo>
                      <a:pt x="217" y="951"/>
                      <a:pt x="263" y="963"/>
                      <a:pt x="311" y="963"/>
                    </a:cubicBezTo>
                    <a:cubicBezTo>
                      <a:pt x="398" y="963"/>
                      <a:pt x="489" y="923"/>
                      <a:pt x="535" y="854"/>
                    </a:cubicBezTo>
                    <a:lnTo>
                      <a:pt x="784" y="392"/>
                    </a:lnTo>
                    <a:cubicBezTo>
                      <a:pt x="855" y="285"/>
                      <a:pt x="819" y="107"/>
                      <a:pt x="677" y="36"/>
                    </a:cubicBezTo>
                    <a:cubicBezTo>
                      <a:pt x="641" y="12"/>
                      <a:pt x="598" y="0"/>
                      <a:pt x="5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0" name="Google Shape;410;p49"/>
              <p:cNvSpPr/>
              <p:nvPr/>
            </p:nvSpPr>
            <p:spPr>
              <a:xfrm>
                <a:off x="5071101" y="1965902"/>
                <a:ext cx="21741" cy="24258"/>
              </a:xfrm>
              <a:custGeom>
                <a:avLst/>
                <a:gdLst/>
                <a:ahLst/>
                <a:cxnLst/>
                <a:rect l="l" t="t" r="r" b="b"/>
                <a:pathLst>
                  <a:path w="855" h="954" extrusionOk="0">
                    <a:moveTo>
                      <a:pt x="574" y="0"/>
                    </a:moveTo>
                    <a:cubicBezTo>
                      <a:pt x="479" y="0"/>
                      <a:pt x="372" y="58"/>
                      <a:pt x="321" y="135"/>
                    </a:cubicBezTo>
                    <a:lnTo>
                      <a:pt x="72" y="598"/>
                    </a:lnTo>
                    <a:cubicBezTo>
                      <a:pt x="0" y="705"/>
                      <a:pt x="36" y="847"/>
                      <a:pt x="178" y="918"/>
                    </a:cubicBezTo>
                    <a:cubicBezTo>
                      <a:pt x="214" y="954"/>
                      <a:pt x="249" y="954"/>
                      <a:pt x="285" y="954"/>
                    </a:cubicBezTo>
                    <a:cubicBezTo>
                      <a:pt x="392" y="954"/>
                      <a:pt x="463" y="918"/>
                      <a:pt x="534" y="847"/>
                    </a:cubicBezTo>
                    <a:lnTo>
                      <a:pt x="783" y="384"/>
                    </a:lnTo>
                    <a:cubicBezTo>
                      <a:pt x="854" y="278"/>
                      <a:pt x="819" y="100"/>
                      <a:pt x="676" y="29"/>
                    </a:cubicBezTo>
                    <a:cubicBezTo>
                      <a:pt x="647" y="9"/>
                      <a:pt x="611" y="0"/>
                      <a:pt x="5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AF3BB74-AFED-46FA-8E8F-EDB87B38E2B6}"/>
              </a:ext>
            </a:extLst>
          </p:cNvPr>
          <p:cNvGrpSpPr/>
          <p:nvPr/>
        </p:nvGrpSpPr>
        <p:grpSpPr>
          <a:xfrm>
            <a:off x="149524" y="2305986"/>
            <a:ext cx="1109900" cy="1109900"/>
            <a:chOff x="3870734" y="1099397"/>
            <a:chExt cx="1109900" cy="1109900"/>
          </a:xfrm>
        </p:grpSpPr>
        <p:pic>
          <p:nvPicPr>
            <p:cNvPr id="386" name="Google Shape;386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70734" y="1099397"/>
              <a:ext cx="1109900" cy="1109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" name="Google Shape;418;p49"/>
            <p:cNvGrpSpPr/>
            <p:nvPr/>
          </p:nvGrpSpPr>
          <p:grpSpPr>
            <a:xfrm>
              <a:off x="4138608" y="1380020"/>
              <a:ext cx="556602" cy="548654"/>
              <a:chOff x="2847126" y="4097159"/>
              <a:chExt cx="453296" cy="450677"/>
            </a:xfrm>
          </p:grpSpPr>
          <p:sp>
            <p:nvSpPr>
              <p:cNvPr id="419" name="Google Shape;419;p49"/>
              <p:cNvSpPr/>
              <p:nvPr/>
            </p:nvSpPr>
            <p:spPr>
              <a:xfrm>
                <a:off x="3051588" y="4351485"/>
                <a:ext cx="27182" cy="4706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851" extrusionOk="0">
                    <a:moveTo>
                      <a:pt x="1" y="0"/>
                    </a:moveTo>
                    <a:lnTo>
                      <a:pt x="1" y="1851"/>
                    </a:lnTo>
                    <a:lnTo>
                      <a:pt x="1068" y="1851"/>
                    </a:lnTo>
                    <a:lnTo>
                      <a:pt x="10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0" name="Google Shape;420;p49"/>
              <p:cNvSpPr/>
              <p:nvPr/>
            </p:nvSpPr>
            <p:spPr>
              <a:xfrm>
                <a:off x="3151111" y="4351485"/>
                <a:ext cx="28072" cy="47066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851" extrusionOk="0">
                    <a:moveTo>
                      <a:pt x="1" y="0"/>
                    </a:moveTo>
                    <a:lnTo>
                      <a:pt x="1" y="1851"/>
                    </a:lnTo>
                    <a:lnTo>
                      <a:pt x="1104" y="1851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1" name="Google Shape;421;p49"/>
              <p:cNvSpPr/>
              <p:nvPr/>
            </p:nvSpPr>
            <p:spPr>
              <a:xfrm>
                <a:off x="2905024" y="4233857"/>
                <a:ext cx="57034" cy="288653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1352" extrusionOk="0">
                    <a:moveTo>
                      <a:pt x="534" y="1"/>
                    </a:moveTo>
                    <a:cubicBezTo>
                      <a:pt x="428" y="37"/>
                      <a:pt x="356" y="108"/>
                      <a:pt x="356" y="179"/>
                    </a:cubicBezTo>
                    <a:lnTo>
                      <a:pt x="1" y="11351"/>
                    </a:lnTo>
                    <a:lnTo>
                      <a:pt x="2242" y="11351"/>
                    </a:lnTo>
                    <a:lnTo>
                      <a:pt x="1886" y="179"/>
                    </a:lnTo>
                    <a:cubicBezTo>
                      <a:pt x="1886" y="108"/>
                      <a:pt x="1815" y="37"/>
                      <a:pt x="17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2" name="Google Shape;422;p49"/>
              <p:cNvSpPr/>
              <p:nvPr/>
            </p:nvSpPr>
            <p:spPr>
              <a:xfrm>
                <a:off x="2994605" y="4388583"/>
                <a:ext cx="237061" cy="13934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5480" extrusionOk="0">
                    <a:moveTo>
                      <a:pt x="178" y="0"/>
                    </a:moveTo>
                    <a:cubicBezTo>
                      <a:pt x="71" y="0"/>
                      <a:pt x="0" y="71"/>
                      <a:pt x="36" y="143"/>
                    </a:cubicBezTo>
                    <a:lnTo>
                      <a:pt x="36" y="5480"/>
                    </a:lnTo>
                    <a:lnTo>
                      <a:pt x="9322" y="5480"/>
                    </a:lnTo>
                    <a:lnTo>
                      <a:pt x="9322" y="143"/>
                    </a:lnTo>
                    <a:cubicBezTo>
                      <a:pt x="9322" y="71"/>
                      <a:pt x="9251" y="0"/>
                      <a:pt x="9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3" name="Google Shape;423;p49"/>
              <p:cNvSpPr/>
              <p:nvPr/>
            </p:nvSpPr>
            <p:spPr>
              <a:xfrm>
                <a:off x="3033509" y="4334296"/>
                <a:ext cx="63340" cy="27157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1068" extrusionOk="0">
                    <a:moveTo>
                      <a:pt x="712" y="0"/>
                    </a:moveTo>
                    <a:cubicBezTo>
                      <a:pt x="0" y="0"/>
                      <a:pt x="0" y="1068"/>
                      <a:pt x="712" y="1068"/>
                    </a:cubicBezTo>
                    <a:lnTo>
                      <a:pt x="1779" y="1068"/>
                    </a:lnTo>
                    <a:cubicBezTo>
                      <a:pt x="2491" y="1068"/>
                      <a:pt x="2491" y="0"/>
                      <a:pt x="17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4" name="Google Shape;424;p49"/>
              <p:cNvSpPr/>
              <p:nvPr/>
            </p:nvSpPr>
            <p:spPr>
              <a:xfrm>
                <a:off x="3133007" y="4334296"/>
                <a:ext cx="63365" cy="27157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068" extrusionOk="0">
                    <a:moveTo>
                      <a:pt x="713" y="0"/>
                    </a:moveTo>
                    <a:cubicBezTo>
                      <a:pt x="1" y="0"/>
                      <a:pt x="1" y="1068"/>
                      <a:pt x="713" y="1068"/>
                    </a:cubicBezTo>
                    <a:lnTo>
                      <a:pt x="1780" y="1068"/>
                    </a:lnTo>
                    <a:cubicBezTo>
                      <a:pt x="2492" y="1068"/>
                      <a:pt x="2492" y="0"/>
                      <a:pt x="1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5" name="Google Shape;425;p49"/>
              <p:cNvSpPr/>
              <p:nvPr/>
            </p:nvSpPr>
            <p:spPr>
              <a:xfrm>
                <a:off x="3031238" y="4435624"/>
                <a:ext cx="28962" cy="28962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9" extrusionOk="0">
                    <a:moveTo>
                      <a:pt x="143" y="0"/>
                    </a:moveTo>
                    <a:cubicBezTo>
                      <a:pt x="71" y="0"/>
                      <a:pt x="0" y="36"/>
                      <a:pt x="0" y="143"/>
                    </a:cubicBezTo>
                    <a:lnTo>
                      <a:pt x="0" y="997"/>
                    </a:lnTo>
                    <a:cubicBezTo>
                      <a:pt x="0" y="1068"/>
                      <a:pt x="71" y="1139"/>
                      <a:pt x="143" y="1139"/>
                    </a:cubicBezTo>
                    <a:lnTo>
                      <a:pt x="997" y="1139"/>
                    </a:lnTo>
                    <a:cubicBezTo>
                      <a:pt x="1068" y="1139"/>
                      <a:pt x="1139" y="1068"/>
                      <a:pt x="1139" y="997"/>
                    </a:cubicBezTo>
                    <a:lnTo>
                      <a:pt x="1139" y="143"/>
                    </a:lnTo>
                    <a:cubicBezTo>
                      <a:pt x="1139" y="72"/>
                      <a:pt x="1068" y="0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6" name="Google Shape;426;p49"/>
              <p:cNvSpPr/>
              <p:nvPr/>
            </p:nvSpPr>
            <p:spPr>
              <a:xfrm>
                <a:off x="3099079" y="4435624"/>
                <a:ext cx="28987" cy="2896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9" extrusionOk="0">
                    <a:moveTo>
                      <a:pt x="143" y="0"/>
                    </a:moveTo>
                    <a:cubicBezTo>
                      <a:pt x="72" y="0"/>
                      <a:pt x="1" y="36"/>
                      <a:pt x="1" y="143"/>
                    </a:cubicBezTo>
                    <a:lnTo>
                      <a:pt x="1" y="997"/>
                    </a:lnTo>
                    <a:cubicBezTo>
                      <a:pt x="1" y="1068"/>
                      <a:pt x="72" y="1139"/>
                      <a:pt x="143" y="1139"/>
                    </a:cubicBezTo>
                    <a:lnTo>
                      <a:pt x="997" y="1139"/>
                    </a:lnTo>
                    <a:cubicBezTo>
                      <a:pt x="1068" y="1139"/>
                      <a:pt x="1139" y="1068"/>
                      <a:pt x="1139" y="997"/>
                    </a:cubicBezTo>
                    <a:lnTo>
                      <a:pt x="1139" y="143"/>
                    </a:lnTo>
                    <a:cubicBezTo>
                      <a:pt x="1139" y="36"/>
                      <a:pt x="1068" y="0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7" name="Google Shape;427;p49"/>
              <p:cNvSpPr/>
              <p:nvPr/>
            </p:nvSpPr>
            <p:spPr>
              <a:xfrm>
                <a:off x="3166030" y="4435624"/>
                <a:ext cx="28987" cy="2896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9" extrusionOk="0">
                    <a:moveTo>
                      <a:pt x="143" y="0"/>
                    </a:moveTo>
                    <a:cubicBezTo>
                      <a:pt x="72" y="0"/>
                      <a:pt x="1" y="36"/>
                      <a:pt x="1" y="143"/>
                    </a:cubicBezTo>
                    <a:lnTo>
                      <a:pt x="1" y="997"/>
                    </a:lnTo>
                    <a:cubicBezTo>
                      <a:pt x="1" y="1068"/>
                      <a:pt x="72" y="1139"/>
                      <a:pt x="143" y="1139"/>
                    </a:cubicBezTo>
                    <a:lnTo>
                      <a:pt x="997" y="1139"/>
                    </a:lnTo>
                    <a:cubicBezTo>
                      <a:pt x="1068" y="1139"/>
                      <a:pt x="1139" y="1068"/>
                      <a:pt x="1139" y="997"/>
                    </a:cubicBezTo>
                    <a:lnTo>
                      <a:pt x="1139" y="143"/>
                    </a:lnTo>
                    <a:cubicBezTo>
                      <a:pt x="1139" y="36"/>
                      <a:pt x="1068" y="0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8" name="Google Shape;428;p49"/>
              <p:cNvSpPr/>
              <p:nvPr/>
            </p:nvSpPr>
            <p:spPr>
              <a:xfrm>
                <a:off x="2869069" y="4097159"/>
                <a:ext cx="427741" cy="83453"/>
              </a:xfrm>
              <a:custGeom>
                <a:avLst/>
                <a:gdLst/>
                <a:ahLst/>
                <a:cxnLst/>
                <a:rect l="l" t="t" r="r" b="b"/>
                <a:pathLst>
                  <a:path w="16822" h="3282" extrusionOk="0">
                    <a:moveTo>
                      <a:pt x="2169" y="0"/>
                    </a:moveTo>
                    <a:cubicBezTo>
                      <a:pt x="1" y="0"/>
                      <a:pt x="1" y="3282"/>
                      <a:pt x="2169" y="3282"/>
                    </a:cubicBezTo>
                    <a:cubicBezTo>
                      <a:pt x="2213" y="3282"/>
                      <a:pt x="2258" y="3280"/>
                      <a:pt x="2304" y="3278"/>
                    </a:cubicBezTo>
                    <a:lnTo>
                      <a:pt x="14757" y="3278"/>
                    </a:lnTo>
                    <a:cubicBezTo>
                      <a:pt x="16821" y="3171"/>
                      <a:pt x="16821" y="111"/>
                      <a:pt x="14757" y="4"/>
                    </a:cubicBezTo>
                    <a:lnTo>
                      <a:pt x="2304" y="4"/>
                    </a:lnTo>
                    <a:cubicBezTo>
                      <a:pt x="2258" y="1"/>
                      <a:pt x="2213" y="0"/>
                      <a:pt x="21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9" name="Google Shape;429;p49"/>
              <p:cNvSpPr/>
              <p:nvPr/>
            </p:nvSpPr>
            <p:spPr>
              <a:xfrm>
                <a:off x="2847126" y="4518849"/>
                <a:ext cx="453296" cy="28987"/>
              </a:xfrm>
              <a:custGeom>
                <a:avLst/>
                <a:gdLst/>
                <a:ahLst/>
                <a:cxnLst/>
                <a:rect l="l" t="t" r="r" b="b"/>
                <a:pathLst>
                  <a:path w="17827" h="1140" extrusionOk="0">
                    <a:moveTo>
                      <a:pt x="605" y="1"/>
                    </a:moveTo>
                    <a:cubicBezTo>
                      <a:pt x="285" y="1"/>
                      <a:pt x="0" y="285"/>
                      <a:pt x="36" y="641"/>
                    </a:cubicBezTo>
                    <a:cubicBezTo>
                      <a:pt x="72" y="926"/>
                      <a:pt x="321" y="1139"/>
                      <a:pt x="641" y="1139"/>
                    </a:cubicBezTo>
                    <a:lnTo>
                      <a:pt x="17222" y="1139"/>
                    </a:lnTo>
                    <a:cubicBezTo>
                      <a:pt x="17577" y="1139"/>
                      <a:pt x="17826" y="855"/>
                      <a:pt x="17791" y="535"/>
                    </a:cubicBezTo>
                    <a:cubicBezTo>
                      <a:pt x="17755" y="250"/>
                      <a:pt x="17506" y="1"/>
                      <a:pt x="17222" y="1"/>
                    </a:cubicBezTo>
                    <a:close/>
                  </a:path>
                </a:pathLst>
              </a:custGeom>
              <a:solidFill>
                <a:srgbClr val="A16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0" name="Google Shape;430;p49"/>
              <p:cNvSpPr/>
              <p:nvPr/>
            </p:nvSpPr>
            <p:spPr>
              <a:xfrm>
                <a:off x="2940317" y="4134207"/>
                <a:ext cx="111347" cy="65374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2571" extrusionOk="0">
                    <a:moveTo>
                      <a:pt x="2729" y="1"/>
                    </a:moveTo>
                    <a:cubicBezTo>
                      <a:pt x="2686" y="1"/>
                      <a:pt x="2642" y="3"/>
                      <a:pt x="2598" y="6"/>
                    </a:cubicBezTo>
                    <a:lnTo>
                      <a:pt x="1352" y="6"/>
                    </a:lnTo>
                    <a:cubicBezTo>
                      <a:pt x="605" y="6"/>
                      <a:pt x="0" y="611"/>
                      <a:pt x="71" y="1358"/>
                    </a:cubicBezTo>
                    <a:cubicBezTo>
                      <a:pt x="107" y="2034"/>
                      <a:pt x="676" y="2568"/>
                      <a:pt x="1352" y="2568"/>
                    </a:cubicBezTo>
                    <a:lnTo>
                      <a:pt x="2598" y="2568"/>
                    </a:lnTo>
                    <a:cubicBezTo>
                      <a:pt x="2631" y="2570"/>
                      <a:pt x="2665" y="2571"/>
                      <a:pt x="2697" y="2571"/>
                    </a:cubicBezTo>
                    <a:cubicBezTo>
                      <a:pt x="4368" y="2571"/>
                      <a:pt x="4379" y="1"/>
                      <a:pt x="2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1" name="Google Shape;431;p49"/>
              <p:cNvSpPr/>
              <p:nvPr/>
            </p:nvSpPr>
            <p:spPr>
              <a:xfrm>
                <a:off x="2912271" y="4279093"/>
                <a:ext cx="43456" cy="3712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460" extrusionOk="0">
                    <a:moveTo>
                      <a:pt x="36" y="1"/>
                    </a:moveTo>
                    <a:lnTo>
                      <a:pt x="0" y="1460"/>
                    </a:lnTo>
                    <a:lnTo>
                      <a:pt x="1708" y="1460"/>
                    </a:lnTo>
                    <a:lnTo>
                      <a:pt x="16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2" name="Google Shape;432;p49"/>
              <p:cNvSpPr/>
              <p:nvPr/>
            </p:nvSpPr>
            <p:spPr>
              <a:xfrm>
                <a:off x="2909550" y="4359622"/>
                <a:ext cx="48872" cy="37124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460" extrusionOk="0">
                    <a:moveTo>
                      <a:pt x="36" y="1"/>
                    </a:moveTo>
                    <a:lnTo>
                      <a:pt x="0" y="1459"/>
                    </a:lnTo>
                    <a:lnTo>
                      <a:pt x="1922" y="1459"/>
                    </a:lnTo>
                    <a:lnTo>
                      <a:pt x="18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3" name="Google Shape;433;p49"/>
              <p:cNvSpPr/>
              <p:nvPr/>
            </p:nvSpPr>
            <p:spPr>
              <a:xfrm>
                <a:off x="2906829" y="4441040"/>
                <a:ext cx="54313" cy="37124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460" extrusionOk="0">
                    <a:moveTo>
                      <a:pt x="36" y="1"/>
                    </a:moveTo>
                    <a:lnTo>
                      <a:pt x="1" y="1460"/>
                    </a:lnTo>
                    <a:lnTo>
                      <a:pt x="2136" y="1460"/>
                    </a:lnTo>
                    <a:lnTo>
                      <a:pt x="20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34" name="Google Shape;43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34568" y="410150"/>
            <a:ext cx="1298632" cy="531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6A5BDA-E0E7-4C6F-835F-556411B48C68}"/>
              </a:ext>
            </a:extLst>
          </p:cNvPr>
          <p:cNvGrpSpPr/>
          <p:nvPr/>
        </p:nvGrpSpPr>
        <p:grpSpPr>
          <a:xfrm>
            <a:off x="149524" y="3626626"/>
            <a:ext cx="1109900" cy="1220039"/>
            <a:chOff x="6716834" y="989258"/>
            <a:chExt cx="1109900" cy="1220039"/>
          </a:xfrm>
        </p:grpSpPr>
        <p:pic>
          <p:nvPicPr>
            <p:cNvPr id="387" name="Google Shape;387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16834" y="1099397"/>
              <a:ext cx="1109900" cy="1109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1" name="Google Shape;411;p49"/>
            <p:cNvGrpSpPr/>
            <p:nvPr/>
          </p:nvGrpSpPr>
          <p:grpSpPr>
            <a:xfrm>
              <a:off x="6977600" y="1380036"/>
              <a:ext cx="588384" cy="548623"/>
              <a:chOff x="5505733" y="1936711"/>
              <a:chExt cx="473206" cy="451542"/>
            </a:xfrm>
          </p:grpSpPr>
          <p:sp>
            <p:nvSpPr>
              <p:cNvPr id="412" name="Google Shape;412;p49"/>
              <p:cNvSpPr/>
              <p:nvPr/>
            </p:nvSpPr>
            <p:spPr>
              <a:xfrm>
                <a:off x="5583541" y="2243011"/>
                <a:ext cx="72418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4004" extrusionOk="0">
                    <a:moveTo>
                      <a:pt x="1420" y="1"/>
                    </a:moveTo>
                    <a:cubicBezTo>
                      <a:pt x="1389" y="1"/>
                      <a:pt x="1353" y="18"/>
                      <a:pt x="1317" y="54"/>
                    </a:cubicBezTo>
                    <a:cubicBezTo>
                      <a:pt x="1033" y="374"/>
                      <a:pt x="1" y="1548"/>
                      <a:pt x="1" y="2509"/>
                    </a:cubicBezTo>
                    <a:cubicBezTo>
                      <a:pt x="1" y="3612"/>
                      <a:pt x="641" y="4003"/>
                      <a:pt x="1424" y="4003"/>
                    </a:cubicBezTo>
                    <a:cubicBezTo>
                      <a:pt x="2207" y="4003"/>
                      <a:pt x="2847" y="3612"/>
                      <a:pt x="2847" y="2509"/>
                    </a:cubicBezTo>
                    <a:cubicBezTo>
                      <a:pt x="2847" y="1548"/>
                      <a:pt x="1816" y="374"/>
                      <a:pt x="1495" y="54"/>
                    </a:cubicBezTo>
                    <a:cubicBezTo>
                      <a:pt x="1478" y="18"/>
                      <a:pt x="1451" y="1"/>
                      <a:pt x="1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3" name="Google Shape;413;p49"/>
              <p:cNvSpPr/>
              <p:nvPr/>
            </p:nvSpPr>
            <p:spPr>
              <a:xfrm>
                <a:off x="5733741" y="2286212"/>
                <a:ext cx="73307" cy="102041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4013" extrusionOk="0">
                    <a:moveTo>
                      <a:pt x="1428" y="1"/>
                    </a:moveTo>
                    <a:cubicBezTo>
                      <a:pt x="1397" y="1"/>
                      <a:pt x="1370" y="9"/>
                      <a:pt x="1352" y="27"/>
                    </a:cubicBezTo>
                    <a:cubicBezTo>
                      <a:pt x="1032" y="383"/>
                      <a:pt x="0" y="1557"/>
                      <a:pt x="0" y="2482"/>
                    </a:cubicBezTo>
                    <a:cubicBezTo>
                      <a:pt x="0" y="3621"/>
                      <a:pt x="641" y="4012"/>
                      <a:pt x="1424" y="4012"/>
                    </a:cubicBezTo>
                    <a:cubicBezTo>
                      <a:pt x="2242" y="4012"/>
                      <a:pt x="2882" y="3621"/>
                      <a:pt x="2882" y="2482"/>
                    </a:cubicBezTo>
                    <a:lnTo>
                      <a:pt x="2847" y="2482"/>
                    </a:lnTo>
                    <a:cubicBezTo>
                      <a:pt x="2847" y="1557"/>
                      <a:pt x="1851" y="383"/>
                      <a:pt x="1530" y="27"/>
                    </a:cubicBezTo>
                    <a:cubicBezTo>
                      <a:pt x="1495" y="9"/>
                      <a:pt x="1459" y="1"/>
                      <a:pt x="14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4" name="Google Shape;414;p49"/>
              <p:cNvSpPr/>
              <p:nvPr/>
            </p:nvSpPr>
            <p:spPr>
              <a:xfrm>
                <a:off x="5505733" y="1936711"/>
                <a:ext cx="473206" cy="274210"/>
              </a:xfrm>
              <a:custGeom>
                <a:avLst/>
                <a:gdLst/>
                <a:ahLst/>
                <a:cxnLst/>
                <a:rect l="l" t="t" r="r" b="b"/>
                <a:pathLst>
                  <a:path w="18610" h="10784" extrusionOk="0">
                    <a:moveTo>
                      <a:pt x="8176" y="0"/>
                    </a:moveTo>
                    <a:cubicBezTo>
                      <a:pt x="5926" y="0"/>
                      <a:pt x="3976" y="1547"/>
                      <a:pt x="3523" y="3774"/>
                    </a:cubicBezTo>
                    <a:cubicBezTo>
                      <a:pt x="3488" y="3810"/>
                      <a:pt x="3452" y="3845"/>
                      <a:pt x="3417" y="3881"/>
                    </a:cubicBezTo>
                    <a:cubicBezTo>
                      <a:pt x="926" y="4557"/>
                      <a:pt x="1" y="7581"/>
                      <a:pt x="1744" y="9503"/>
                    </a:cubicBezTo>
                    <a:cubicBezTo>
                      <a:pt x="1780" y="9574"/>
                      <a:pt x="1780" y="9680"/>
                      <a:pt x="1709" y="9716"/>
                    </a:cubicBezTo>
                    <a:cubicBezTo>
                      <a:pt x="1531" y="9823"/>
                      <a:pt x="1424" y="10001"/>
                      <a:pt x="1424" y="10214"/>
                    </a:cubicBezTo>
                    <a:cubicBezTo>
                      <a:pt x="1424" y="10534"/>
                      <a:pt x="1673" y="10783"/>
                      <a:pt x="1994" y="10783"/>
                    </a:cubicBezTo>
                    <a:lnTo>
                      <a:pt x="17436" y="10783"/>
                    </a:lnTo>
                    <a:cubicBezTo>
                      <a:pt x="17720" y="10783"/>
                      <a:pt x="18005" y="10534"/>
                      <a:pt x="18005" y="10250"/>
                    </a:cubicBezTo>
                    <a:cubicBezTo>
                      <a:pt x="18005" y="10072"/>
                      <a:pt x="17934" y="9894"/>
                      <a:pt x="17791" y="9787"/>
                    </a:cubicBezTo>
                    <a:cubicBezTo>
                      <a:pt x="17720" y="9752"/>
                      <a:pt x="17720" y="9645"/>
                      <a:pt x="17791" y="9609"/>
                    </a:cubicBezTo>
                    <a:lnTo>
                      <a:pt x="17827" y="9574"/>
                    </a:lnTo>
                    <a:cubicBezTo>
                      <a:pt x="18325" y="9040"/>
                      <a:pt x="18610" y="8328"/>
                      <a:pt x="18610" y="7581"/>
                    </a:cubicBezTo>
                    <a:cubicBezTo>
                      <a:pt x="18583" y="5891"/>
                      <a:pt x="17198" y="4703"/>
                      <a:pt x="15688" y="4703"/>
                    </a:cubicBezTo>
                    <a:cubicBezTo>
                      <a:pt x="15227" y="4703"/>
                      <a:pt x="14754" y="4814"/>
                      <a:pt x="14305" y="5055"/>
                    </a:cubicBezTo>
                    <a:cubicBezTo>
                      <a:pt x="14275" y="5070"/>
                      <a:pt x="14246" y="5078"/>
                      <a:pt x="14219" y="5078"/>
                    </a:cubicBezTo>
                    <a:cubicBezTo>
                      <a:pt x="14180" y="5078"/>
                      <a:pt x="14147" y="5061"/>
                      <a:pt x="14127" y="5019"/>
                    </a:cubicBezTo>
                    <a:cubicBezTo>
                      <a:pt x="13771" y="4664"/>
                      <a:pt x="13379" y="4415"/>
                      <a:pt x="12917" y="4237"/>
                    </a:cubicBezTo>
                    <a:cubicBezTo>
                      <a:pt x="12846" y="4237"/>
                      <a:pt x="12810" y="4165"/>
                      <a:pt x="12810" y="4130"/>
                    </a:cubicBezTo>
                    <a:cubicBezTo>
                      <a:pt x="12525" y="1853"/>
                      <a:pt x="10604" y="109"/>
                      <a:pt x="8327" y="3"/>
                    </a:cubicBezTo>
                    <a:cubicBezTo>
                      <a:pt x="8276" y="1"/>
                      <a:pt x="8226" y="0"/>
                      <a:pt x="8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5" name="Google Shape;415;p49"/>
              <p:cNvSpPr/>
              <p:nvPr/>
            </p:nvSpPr>
            <p:spPr>
              <a:xfrm>
                <a:off x="5627887" y="2030793"/>
                <a:ext cx="95023" cy="81521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206" extrusionOk="0">
                    <a:moveTo>
                      <a:pt x="409" y="1"/>
                    </a:moveTo>
                    <a:cubicBezTo>
                      <a:pt x="367" y="1"/>
                      <a:pt x="326" y="2"/>
                      <a:pt x="285" y="3"/>
                    </a:cubicBezTo>
                    <a:cubicBezTo>
                      <a:pt x="107" y="39"/>
                      <a:pt x="0" y="145"/>
                      <a:pt x="36" y="323"/>
                    </a:cubicBezTo>
                    <a:cubicBezTo>
                      <a:pt x="36" y="447"/>
                      <a:pt x="143" y="544"/>
                      <a:pt x="265" y="544"/>
                    </a:cubicBezTo>
                    <a:cubicBezTo>
                      <a:pt x="283" y="544"/>
                      <a:pt x="302" y="541"/>
                      <a:pt x="321" y="537"/>
                    </a:cubicBezTo>
                    <a:cubicBezTo>
                      <a:pt x="361" y="535"/>
                      <a:pt x="402" y="534"/>
                      <a:pt x="442" y="534"/>
                    </a:cubicBezTo>
                    <a:cubicBezTo>
                      <a:pt x="1291" y="534"/>
                      <a:pt x="2127" y="888"/>
                      <a:pt x="2705" y="1533"/>
                    </a:cubicBezTo>
                    <a:cubicBezTo>
                      <a:pt x="3025" y="1960"/>
                      <a:pt x="3203" y="2422"/>
                      <a:pt x="3203" y="2956"/>
                    </a:cubicBezTo>
                    <a:cubicBezTo>
                      <a:pt x="3203" y="3098"/>
                      <a:pt x="3309" y="3205"/>
                      <a:pt x="3452" y="3205"/>
                    </a:cubicBezTo>
                    <a:cubicBezTo>
                      <a:pt x="3594" y="3205"/>
                      <a:pt x="3736" y="3098"/>
                      <a:pt x="3701" y="2956"/>
                    </a:cubicBezTo>
                    <a:cubicBezTo>
                      <a:pt x="3701" y="2316"/>
                      <a:pt x="3487" y="1711"/>
                      <a:pt x="3096" y="1213"/>
                    </a:cubicBezTo>
                    <a:cubicBezTo>
                      <a:pt x="2446" y="426"/>
                      <a:pt x="1434" y="1"/>
                      <a:pt x="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6" name="Google Shape;416;p49"/>
              <p:cNvSpPr/>
              <p:nvPr/>
            </p:nvSpPr>
            <p:spPr>
              <a:xfrm>
                <a:off x="5816966" y="2087725"/>
                <a:ext cx="34403" cy="68909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2710" extrusionOk="0">
                    <a:moveTo>
                      <a:pt x="1055" y="1"/>
                    </a:moveTo>
                    <a:cubicBezTo>
                      <a:pt x="997" y="1"/>
                      <a:pt x="940" y="27"/>
                      <a:pt x="890" y="77"/>
                    </a:cubicBezTo>
                    <a:cubicBezTo>
                      <a:pt x="214" y="682"/>
                      <a:pt x="1" y="1642"/>
                      <a:pt x="321" y="2532"/>
                    </a:cubicBezTo>
                    <a:cubicBezTo>
                      <a:pt x="357" y="2603"/>
                      <a:pt x="428" y="2674"/>
                      <a:pt x="570" y="2710"/>
                    </a:cubicBezTo>
                    <a:lnTo>
                      <a:pt x="641" y="2710"/>
                    </a:lnTo>
                    <a:cubicBezTo>
                      <a:pt x="784" y="2638"/>
                      <a:pt x="855" y="2496"/>
                      <a:pt x="819" y="2354"/>
                    </a:cubicBezTo>
                    <a:cubicBezTo>
                      <a:pt x="570" y="1713"/>
                      <a:pt x="712" y="966"/>
                      <a:pt x="1211" y="504"/>
                    </a:cubicBezTo>
                    <a:cubicBezTo>
                      <a:pt x="1317" y="397"/>
                      <a:pt x="1353" y="219"/>
                      <a:pt x="1246" y="112"/>
                    </a:cubicBezTo>
                    <a:cubicBezTo>
                      <a:pt x="1189" y="36"/>
                      <a:pt x="1122" y="1"/>
                      <a:pt x="10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7" name="Google Shape;417;p49"/>
              <p:cNvSpPr/>
              <p:nvPr/>
            </p:nvSpPr>
            <p:spPr>
              <a:xfrm>
                <a:off x="5849538" y="2180358"/>
                <a:ext cx="72418" cy="102041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4013" extrusionOk="0">
                    <a:moveTo>
                      <a:pt x="1406" y="1"/>
                    </a:moveTo>
                    <a:cubicBezTo>
                      <a:pt x="1371" y="1"/>
                      <a:pt x="1335" y="10"/>
                      <a:pt x="1317" y="27"/>
                    </a:cubicBezTo>
                    <a:cubicBezTo>
                      <a:pt x="997" y="383"/>
                      <a:pt x="1" y="1557"/>
                      <a:pt x="1" y="2482"/>
                    </a:cubicBezTo>
                    <a:cubicBezTo>
                      <a:pt x="1" y="3621"/>
                      <a:pt x="641" y="4012"/>
                      <a:pt x="1424" y="4012"/>
                    </a:cubicBezTo>
                    <a:cubicBezTo>
                      <a:pt x="2207" y="4012"/>
                      <a:pt x="2847" y="3621"/>
                      <a:pt x="2847" y="2482"/>
                    </a:cubicBezTo>
                    <a:cubicBezTo>
                      <a:pt x="2847" y="1557"/>
                      <a:pt x="1815" y="383"/>
                      <a:pt x="1495" y="27"/>
                    </a:cubicBezTo>
                    <a:cubicBezTo>
                      <a:pt x="1477" y="10"/>
                      <a:pt x="1442" y="1"/>
                      <a:pt x="1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35" name="Google Shape;435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25813" y="989258"/>
              <a:ext cx="784558" cy="3210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Subtitle 6">
            <a:extLst>
              <a:ext uri="{FF2B5EF4-FFF2-40B4-BE49-F238E27FC236}">
                <a16:creationId xmlns:a16="http://schemas.microsoft.com/office/drawing/2014/main" id="{61FAB47C-717A-4873-9805-E7E513CF728C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254588" y="1372205"/>
            <a:ext cx="5523428" cy="3361139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906795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51603" y="304800"/>
            <a:ext cx="1016925" cy="10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0252" y="1363289"/>
            <a:ext cx="726835" cy="29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177272" y="488816"/>
            <a:ext cx="1330893" cy="54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5984" y="1436371"/>
            <a:ext cx="939100" cy="3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59627" y="1065914"/>
            <a:ext cx="726835" cy="29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6A9FF-7A8C-4FA7-B8DA-6DB5E4F88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7" y="587974"/>
            <a:ext cx="8736325" cy="2822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ing, her name on Behance">
            <a:extLst>
              <a:ext uri="{FF2B5EF4-FFF2-40B4-BE49-F238E27FC236}">
                <a16:creationId xmlns:a16="http://schemas.microsoft.com/office/drawing/2014/main" id="{A24DE99D-6C32-4A13-8478-101FDA90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7" b="97085" l="9250" r="90750">
                        <a14:foregroundMark x1="58625" y1="3445" x2="55875" y2="46113"/>
                        <a14:foregroundMark x1="55875" y1="46113" x2="53625" y2="48233"/>
                        <a14:foregroundMark x1="70000" y1="5212" x2="69375" y2="51502"/>
                        <a14:foregroundMark x1="69375" y1="51502" x2="68875" y2="52032"/>
                        <a14:foregroundMark x1="83750" y1="33216" x2="81875" y2="44788"/>
                        <a14:foregroundMark x1="81875" y1="44788" x2="70875" y2="57244"/>
                        <a14:foregroundMark x1="64500" y1="50442" x2="65625" y2="61572"/>
                        <a14:foregroundMark x1="65625" y1="61572" x2="60625" y2="74912"/>
                        <a14:foregroundMark x1="71625" y1="67933" x2="71500" y2="72527"/>
                        <a14:foregroundMark x1="44125" y1="75883" x2="44250" y2="97085"/>
                        <a14:foregroundMark x1="27875" y1="58569" x2="27875" y2="67314"/>
                        <a14:foregroundMark x1="74750" y1="4152" x2="77375" y2="17314"/>
                        <a14:foregroundMark x1="9250" y1="21555" x2="11000" y2="25265"/>
                        <a14:foregroundMark x1="90750" y1="42049" x2="88875" y2="47527"/>
                        <a14:foregroundMark x1="17000" y1="45141" x2="17000" y2="45141"/>
                        <a14:foregroundMark x1="18000" y1="43640" x2="20000" y2="43640"/>
                        <a14:foregroundMark x1="16125" y1="37721" x2="18500" y2="42403"/>
                        <a14:foregroundMark x1="63000" y1="88516" x2="63000" y2="88516"/>
                        <a14:foregroundMark x1="66375" y1="89223" x2="66375" y2="89223"/>
                        <a14:foregroundMark x1="64125" y1="86661" x2="62500" y2="86837"/>
                        <a14:foregroundMark x1="67125" y1="89046" x2="63375" y2="87986"/>
                        <a14:foregroundMark x1="61250" y1="89399" x2="61500" y2="96378"/>
                        <a14:foregroundMark x1="62750" y1="84717" x2="62750" y2="84717"/>
                        <a14:foregroundMark x1="67875" y1="84187" x2="67875" y2="84187"/>
                        <a14:foregroundMark x1="60750" y1="82244" x2="61000" y2="83127"/>
                        <a14:foregroundMark x1="64625" y1="86396" x2="71500" y2="88339"/>
                        <a14:foregroundMark x1="82000" y1="19081" x2="82000" y2="19081"/>
                        <a14:foregroundMark x1="82750" y1="17403" x2="79500" y2="19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09" y="825734"/>
            <a:ext cx="3051755" cy="43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CE82246-B4C8-40EF-8408-931B96EA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(SGK – 110)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18C045-CCA1-4D26-9FC0-57A0D58D6AA7}"/>
              </a:ext>
            </a:extLst>
          </p:cNvPr>
          <p:cNvSpPr/>
          <p:nvPr/>
        </p:nvSpPr>
        <p:spPr>
          <a:xfrm>
            <a:off x="2423530" y="958855"/>
            <a:ext cx="6467709" cy="161289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chèo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huê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666609-95FF-4F4B-9685-82146F1E740F}"/>
              </a:ext>
            </a:extLst>
          </p:cNvPr>
          <p:cNvSpPr/>
          <p:nvPr/>
        </p:nvSpPr>
        <p:spPr>
          <a:xfrm>
            <a:off x="2542441" y="2931180"/>
            <a:ext cx="2297189" cy="20405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F3518-516D-4F6C-A58B-E57946E04A7D}"/>
              </a:ext>
            </a:extLst>
          </p:cNvPr>
          <p:cNvSpPr/>
          <p:nvPr/>
        </p:nvSpPr>
        <p:spPr>
          <a:xfrm>
            <a:off x="4954896" y="2962657"/>
            <a:ext cx="4170557" cy="20405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rang,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3885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36" grpId="0" animBg="1"/>
    </p:bldLst>
  </p:timing>
</p:sld>
</file>

<file path=ppt/theme/theme1.xml><?xml version="1.0" encoding="utf-8"?>
<a:theme xmlns:a="http://schemas.openxmlformats.org/drawingml/2006/main" name="Biology Subject for Pre-K: Photosynthesis by Slidesgo">
  <a:themeElements>
    <a:clrScheme name="Simple Light">
      <a:dk1>
        <a:srgbClr val="0C343D"/>
      </a:dk1>
      <a:lt1>
        <a:srgbClr val="D1ECE5"/>
      </a:lt1>
      <a:dk2>
        <a:srgbClr val="5A3F36"/>
      </a:dk2>
      <a:lt2>
        <a:srgbClr val="E4CC71"/>
      </a:lt2>
      <a:accent1>
        <a:srgbClr val="85B5C3"/>
      </a:accent1>
      <a:accent2>
        <a:srgbClr val="296D5C"/>
      </a:accent2>
      <a:accent3>
        <a:srgbClr val="82CC78"/>
      </a:accent3>
      <a:accent4>
        <a:srgbClr val="A8B8C0"/>
      </a:accent4>
      <a:accent5>
        <a:srgbClr val="BF9000"/>
      </a:accent5>
      <a:accent6>
        <a:srgbClr val="FFFFFF"/>
      </a:accent6>
      <a:hlink>
        <a:srgbClr val="0C34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1151</Words>
  <Application>Microsoft Office PowerPoint</Application>
  <PresentationFormat>On-screen Show (16:9)</PresentationFormat>
  <Paragraphs>95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Chela One</vt:lpstr>
      <vt:lpstr>Assistant</vt:lpstr>
      <vt:lpstr>Bebas Neue</vt:lpstr>
      <vt:lpstr>Cambria</vt:lpstr>
      <vt:lpstr>Biology Subject for Pre-K: Photosynthesis by Slidesgo</vt:lpstr>
      <vt:lpstr>PowerPoint Presentation</vt:lpstr>
      <vt:lpstr>Hs nhắc lại</vt:lpstr>
      <vt:lpstr>PowerPoint Presentation</vt:lpstr>
      <vt:lpstr>HOẠT ĐỘNG NHÓM</vt:lpstr>
      <vt:lpstr>1. Dấu gạch ngang</vt:lpstr>
      <vt:lpstr>2. Biện pháp tu từ</vt:lpstr>
      <vt:lpstr>2. Biện pháp tu từ</vt:lpstr>
      <vt:lpstr>PowerPoint Presentation</vt:lpstr>
      <vt:lpstr>Bài tập 1 (SGK – 110)</vt:lpstr>
      <vt:lpstr>Bài tập 1 (SGK – 110)</vt:lpstr>
      <vt:lpstr>Bài tập 2 (SGK – 110)</vt:lpstr>
      <vt:lpstr>Bài tập 2 (SGK – 110)</vt:lpstr>
      <vt:lpstr>Bài tập 3 (SGK – 111)</vt:lpstr>
      <vt:lpstr>Bài tập 3 (SGK – 111)</vt:lpstr>
      <vt:lpstr>Bài tập 4 (SGK – 111)</vt:lpstr>
      <vt:lpstr>Bài tập 5 (SGK – 111)</vt:lpstr>
      <vt:lpstr>Bài tập 5 (SGK – 111)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DẤU CÂU, BIỆN PHÁP TU TỪ</dc:title>
  <cp:lastModifiedBy>Dương Uyên</cp:lastModifiedBy>
  <cp:revision>5</cp:revision>
  <dcterms:modified xsi:type="dcterms:W3CDTF">2022-07-09T17:26:39Z</dcterms:modified>
</cp:coreProperties>
</file>