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Didact Gothic"/>
      <p:regular r:id="rId26"/>
    </p:embeddedFont>
    <p:embeddedFont>
      <p:font typeface="Leckerli One"/>
      <p:regular r:id="rId27"/>
    </p:embeddedFont>
    <p:embeddedFont>
      <p:font typeface="Josefin Sans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32" roundtripDataSignature="AMtx7miB6ThKw1cPEEMQ5fgfQZpjrv4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idactGothic-regular.fntdata"/><Relationship Id="rId25" Type="http://schemas.openxmlformats.org/officeDocument/2006/relationships/font" Target="fonts/Montserrat-boldItalic.fntdata"/><Relationship Id="rId28" Type="http://schemas.openxmlformats.org/officeDocument/2006/relationships/font" Target="fonts/JosefinSansLight-regular.fntdata"/><Relationship Id="rId27" Type="http://schemas.openxmlformats.org/officeDocument/2006/relationships/font" Target="fonts/Leckerli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efinSa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osefinSansLight-boldItalic.fntdata"/><Relationship Id="rId30" Type="http://schemas.openxmlformats.org/officeDocument/2006/relationships/font" Target="fonts/JosefinSans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18"/>
          <p:cNvSpPr/>
          <p:nvPr/>
        </p:nvSpPr>
        <p:spPr>
          <a:xfrm>
            <a:off x="993450" y="816450"/>
            <a:ext cx="7157100" cy="3510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8"/>
          <p:cNvSpPr txBox="1"/>
          <p:nvPr>
            <p:ph type="ctrTitle"/>
          </p:nvPr>
        </p:nvSpPr>
        <p:spPr>
          <a:xfrm>
            <a:off x="1611300" y="1201775"/>
            <a:ext cx="5921400" cy="20526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r">
              <a:lnSpc>
                <a:spcPct val="90000"/>
              </a:lnSpc>
              <a:spcBef>
                <a:spcPts val="0"/>
              </a:spcBef>
              <a:spcAft>
                <a:spcPts val="0"/>
              </a:spcAft>
              <a:buClr>
                <a:schemeClr val="accent4"/>
              </a:buClr>
              <a:buSzPts val="5200"/>
              <a:buNone/>
              <a:defRPr sz="5200">
                <a:solidFill>
                  <a:schemeClr val="accent4"/>
                </a:solidFill>
              </a:defRPr>
            </a:lvl2pPr>
            <a:lvl3pPr lvl="2" algn="r">
              <a:lnSpc>
                <a:spcPct val="90000"/>
              </a:lnSpc>
              <a:spcBef>
                <a:spcPts val="0"/>
              </a:spcBef>
              <a:spcAft>
                <a:spcPts val="0"/>
              </a:spcAft>
              <a:buClr>
                <a:schemeClr val="accent4"/>
              </a:buClr>
              <a:buSzPts val="5200"/>
              <a:buNone/>
              <a:defRPr sz="5200">
                <a:solidFill>
                  <a:schemeClr val="accent4"/>
                </a:solidFill>
              </a:defRPr>
            </a:lvl3pPr>
            <a:lvl4pPr lvl="3" algn="r">
              <a:lnSpc>
                <a:spcPct val="90000"/>
              </a:lnSpc>
              <a:spcBef>
                <a:spcPts val="0"/>
              </a:spcBef>
              <a:spcAft>
                <a:spcPts val="0"/>
              </a:spcAft>
              <a:buClr>
                <a:schemeClr val="accent4"/>
              </a:buClr>
              <a:buSzPts val="5200"/>
              <a:buNone/>
              <a:defRPr sz="5200">
                <a:solidFill>
                  <a:schemeClr val="accent4"/>
                </a:solidFill>
              </a:defRPr>
            </a:lvl4pPr>
            <a:lvl5pPr lvl="4" algn="r">
              <a:lnSpc>
                <a:spcPct val="90000"/>
              </a:lnSpc>
              <a:spcBef>
                <a:spcPts val="0"/>
              </a:spcBef>
              <a:spcAft>
                <a:spcPts val="0"/>
              </a:spcAft>
              <a:buClr>
                <a:schemeClr val="accent4"/>
              </a:buClr>
              <a:buSzPts val="5200"/>
              <a:buNone/>
              <a:defRPr sz="5200">
                <a:solidFill>
                  <a:schemeClr val="accent4"/>
                </a:solidFill>
              </a:defRPr>
            </a:lvl5pPr>
            <a:lvl6pPr lvl="5" algn="r">
              <a:lnSpc>
                <a:spcPct val="90000"/>
              </a:lnSpc>
              <a:spcBef>
                <a:spcPts val="0"/>
              </a:spcBef>
              <a:spcAft>
                <a:spcPts val="0"/>
              </a:spcAft>
              <a:buClr>
                <a:schemeClr val="accent4"/>
              </a:buClr>
              <a:buSzPts val="5200"/>
              <a:buNone/>
              <a:defRPr sz="5200">
                <a:solidFill>
                  <a:schemeClr val="accent4"/>
                </a:solidFill>
              </a:defRPr>
            </a:lvl6pPr>
            <a:lvl7pPr lvl="6" algn="r">
              <a:lnSpc>
                <a:spcPct val="90000"/>
              </a:lnSpc>
              <a:spcBef>
                <a:spcPts val="0"/>
              </a:spcBef>
              <a:spcAft>
                <a:spcPts val="0"/>
              </a:spcAft>
              <a:buClr>
                <a:schemeClr val="accent4"/>
              </a:buClr>
              <a:buSzPts val="5200"/>
              <a:buNone/>
              <a:defRPr sz="5200">
                <a:solidFill>
                  <a:schemeClr val="accent4"/>
                </a:solidFill>
              </a:defRPr>
            </a:lvl7pPr>
            <a:lvl8pPr lvl="7" algn="r">
              <a:lnSpc>
                <a:spcPct val="90000"/>
              </a:lnSpc>
              <a:spcBef>
                <a:spcPts val="0"/>
              </a:spcBef>
              <a:spcAft>
                <a:spcPts val="0"/>
              </a:spcAft>
              <a:buClr>
                <a:schemeClr val="accent4"/>
              </a:buClr>
              <a:buSzPts val="5200"/>
              <a:buNone/>
              <a:defRPr sz="5200">
                <a:solidFill>
                  <a:schemeClr val="accent4"/>
                </a:solidFill>
              </a:defRPr>
            </a:lvl8pPr>
            <a:lvl9pPr lvl="8" algn="r">
              <a:lnSpc>
                <a:spcPct val="90000"/>
              </a:lnSpc>
              <a:spcBef>
                <a:spcPts val="0"/>
              </a:spcBef>
              <a:spcAft>
                <a:spcPts val="0"/>
              </a:spcAft>
              <a:buClr>
                <a:schemeClr val="accent4"/>
              </a:buClr>
              <a:buSzPts val="5200"/>
              <a:buNone/>
              <a:defRPr sz="5200">
                <a:solidFill>
                  <a:schemeClr val="accent4"/>
                </a:solidFill>
              </a:defRPr>
            </a:lvl9pPr>
          </a:lstStyle>
          <a:p/>
        </p:txBody>
      </p:sp>
      <p:sp>
        <p:nvSpPr>
          <p:cNvPr id="11" name="Google Shape;11;p18"/>
          <p:cNvSpPr txBox="1"/>
          <p:nvPr>
            <p:ph idx="1" type="subTitle"/>
          </p:nvPr>
        </p:nvSpPr>
        <p:spPr>
          <a:xfrm>
            <a:off x="1788750" y="3291325"/>
            <a:ext cx="5566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300"/>
              <a:buNone/>
              <a:defRPr sz="2300">
                <a:solidFill>
                  <a:schemeClr val="dk1"/>
                </a:solidFill>
              </a:defRPr>
            </a:lvl1pPr>
            <a:lvl2pPr lvl="1" algn="r">
              <a:lnSpc>
                <a:spcPct val="100000"/>
              </a:lnSpc>
              <a:spcBef>
                <a:spcPts val="0"/>
              </a:spcBef>
              <a:spcAft>
                <a:spcPts val="0"/>
              </a:spcAft>
              <a:buClr>
                <a:schemeClr val="dk1"/>
              </a:buClr>
              <a:buSzPts val="2300"/>
              <a:buNone/>
              <a:defRPr sz="2300">
                <a:solidFill>
                  <a:schemeClr val="dk1"/>
                </a:solidFill>
              </a:defRPr>
            </a:lvl2pPr>
            <a:lvl3pPr lvl="2" algn="r">
              <a:lnSpc>
                <a:spcPct val="100000"/>
              </a:lnSpc>
              <a:spcBef>
                <a:spcPts val="0"/>
              </a:spcBef>
              <a:spcAft>
                <a:spcPts val="0"/>
              </a:spcAft>
              <a:buClr>
                <a:schemeClr val="dk1"/>
              </a:buClr>
              <a:buSzPts val="2300"/>
              <a:buNone/>
              <a:defRPr sz="2300">
                <a:solidFill>
                  <a:schemeClr val="dk1"/>
                </a:solidFill>
              </a:defRPr>
            </a:lvl3pPr>
            <a:lvl4pPr lvl="3" algn="r">
              <a:lnSpc>
                <a:spcPct val="100000"/>
              </a:lnSpc>
              <a:spcBef>
                <a:spcPts val="0"/>
              </a:spcBef>
              <a:spcAft>
                <a:spcPts val="0"/>
              </a:spcAft>
              <a:buClr>
                <a:schemeClr val="dk1"/>
              </a:buClr>
              <a:buSzPts val="2300"/>
              <a:buNone/>
              <a:defRPr sz="2300">
                <a:solidFill>
                  <a:schemeClr val="dk1"/>
                </a:solidFill>
              </a:defRPr>
            </a:lvl4pPr>
            <a:lvl5pPr lvl="4" algn="r">
              <a:lnSpc>
                <a:spcPct val="100000"/>
              </a:lnSpc>
              <a:spcBef>
                <a:spcPts val="0"/>
              </a:spcBef>
              <a:spcAft>
                <a:spcPts val="0"/>
              </a:spcAft>
              <a:buClr>
                <a:schemeClr val="dk1"/>
              </a:buClr>
              <a:buSzPts val="2300"/>
              <a:buNone/>
              <a:defRPr sz="2300">
                <a:solidFill>
                  <a:schemeClr val="dk1"/>
                </a:solidFill>
              </a:defRPr>
            </a:lvl5pPr>
            <a:lvl6pPr lvl="5" algn="r">
              <a:lnSpc>
                <a:spcPct val="100000"/>
              </a:lnSpc>
              <a:spcBef>
                <a:spcPts val="0"/>
              </a:spcBef>
              <a:spcAft>
                <a:spcPts val="0"/>
              </a:spcAft>
              <a:buClr>
                <a:schemeClr val="dk1"/>
              </a:buClr>
              <a:buSzPts val="2300"/>
              <a:buNone/>
              <a:defRPr sz="2300">
                <a:solidFill>
                  <a:schemeClr val="dk1"/>
                </a:solidFill>
              </a:defRPr>
            </a:lvl6pPr>
            <a:lvl7pPr lvl="6" algn="r">
              <a:lnSpc>
                <a:spcPct val="100000"/>
              </a:lnSpc>
              <a:spcBef>
                <a:spcPts val="0"/>
              </a:spcBef>
              <a:spcAft>
                <a:spcPts val="0"/>
              </a:spcAft>
              <a:buClr>
                <a:schemeClr val="dk1"/>
              </a:buClr>
              <a:buSzPts val="2300"/>
              <a:buNone/>
              <a:defRPr sz="2300">
                <a:solidFill>
                  <a:schemeClr val="dk1"/>
                </a:solidFill>
              </a:defRPr>
            </a:lvl7pPr>
            <a:lvl8pPr lvl="7" algn="r">
              <a:lnSpc>
                <a:spcPct val="100000"/>
              </a:lnSpc>
              <a:spcBef>
                <a:spcPts val="0"/>
              </a:spcBef>
              <a:spcAft>
                <a:spcPts val="0"/>
              </a:spcAft>
              <a:buClr>
                <a:schemeClr val="dk1"/>
              </a:buClr>
              <a:buSzPts val="2300"/>
              <a:buNone/>
              <a:defRPr sz="2300">
                <a:solidFill>
                  <a:schemeClr val="dk1"/>
                </a:solidFill>
              </a:defRPr>
            </a:lvl8pPr>
            <a:lvl9pPr lvl="8" algn="r">
              <a:lnSpc>
                <a:spcPct val="100000"/>
              </a:lnSpc>
              <a:spcBef>
                <a:spcPts val="0"/>
              </a:spcBef>
              <a:spcAft>
                <a:spcPts val="0"/>
              </a:spcAft>
              <a:buClr>
                <a:schemeClr val="dk1"/>
              </a:buClr>
              <a:buSzPts val="2300"/>
              <a:buNone/>
              <a:defRPr sz="23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1">
  <p:cSld name="CUSTOM_35">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27"/>
          <p:cNvSpPr/>
          <p:nvPr/>
        </p:nvSpPr>
        <p:spPr>
          <a:xfrm>
            <a:off x="2103275" y="603825"/>
            <a:ext cx="6373500" cy="391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7"/>
          <p:cNvSpPr txBox="1"/>
          <p:nvPr>
            <p:ph type="title"/>
          </p:nvPr>
        </p:nvSpPr>
        <p:spPr>
          <a:xfrm>
            <a:off x="2746972" y="2142900"/>
            <a:ext cx="53184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2"/>
              </a:buClr>
              <a:buSzPts val="6500"/>
              <a:buNone/>
              <a:defRPr sz="6500">
                <a:solidFill>
                  <a:schemeClr val="lt2"/>
                </a:solidFill>
              </a:defRPr>
            </a:lvl1pPr>
            <a:lvl2pPr lvl="1" algn="r">
              <a:lnSpc>
                <a:spcPct val="100000"/>
              </a:lnSpc>
              <a:spcBef>
                <a:spcPts val="0"/>
              </a:spcBef>
              <a:spcAft>
                <a:spcPts val="0"/>
              </a:spcAft>
              <a:buClr>
                <a:schemeClr val="lt2"/>
              </a:buClr>
              <a:buSzPts val="5300"/>
              <a:buNone/>
              <a:defRPr sz="5300">
                <a:solidFill>
                  <a:schemeClr val="lt2"/>
                </a:solidFill>
              </a:defRPr>
            </a:lvl2pPr>
            <a:lvl3pPr lvl="2" algn="r">
              <a:lnSpc>
                <a:spcPct val="100000"/>
              </a:lnSpc>
              <a:spcBef>
                <a:spcPts val="0"/>
              </a:spcBef>
              <a:spcAft>
                <a:spcPts val="0"/>
              </a:spcAft>
              <a:buClr>
                <a:schemeClr val="lt2"/>
              </a:buClr>
              <a:buSzPts val="5300"/>
              <a:buNone/>
              <a:defRPr sz="5300">
                <a:solidFill>
                  <a:schemeClr val="lt2"/>
                </a:solidFill>
              </a:defRPr>
            </a:lvl3pPr>
            <a:lvl4pPr lvl="3" algn="r">
              <a:lnSpc>
                <a:spcPct val="100000"/>
              </a:lnSpc>
              <a:spcBef>
                <a:spcPts val="0"/>
              </a:spcBef>
              <a:spcAft>
                <a:spcPts val="0"/>
              </a:spcAft>
              <a:buClr>
                <a:schemeClr val="lt2"/>
              </a:buClr>
              <a:buSzPts val="5300"/>
              <a:buNone/>
              <a:defRPr sz="5300">
                <a:solidFill>
                  <a:schemeClr val="lt2"/>
                </a:solidFill>
              </a:defRPr>
            </a:lvl4pPr>
            <a:lvl5pPr lvl="4" algn="r">
              <a:lnSpc>
                <a:spcPct val="100000"/>
              </a:lnSpc>
              <a:spcBef>
                <a:spcPts val="0"/>
              </a:spcBef>
              <a:spcAft>
                <a:spcPts val="0"/>
              </a:spcAft>
              <a:buClr>
                <a:schemeClr val="lt2"/>
              </a:buClr>
              <a:buSzPts val="5300"/>
              <a:buNone/>
              <a:defRPr sz="5300">
                <a:solidFill>
                  <a:schemeClr val="lt2"/>
                </a:solidFill>
              </a:defRPr>
            </a:lvl5pPr>
            <a:lvl6pPr lvl="5" algn="r">
              <a:lnSpc>
                <a:spcPct val="100000"/>
              </a:lnSpc>
              <a:spcBef>
                <a:spcPts val="0"/>
              </a:spcBef>
              <a:spcAft>
                <a:spcPts val="0"/>
              </a:spcAft>
              <a:buClr>
                <a:schemeClr val="lt2"/>
              </a:buClr>
              <a:buSzPts val="5300"/>
              <a:buNone/>
              <a:defRPr sz="5300">
                <a:solidFill>
                  <a:schemeClr val="lt2"/>
                </a:solidFill>
              </a:defRPr>
            </a:lvl6pPr>
            <a:lvl7pPr lvl="6" algn="r">
              <a:lnSpc>
                <a:spcPct val="100000"/>
              </a:lnSpc>
              <a:spcBef>
                <a:spcPts val="0"/>
              </a:spcBef>
              <a:spcAft>
                <a:spcPts val="0"/>
              </a:spcAft>
              <a:buClr>
                <a:schemeClr val="lt2"/>
              </a:buClr>
              <a:buSzPts val="5300"/>
              <a:buNone/>
              <a:defRPr sz="5300">
                <a:solidFill>
                  <a:schemeClr val="lt2"/>
                </a:solidFill>
              </a:defRPr>
            </a:lvl7pPr>
            <a:lvl8pPr lvl="7" algn="r">
              <a:lnSpc>
                <a:spcPct val="100000"/>
              </a:lnSpc>
              <a:spcBef>
                <a:spcPts val="0"/>
              </a:spcBef>
              <a:spcAft>
                <a:spcPts val="0"/>
              </a:spcAft>
              <a:buClr>
                <a:schemeClr val="lt2"/>
              </a:buClr>
              <a:buSzPts val="5300"/>
              <a:buNone/>
              <a:defRPr sz="5300">
                <a:solidFill>
                  <a:schemeClr val="lt2"/>
                </a:solidFill>
              </a:defRPr>
            </a:lvl8pPr>
            <a:lvl9pPr lvl="8" algn="r">
              <a:lnSpc>
                <a:spcPct val="100000"/>
              </a:lnSpc>
              <a:spcBef>
                <a:spcPts val="0"/>
              </a:spcBef>
              <a:spcAft>
                <a:spcPts val="0"/>
              </a:spcAft>
              <a:buClr>
                <a:schemeClr val="lt2"/>
              </a:buClr>
              <a:buSzPts val="5300"/>
              <a:buNone/>
              <a:defRPr sz="5300">
                <a:solidFill>
                  <a:schemeClr val="lt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1">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9"/>
          <p:cNvSpPr/>
          <p:nvPr/>
        </p:nvSpPr>
        <p:spPr>
          <a:xfrm>
            <a:off x="1210350" y="0"/>
            <a:ext cx="67233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txBox="1"/>
          <p:nvPr>
            <p:ph type="title"/>
          </p:nvPr>
        </p:nvSpPr>
        <p:spPr>
          <a:xfrm>
            <a:off x="1197427" y="2581850"/>
            <a:ext cx="2444400" cy="48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700"/>
              <a:buNone/>
              <a:defRPr sz="17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15" name="Google Shape;15;p19"/>
          <p:cNvSpPr txBox="1"/>
          <p:nvPr>
            <p:ph idx="1" type="subTitle"/>
          </p:nvPr>
        </p:nvSpPr>
        <p:spPr>
          <a:xfrm>
            <a:off x="1512427" y="2977202"/>
            <a:ext cx="1814400" cy="69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6" name="Google Shape;16;p19"/>
          <p:cNvSpPr txBox="1"/>
          <p:nvPr>
            <p:ph idx="2" type="title"/>
          </p:nvPr>
        </p:nvSpPr>
        <p:spPr>
          <a:xfrm>
            <a:off x="5502173" y="2581850"/>
            <a:ext cx="2444400" cy="48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700"/>
              <a:buNone/>
              <a:defRPr sz="17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17" name="Google Shape;17;p19"/>
          <p:cNvSpPr txBox="1"/>
          <p:nvPr>
            <p:ph idx="3" type="subTitle"/>
          </p:nvPr>
        </p:nvSpPr>
        <p:spPr>
          <a:xfrm>
            <a:off x="5817173" y="2977202"/>
            <a:ext cx="1814400" cy="69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8" name="Google Shape;18;p19"/>
          <p:cNvSpPr txBox="1"/>
          <p:nvPr>
            <p:ph idx="4" type="title"/>
          </p:nvPr>
        </p:nvSpPr>
        <p:spPr>
          <a:xfrm>
            <a:off x="3350606" y="2581850"/>
            <a:ext cx="2444400" cy="48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700"/>
              <a:buNone/>
              <a:defRPr sz="1700">
                <a:solidFill>
                  <a:schemeClr val="lt1"/>
                </a:solidFill>
              </a:defRPr>
            </a:lvl1pPr>
            <a:lvl2pPr lvl="1" algn="ctr">
              <a:lnSpc>
                <a:spcPct val="100000"/>
              </a:lnSpc>
              <a:spcBef>
                <a:spcPts val="0"/>
              </a:spcBef>
              <a:spcAft>
                <a:spcPts val="0"/>
              </a:spcAft>
              <a:buClr>
                <a:schemeClr val="lt1"/>
              </a:buClr>
              <a:buSzPts val="1700"/>
              <a:buNone/>
              <a:defRPr sz="1700">
                <a:solidFill>
                  <a:schemeClr val="lt1"/>
                </a:solidFill>
              </a:defRPr>
            </a:lvl2pPr>
            <a:lvl3pPr lvl="2" algn="ctr">
              <a:lnSpc>
                <a:spcPct val="100000"/>
              </a:lnSpc>
              <a:spcBef>
                <a:spcPts val="0"/>
              </a:spcBef>
              <a:spcAft>
                <a:spcPts val="0"/>
              </a:spcAft>
              <a:buClr>
                <a:schemeClr val="lt1"/>
              </a:buClr>
              <a:buSzPts val="1700"/>
              <a:buNone/>
              <a:defRPr sz="1700">
                <a:solidFill>
                  <a:schemeClr val="lt1"/>
                </a:solidFill>
              </a:defRPr>
            </a:lvl3pPr>
            <a:lvl4pPr lvl="3" algn="ctr">
              <a:lnSpc>
                <a:spcPct val="100000"/>
              </a:lnSpc>
              <a:spcBef>
                <a:spcPts val="0"/>
              </a:spcBef>
              <a:spcAft>
                <a:spcPts val="0"/>
              </a:spcAft>
              <a:buClr>
                <a:schemeClr val="lt1"/>
              </a:buClr>
              <a:buSzPts val="1700"/>
              <a:buNone/>
              <a:defRPr sz="1700">
                <a:solidFill>
                  <a:schemeClr val="lt1"/>
                </a:solidFill>
              </a:defRPr>
            </a:lvl4pPr>
            <a:lvl5pPr lvl="4" algn="ctr">
              <a:lnSpc>
                <a:spcPct val="100000"/>
              </a:lnSpc>
              <a:spcBef>
                <a:spcPts val="0"/>
              </a:spcBef>
              <a:spcAft>
                <a:spcPts val="0"/>
              </a:spcAft>
              <a:buClr>
                <a:schemeClr val="lt1"/>
              </a:buClr>
              <a:buSzPts val="1700"/>
              <a:buNone/>
              <a:defRPr sz="1700">
                <a:solidFill>
                  <a:schemeClr val="lt1"/>
                </a:solidFill>
              </a:defRPr>
            </a:lvl5pPr>
            <a:lvl6pPr lvl="5" algn="ctr">
              <a:lnSpc>
                <a:spcPct val="100000"/>
              </a:lnSpc>
              <a:spcBef>
                <a:spcPts val="0"/>
              </a:spcBef>
              <a:spcAft>
                <a:spcPts val="0"/>
              </a:spcAft>
              <a:buClr>
                <a:schemeClr val="lt1"/>
              </a:buClr>
              <a:buSzPts val="1700"/>
              <a:buNone/>
              <a:defRPr sz="1700">
                <a:solidFill>
                  <a:schemeClr val="lt1"/>
                </a:solidFill>
              </a:defRPr>
            </a:lvl6pPr>
            <a:lvl7pPr lvl="6" algn="ctr">
              <a:lnSpc>
                <a:spcPct val="100000"/>
              </a:lnSpc>
              <a:spcBef>
                <a:spcPts val="0"/>
              </a:spcBef>
              <a:spcAft>
                <a:spcPts val="0"/>
              </a:spcAft>
              <a:buClr>
                <a:schemeClr val="lt1"/>
              </a:buClr>
              <a:buSzPts val="1700"/>
              <a:buNone/>
              <a:defRPr sz="1700">
                <a:solidFill>
                  <a:schemeClr val="lt1"/>
                </a:solidFill>
              </a:defRPr>
            </a:lvl7pPr>
            <a:lvl8pPr lvl="7" algn="ctr">
              <a:lnSpc>
                <a:spcPct val="100000"/>
              </a:lnSpc>
              <a:spcBef>
                <a:spcPts val="0"/>
              </a:spcBef>
              <a:spcAft>
                <a:spcPts val="0"/>
              </a:spcAft>
              <a:buClr>
                <a:schemeClr val="lt1"/>
              </a:buClr>
              <a:buSzPts val="1700"/>
              <a:buNone/>
              <a:defRPr sz="1700">
                <a:solidFill>
                  <a:schemeClr val="lt1"/>
                </a:solidFill>
              </a:defRPr>
            </a:lvl8pPr>
            <a:lvl9pPr lvl="8" algn="ctr">
              <a:lnSpc>
                <a:spcPct val="100000"/>
              </a:lnSpc>
              <a:spcBef>
                <a:spcPts val="0"/>
              </a:spcBef>
              <a:spcAft>
                <a:spcPts val="0"/>
              </a:spcAft>
              <a:buClr>
                <a:schemeClr val="lt1"/>
              </a:buClr>
              <a:buSzPts val="1700"/>
              <a:buNone/>
              <a:defRPr sz="1700">
                <a:solidFill>
                  <a:schemeClr val="lt1"/>
                </a:solidFill>
              </a:defRPr>
            </a:lvl9pPr>
          </a:lstStyle>
          <a:p/>
        </p:txBody>
      </p:sp>
      <p:sp>
        <p:nvSpPr>
          <p:cNvPr id="19" name="Google Shape;19;p19"/>
          <p:cNvSpPr txBox="1"/>
          <p:nvPr>
            <p:ph idx="5" type="subTitle"/>
          </p:nvPr>
        </p:nvSpPr>
        <p:spPr>
          <a:xfrm>
            <a:off x="3665606" y="2977202"/>
            <a:ext cx="1814400" cy="69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20" name="Google Shape;20;p19"/>
          <p:cNvSpPr txBox="1"/>
          <p:nvPr>
            <p:ph idx="6"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1" name="Google Shape;21;p19"/>
          <p:cNvSpPr txBox="1"/>
          <p:nvPr>
            <p:ph idx="7" type="title"/>
          </p:nvPr>
        </p:nvSpPr>
        <p:spPr>
          <a:xfrm>
            <a:off x="1767277" y="2251667"/>
            <a:ext cx="1304700" cy="502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3500"/>
              <a:buNone/>
              <a:defRPr sz="3500">
                <a:solidFill>
                  <a:schemeClr val="lt1"/>
                </a:solidFill>
              </a:defRPr>
            </a:lvl1pPr>
            <a:lvl2pPr lvl="1" algn="ctr">
              <a:lnSpc>
                <a:spcPct val="100000"/>
              </a:lnSpc>
              <a:spcBef>
                <a:spcPts val="0"/>
              </a:spcBef>
              <a:spcAft>
                <a:spcPts val="0"/>
              </a:spcAft>
              <a:buClr>
                <a:schemeClr val="lt1"/>
              </a:buClr>
              <a:buSzPts val="3500"/>
              <a:buNone/>
              <a:defRPr sz="3500">
                <a:solidFill>
                  <a:schemeClr val="lt1"/>
                </a:solidFill>
              </a:defRPr>
            </a:lvl2pPr>
            <a:lvl3pPr lvl="2" algn="ctr">
              <a:lnSpc>
                <a:spcPct val="100000"/>
              </a:lnSpc>
              <a:spcBef>
                <a:spcPts val="0"/>
              </a:spcBef>
              <a:spcAft>
                <a:spcPts val="0"/>
              </a:spcAft>
              <a:buClr>
                <a:schemeClr val="lt1"/>
              </a:buClr>
              <a:buSzPts val="3500"/>
              <a:buNone/>
              <a:defRPr sz="3500">
                <a:solidFill>
                  <a:schemeClr val="lt1"/>
                </a:solidFill>
              </a:defRPr>
            </a:lvl3pPr>
            <a:lvl4pPr lvl="3" algn="ctr">
              <a:lnSpc>
                <a:spcPct val="100000"/>
              </a:lnSpc>
              <a:spcBef>
                <a:spcPts val="0"/>
              </a:spcBef>
              <a:spcAft>
                <a:spcPts val="0"/>
              </a:spcAft>
              <a:buClr>
                <a:schemeClr val="lt1"/>
              </a:buClr>
              <a:buSzPts val="3500"/>
              <a:buNone/>
              <a:defRPr sz="3500">
                <a:solidFill>
                  <a:schemeClr val="lt1"/>
                </a:solidFill>
              </a:defRPr>
            </a:lvl4pPr>
            <a:lvl5pPr lvl="4" algn="ctr">
              <a:lnSpc>
                <a:spcPct val="100000"/>
              </a:lnSpc>
              <a:spcBef>
                <a:spcPts val="0"/>
              </a:spcBef>
              <a:spcAft>
                <a:spcPts val="0"/>
              </a:spcAft>
              <a:buClr>
                <a:schemeClr val="lt1"/>
              </a:buClr>
              <a:buSzPts val="3500"/>
              <a:buNone/>
              <a:defRPr sz="3500">
                <a:solidFill>
                  <a:schemeClr val="lt1"/>
                </a:solidFill>
              </a:defRPr>
            </a:lvl5pPr>
            <a:lvl6pPr lvl="5" algn="ctr">
              <a:lnSpc>
                <a:spcPct val="100000"/>
              </a:lnSpc>
              <a:spcBef>
                <a:spcPts val="0"/>
              </a:spcBef>
              <a:spcAft>
                <a:spcPts val="0"/>
              </a:spcAft>
              <a:buClr>
                <a:schemeClr val="lt1"/>
              </a:buClr>
              <a:buSzPts val="3500"/>
              <a:buNone/>
              <a:defRPr sz="3500">
                <a:solidFill>
                  <a:schemeClr val="lt1"/>
                </a:solidFill>
              </a:defRPr>
            </a:lvl6pPr>
            <a:lvl7pPr lvl="6" algn="ctr">
              <a:lnSpc>
                <a:spcPct val="100000"/>
              </a:lnSpc>
              <a:spcBef>
                <a:spcPts val="0"/>
              </a:spcBef>
              <a:spcAft>
                <a:spcPts val="0"/>
              </a:spcAft>
              <a:buClr>
                <a:schemeClr val="lt1"/>
              </a:buClr>
              <a:buSzPts val="3500"/>
              <a:buNone/>
              <a:defRPr sz="3500">
                <a:solidFill>
                  <a:schemeClr val="lt1"/>
                </a:solidFill>
              </a:defRPr>
            </a:lvl7pPr>
            <a:lvl8pPr lvl="7" algn="ctr">
              <a:lnSpc>
                <a:spcPct val="100000"/>
              </a:lnSpc>
              <a:spcBef>
                <a:spcPts val="0"/>
              </a:spcBef>
              <a:spcAft>
                <a:spcPts val="0"/>
              </a:spcAft>
              <a:buClr>
                <a:schemeClr val="lt1"/>
              </a:buClr>
              <a:buSzPts val="3500"/>
              <a:buNone/>
              <a:defRPr sz="3500">
                <a:solidFill>
                  <a:schemeClr val="lt1"/>
                </a:solidFill>
              </a:defRPr>
            </a:lvl8pPr>
            <a:lvl9pPr lvl="8" algn="ctr">
              <a:lnSpc>
                <a:spcPct val="100000"/>
              </a:lnSpc>
              <a:spcBef>
                <a:spcPts val="0"/>
              </a:spcBef>
              <a:spcAft>
                <a:spcPts val="0"/>
              </a:spcAft>
              <a:buClr>
                <a:schemeClr val="lt1"/>
              </a:buClr>
              <a:buSzPts val="3500"/>
              <a:buNone/>
              <a:defRPr sz="3500">
                <a:solidFill>
                  <a:schemeClr val="lt1"/>
                </a:solidFill>
              </a:defRPr>
            </a:lvl9pPr>
          </a:lstStyle>
          <a:p/>
        </p:txBody>
      </p:sp>
      <p:sp>
        <p:nvSpPr>
          <p:cNvPr id="22" name="Google Shape;22;p19"/>
          <p:cNvSpPr txBox="1"/>
          <p:nvPr>
            <p:ph idx="8" type="title"/>
          </p:nvPr>
        </p:nvSpPr>
        <p:spPr>
          <a:xfrm>
            <a:off x="3920456" y="2251667"/>
            <a:ext cx="1304700" cy="502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3500"/>
              <a:buNone/>
              <a:defRPr sz="3500">
                <a:solidFill>
                  <a:schemeClr val="lt1"/>
                </a:solidFill>
              </a:defRPr>
            </a:lvl1pPr>
            <a:lvl2pPr lvl="1" algn="ctr">
              <a:lnSpc>
                <a:spcPct val="100000"/>
              </a:lnSpc>
              <a:spcBef>
                <a:spcPts val="0"/>
              </a:spcBef>
              <a:spcAft>
                <a:spcPts val="0"/>
              </a:spcAft>
              <a:buClr>
                <a:schemeClr val="lt1"/>
              </a:buClr>
              <a:buSzPts val="3500"/>
              <a:buNone/>
              <a:defRPr sz="3500">
                <a:solidFill>
                  <a:schemeClr val="lt1"/>
                </a:solidFill>
              </a:defRPr>
            </a:lvl2pPr>
            <a:lvl3pPr lvl="2" algn="ctr">
              <a:lnSpc>
                <a:spcPct val="100000"/>
              </a:lnSpc>
              <a:spcBef>
                <a:spcPts val="0"/>
              </a:spcBef>
              <a:spcAft>
                <a:spcPts val="0"/>
              </a:spcAft>
              <a:buClr>
                <a:schemeClr val="lt1"/>
              </a:buClr>
              <a:buSzPts val="3500"/>
              <a:buNone/>
              <a:defRPr sz="3500">
                <a:solidFill>
                  <a:schemeClr val="lt1"/>
                </a:solidFill>
              </a:defRPr>
            </a:lvl3pPr>
            <a:lvl4pPr lvl="3" algn="ctr">
              <a:lnSpc>
                <a:spcPct val="100000"/>
              </a:lnSpc>
              <a:spcBef>
                <a:spcPts val="0"/>
              </a:spcBef>
              <a:spcAft>
                <a:spcPts val="0"/>
              </a:spcAft>
              <a:buClr>
                <a:schemeClr val="lt1"/>
              </a:buClr>
              <a:buSzPts val="3500"/>
              <a:buNone/>
              <a:defRPr sz="3500">
                <a:solidFill>
                  <a:schemeClr val="lt1"/>
                </a:solidFill>
              </a:defRPr>
            </a:lvl4pPr>
            <a:lvl5pPr lvl="4" algn="ctr">
              <a:lnSpc>
                <a:spcPct val="100000"/>
              </a:lnSpc>
              <a:spcBef>
                <a:spcPts val="0"/>
              </a:spcBef>
              <a:spcAft>
                <a:spcPts val="0"/>
              </a:spcAft>
              <a:buClr>
                <a:schemeClr val="lt1"/>
              </a:buClr>
              <a:buSzPts val="3500"/>
              <a:buNone/>
              <a:defRPr sz="3500">
                <a:solidFill>
                  <a:schemeClr val="lt1"/>
                </a:solidFill>
              </a:defRPr>
            </a:lvl5pPr>
            <a:lvl6pPr lvl="5" algn="ctr">
              <a:lnSpc>
                <a:spcPct val="100000"/>
              </a:lnSpc>
              <a:spcBef>
                <a:spcPts val="0"/>
              </a:spcBef>
              <a:spcAft>
                <a:spcPts val="0"/>
              </a:spcAft>
              <a:buClr>
                <a:schemeClr val="lt1"/>
              </a:buClr>
              <a:buSzPts val="3500"/>
              <a:buNone/>
              <a:defRPr sz="3500">
                <a:solidFill>
                  <a:schemeClr val="lt1"/>
                </a:solidFill>
              </a:defRPr>
            </a:lvl6pPr>
            <a:lvl7pPr lvl="6" algn="ctr">
              <a:lnSpc>
                <a:spcPct val="100000"/>
              </a:lnSpc>
              <a:spcBef>
                <a:spcPts val="0"/>
              </a:spcBef>
              <a:spcAft>
                <a:spcPts val="0"/>
              </a:spcAft>
              <a:buClr>
                <a:schemeClr val="lt1"/>
              </a:buClr>
              <a:buSzPts val="3500"/>
              <a:buNone/>
              <a:defRPr sz="3500">
                <a:solidFill>
                  <a:schemeClr val="lt1"/>
                </a:solidFill>
              </a:defRPr>
            </a:lvl7pPr>
            <a:lvl8pPr lvl="7" algn="ctr">
              <a:lnSpc>
                <a:spcPct val="100000"/>
              </a:lnSpc>
              <a:spcBef>
                <a:spcPts val="0"/>
              </a:spcBef>
              <a:spcAft>
                <a:spcPts val="0"/>
              </a:spcAft>
              <a:buClr>
                <a:schemeClr val="lt1"/>
              </a:buClr>
              <a:buSzPts val="3500"/>
              <a:buNone/>
              <a:defRPr sz="3500">
                <a:solidFill>
                  <a:schemeClr val="lt1"/>
                </a:solidFill>
              </a:defRPr>
            </a:lvl8pPr>
            <a:lvl9pPr lvl="8" algn="ctr">
              <a:lnSpc>
                <a:spcPct val="100000"/>
              </a:lnSpc>
              <a:spcBef>
                <a:spcPts val="0"/>
              </a:spcBef>
              <a:spcAft>
                <a:spcPts val="0"/>
              </a:spcAft>
              <a:buClr>
                <a:schemeClr val="lt1"/>
              </a:buClr>
              <a:buSzPts val="3500"/>
              <a:buNone/>
              <a:defRPr sz="3500">
                <a:solidFill>
                  <a:schemeClr val="lt1"/>
                </a:solidFill>
              </a:defRPr>
            </a:lvl9pPr>
          </a:lstStyle>
          <a:p/>
        </p:txBody>
      </p:sp>
      <p:sp>
        <p:nvSpPr>
          <p:cNvPr id="23" name="Google Shape;23;p19"/>
          <p:cNvSpPr txBox="1"/>
          <p:nvPr>
            <p:ph idx="9" type="title"/>
          </p:nvPr>
        </p:nvSpPr>
        <p:spPr>
          <a:xfrm>
            <a:off x="6072023" y="2251667"/>
            <a:ext cx="1304700" cy="502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3500"/>
              <a:buNone/>
              <a:defRPr sz="3500">
                <a:solidFill>
                  <a:schemeClr val="lt1"/>
                </a:solidFill>
              </a:defRPr>
            </a:lvl1pPr>
            <a:lvl2pPr lvl="1" algn="ctr">
              <a:lnSpc>
                <a:spcPct val="100000"/>
              </a:lnSpc>
              <a:spcBef>
                <a:spcPts val="0"/>
              </a:spcBef>
              <a:spcAft>
                <a:spcPts val="0"/>
              </a:spcAft>
              <a:buClr>
                <a:schemeClr val="lt1"/>
              </a:buClr>
              <a:buSzPts val="3500"/>
              <a:buNone/>
              <a:defRPr sz="3500">
                <a:solidFill>
                  <a:schemeClr val="lt1"/>
                </a:solidFill>
              </a:defRPr>
            </a:lvl2pPr>
            <a:lvl3pPr lvl="2" algn="ctr">
              <a:lnSpc>
                <a:spcPct val="100000"/>
              </a:lnSpc>
              <a:spcBef>
                <a:spcPts val="0"/>
              </a:spcBef>
              <a:spcAft>
                <a:spcPts val="0"/>
              </a:spcAft>
              <a:buClr>
                <a:schemeClr val="lt1"/>
              </a:buClr>
              <a:buSzPts val="3500"/>
              <a:buNone/>
              <a:defRPr sz="3500">
                <a:solidFill>
                  <a:schemeClr val="lt1"/>
                </a:solidFill>
              </a:defRPr>
            </a:lvl3pPr>
            <a:lvl4pPr lvl="3" algn="ctr">
              <a:lnSpc>
                <a:spcPct val="100000"/>
              </a:lnSpc>
              <a:spcBef>
                <a:spcPts val="0"/>
              </a:spcBef>
              <a:spcAft>
                <a:spcPts val="0"/>
              </a:spcAft>
              <a:buClr>
                <a:schemeClr val="lt1"/>
              </a:buClr>
              <a:buSzPts val="3500"/>
              <a:buNone/>
              <a:defRPr sz="3500">
                <a:solidFill>
                  <a:schemeClr val="lt1"/>
                </a:solidFill>
              </a:defRPr>
            </a:lvl4pPr>
            <a:lvl5pPr lvl="4" algn="ctr">
              <a:lnSpc>
                <a:spcPct val="100000"/>
              </a:lnSpc>
              <a:spcBef>
                <a:spcPts val="0"/>
              </a:spcBef>
              <a:spcAft>
                <a:spcPts val="0"/>
              </a:spcAft>
              <a:buClr>
                <a:schemeClr val="lt1"/>
              </a:buClr>
              <a:buSzPts val="3500"/>
              <a:buNone/>
              <a:defRPr sz="3500">
                <a:solidFill>
                  <a:schemeClr val="lt1"/>
                </a:solidFill>
              </a:defRPr>
            </a:lvl5pPr>
            <a:lvl6pPr lvl="5" algn="ctr">
              <a:lnSpc>
                <a:spcPct val="100000"/>
              </a:lnSpc>
              <a:spcBef>
                <a:spcPts val="0"/>
              </a:spcBef>
              <a:spcAft>
                <a:spcPts val="0"/>
              </a:spcAft>
              <a:buClr>
                <a:schemeClr val="lt1"/>
              </a:buClr>
              <a:buSzPts val="3500"/>
              <a:buNone/>
              <a:defRPr sz="3500">
                <a:solidFill>
                  <a:schemeClr val="lt1"/>
                </a:solidFill>
              </a:defRPr>
            </a:lvl6pPr>
            <a:lvl7pPr lvl="6" algn="ctr">
              <a:lnSpc>
                <a:spcPct val="100000"/>
              </a:lnSpc>
              <a:spcBef>
                <a:spcPts val="0"/>
              </a:spcBef>
              <a:spcAft>
                <a:spcPts val="0"/>
              </a:spcAft>
              <a:buClr>
                <a:schemeClr val="lt1"/>
              </a:buClr>
              <a:buSzPts val="3500"/>
              <a:buNone/>
              <a:defRPr sz="3500">
                <a:solidFill>
                  <a:schemeClr val="lt1"/>
                </a:solidFill>
              </a:defRPr>
            </a:lvl7pPr>
            <a:lvl8pPr lvl="7" algn="ctr">
              <a:lnSpc>
                <a:spcPct val="100000"/>
              </a:lnSpc>
              <a:spcBef>
                <a:spcPts val="0"/>
              </a:spcBef>
              <a:spcAft>
                <a:spcPts val="0"/>
              </a:spcAft>
              <a:buClr>
                <a:schemeClr val="lt1"/>
              </a:buClr>
              <a:buSzPts val="3500"/>
              <a:buNone/>
              <a:defRPr sz="3500">
                <a:solidFill>
                  <a:schemeClr val="lt1"/>
                </a:solidFill>
              </a:defRPr>
            </a:lvl8pPr>
            <a:lvl9pPr lvl="8" algn="ctr">
              <a:lnSpc>
                <a:spcPct val="100000"/>
              </a:lnSpc>
              <a:spcBef>
                <a:spcPts val="0"/>
              </a:spcBef>
              <a:spcAft>
                <a:spcPts val="0"/>
              </a:spcAft>
              <a:buClr>
                <a:schemeClr val="lt1"/>
              </a:buClr>
              <a:buSzPts val="3500"/>
              <a:buNone/>
              <a:defRPr sz="35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0"/>
          <p:cNvSpPr/>
          <p:nvPr/>
        </p:nvSpPr>
        <p:spPr>
          <a:xfrm>
            <a:off x="-74900" y="-56500"/>
            <a:ext cx="6348900" cy="528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0"/>
          <p:cNvSpPr txBox="1"/>
          <p:nvPr>
            <p:ph type="title"/>
          </p:nvPr>
        </p:nvSpPr>
        <p:spPr>
          <a:xfrm>
            <a:off x="865956" y="2415150"/>
            <a:ext cx="4374600" cy="11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4300"/>
              <a:buNone/>
              <a:defRPr sz="4300">
                <a:solidFill>
                  <a:schemeClr val="dk2"/>
                </a:solidFill>
              </a:defRPr>
            </a:lvl1pPr>
            <a:lvl2pPr lvl="1" algn="ctr">
              <a:lnSpc>
                <a:spcPct val="80000"/>
              </a:lnSpc>
              <a:spcBef>
                <a:spcPts val="0"/>
              </a:spcBef>
              <a:spcAft>
                <a:spcPts val="0"/>
              </a:spcAft>
              <a:buClr>
                <a:schemeClr val="accent2"/>
              </a:buClr>
              <a:buSzPts val="6200"/>
              <a:buNone/>
              <a:defRPr sz="6200">
                <a:solidFill>
                  <a:schemeClr val="accent2"/>
                </a:solidFill>
              </a:defRPr>
            </a:lvl2pPr>
            <a:lvl3pPr lvl="2" algn="ctr">
              <a:lnSpc>
                <a:spcPct val="80000"/>
              </a:lnSpc>
              <a:spcBef>
                <a:spcPts val="0"/>
              </a:spcBef>
              <a:spcAft>
                <a:spcPts val="0"/>
              </a:spcAft>
              <a:buClr>
                <a:schemeClr val="accent2"/>
              </a:buClr>
              <a:buSzPts val="6200"/>
              <a:buNone/>
              <a:defRPr sz="6200">
                <a:solidFill>
                  <a:schemeClr val="accent2"/>
                </a:solidFill>
              </a:defRPr>
            </a:lvl3pPr>
            <a:lvl4pPr lvl="3" algn="ctr">
              <a:lnSpc>
                <a:spcPct val="80000"/>
              </a:lnSpc>
              <a:spcBef>
                <a:spcPts val="0"/>
              </a:spcBef>
              <a:spcAft>
                <a:spcPts val="0"/>
              </a:spcAft>
              <a:buClr>
                <a:schemeClr val="accent2"/>
              </a:buClr>
              <a:buSzPts val="6200"/>
              <a:buNone/>
              <a:defRPr sz="6200">
                <a:solidFill>
                  <a:schemeClr val="accent2"/>
                </a:solidFill>
              </a:defRPr>
            </a:lvl4pPr>
            <a:lvl5pPr lvl="4" algn="ctr">
              <a:lnSpc>
                <a:spcPct val="80000"/>
              </a:lnSpc>
              <a:spcBef>
                <a:spcPts val="0"/>
              </a:spcBef>
              <a:spcAft>
                <a:spcPts val="0"/>
              </a:spcAft>
              <a:buClr>
                <a:schemeClr val="accent2"/>
              </a:buClr>
              <a:buSzPts val="6200"/>
              <a:buNone/>
              <a:defRPr sz="6200">
                <a:solidFill>
                  <a:schemeClr val="accent2"/>
                </a:solidFill>
              </a:defRPr>
            </a:lvl5pPr>
            <a:lvl6pPr lvl="5" algn="ctr">
              <a:lnSpc>
                <a:spcPct val="80000"/>
              </a:lnSpc>
              <a:spcBef>
                <a:spcPts val="0"/>
              </a:spcBef>
              <a:spcAft>
                <a:spcPts val="0"/>
              </a:spcAft>
              <a:buClr>
                <a:schemeClr val="accent2"/>
              </a:buClr>
              <a:buSzPts val="6200"/>
              <a:buNone/>
              <a:defRPr sz="6200">
                <a:solidFill>
                  <a:schemeClr val="accent2"/>
                </a:solidFill>
              </a:defRPr>
            </a:lvl6pPr>
            <a:lvl7pPr lvl="6" algn="ctr">
              <a:lnSpc>
                <a:spcPct val="80000"/>
              </a:lnSpc>
              <a:spcBef>
                <a:spcPts val="0"/>
              </a:spcBef>
              <a:spcAft>
                <a:spcPts val="0"/>
              </a:spcAft>
              <a:buClr>
                <a:schemeClr val="accent2"/>
              </a:buClr>
              <a:buSzPts val="6200"/>
              <a:buNone/>
              <a:defRPr sz="6200">
                <a:solidFill>
                  <a:schemeClr val="accent2"/>
                </a:solidFill>
              </a:defRPr>
            </a:lvl7pPr>
            <a:lvl8pPr lvl="7" algn="ctr">
              <a:lnSpc>
                <a:spcPct val="80000"/>
              </a:lnSpc>
              <a:spcBef>
                <a:spcPts val="0"/>
              </a:spcBef>
              <a:spcAft>
                <a:spcPts val="0"/>
              </a:spcAft>
              <a:buClr>
                <a:schemeClr val="accent2"/>
              </a:buClr>
              <a:buSzPts val="6200"/>
              <a:buNone/>
              <a:defRPr sz="6200">
                <a:solidFill>
                  <a:schemeClr val="accent2"/>
                </a:solidFill>
              </a:defRPr>
            </a:lvl8pPr>
            <a:lvl9pPr lvl="8" algn="ctr">
              <a:lnSpc>
                <a:spcPct val="80000"/>
              </a:lnSpc>
              <a:spcBef>
                <a:spcPts val="0"/>
              </a:spcBef>
              <a:spcAft>
                <a:spcPts val="0"/>
              </a:spcAft>
              <a:buClr>
                <a:schemeClr val="accent2"/>
              </a:buClr>
              <a:buSzPts val="6200"/>
              <a:buNone/>
              <a:defRPr sz="6200">
                <a:solidFill>
                  <a:schemeClr val="accent2"/>
                </a:solidFill>
              </a:defRPr>
            </a:lvl9pPr>
          </a:lstStyle>
          <a:p/>
        </p:txBody>
      </p:sp>
      <p:sp>
        <p:nvSpPr>
          <p:cNvPr id="27" name="Google Shape;27;p20"/>
          <p:cNvSpPr txBox="1"/>
          <p:nvPr>
            <p:ph idx="1" type="subTitle"/>
          </p:nvPr>
        </p:nvSpPr>
        <p:spPr>
          <a:xfrm>
            <a:off x="942725" y="3498245"/>
            <a:ext cx="3081000" cy="46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ctr">
              <a:lnSpc>
                <a:spcPct val="80000"/>
              </a:lnSpc>
              <a:spcBef>
                <a:spcPts val="1600"/>
              </a:spcBef>
              <a:spcAft>
                <a:spcPts val="0"/>
              </a:spcAft>
              <a:buClr>
                <a:schemeClr val="dk1"/>
              </a:buClr>
              <a:buSzPts val="1400"/>
              <a:buNone/>
              <a:defRPr>
                <a:solidFill>
                  <a:schemeClr val="dk1"/>
                </a:solidFill>
              </a:defRPr>
            </a:lvl2pPr>
            <a:lvl3pPr lvl="2" algn="ctr">
              <a:lnSpc>
                <a:spcPct val="80000"/>
              </a:lnSpc>
              <a:spcBef>
                <a:spcPts val="0"/>
              </a:spcBef>
              <a:spcAft>
                <a:spcPts val="0"/>
              </a:spcAft>
              <a:buClr>
                <a:schemeClr val="dk1"/>
              </a:buClr>
              <a:buSzPts val="1400"/>
              <a:buNone/>
              <a:defRPr>
                <a:solidFill>
                  <a:schemeClr val="dk1"/>
                </a:solidFill>
              </a:defRPr>
            </a:lvl3pPr>
            <a:lvl4pPr lvl="3" algn="ctr">
              <a:lnSpc>
                <a:spcPct val="80000"/>
              </a:lnSpc>
              <a:spcBef>
                <a:spcPts val="0"/>
              </a:spcBef>
              <a:spcAft>
                <a:spcPts val="0"/>
              </a:spcAft>
              <a:buClr>
                <a:schemeClr val="dk1"/>
              </a:buClr>
              <a:buSzPts val="1400"/>
              <a:buNone/>
              <a:defRPr>
                <a:solidFill>
                  <a:schemeClr val="dk1"/>
                </a:solidFill>
              </a:defRPr>
            </a:lvl4pPr>
            <a:lvl5pPr lvl="4" algn="ctr">
              <a:lnSpc>
                <a:spcPct val="80000"/>
              </a:lnSpc>
              <a:spcBef>
                <a:spcPts val="0"/>
              </a:spcBef>
              <a:spcAft>
                <a:spcPts val="0"/>
              </a:spcAft>
              <a:buClr>
                <a:schemeClr val="dk1"/>
              </a:buClr>
              <a:buSzPts val="1400"/>
              <a:buNone/>
              <a:defRPr>
                <a:solidFill>
                  <a:schemeClr val="dk1"/>
                </a:solidFill>
              </a:defRPr>
            </a:lvl5pPr>
            <a:lvl6pPr lvl="5" algn="ctr">
              <a:lnSpc>
                <a:spcPct val="80000"/>
              </a:lnSpc>
              <a:spcBef>
                <a:spcPts val="0"/>
              </a:spcBef>
              <a:spcAft>
                <a:spcPts val="0"/>
              </a:spcAft>
              <a:buClr>
                <a:schemeClr val="dk1"/>
              </a:buClr>
              <a:buSzPts val="1400"/>
              <a:buNone/>
              <a:defRPr>
                <a:solidFill>
                  <a:schemeClr val="dk1"/>
                </a:solidFill>
              </a:defRPr>
            </a:lvl6pPr>
            <a:lvl7pPr lvl="6" algn="ctr">
              <a:lnSpc>
                <a:spcPct val="80000"/>
              </a:lnSpc>
              <a:spcBef>
                <a:spcPts val="0"/>
              </a:spcBef>
              <a:spcAft>
                <a:spcPts val="0"/>
              </a:spcAft>
              <a:buClr>
                <a:schemeClr val="dk1"/>
              </a:buClr>
              <a:buSzPts val="1400"/>
              <a:buNone/>
              <a:defRPr>
                <a:solidFill>
                  <a:schemeClr val="dk1"/>
                </a:solidFill>
              </a:defRPr>
            </a:lvl7pPr>
            <a:lvl8pPr lvl="7" algn="ctr">
              <a:lnSpc>
                <a:spcPct val="80000"/>
              </a:lnSpc>
              <a:spcBef>
                <a:spcPts val="0"/>
              </a:spcBef>
              <a:spcAft>
                <a:spcPts val="0"/>
              </a:spcAft>
              <a:buClr>
                <a:schemeClr val="dk1"/>
              </a:buClr>
              <a:buSzPts val="1400"/>
              <a:buNone/>
              <a:defRPr>
                <a:solidFill>
                  <a:schemeClr val="dk1"/>
                </a:solidFill>
              </a:defRPr>
            </a:lvl8pPr>
            <a:lvl9pPr lvl="8" algn="ctr">
              <a:lnSpc>
                <a:spcPct val="80000"/>
              </a:lnSpc>
              <a:spcBef>
                <a:spcPts val="0"/>
              </a:spcBef>
              <a:spcAft>
                <a:spcPts val="0"/>
              </a:spcAft>
              <a:buClr>
                <a:schemeClr val="dk1"/>
              </a:buClr>
              <a:buSzPts val="1400"/>
              <a:buNone/>
              <a:defRPr>
                <a:solidFill>
                  <a:schemeClr val="dk1"/>
                </a:solidFill>
              </a:defRPr>
            </a:lvl9pPr>
          </a:lstStyle>
          <a:p/>
        </p:txBody>
      </p:sp>
      <p:sp>
        <p:nvSpPr>
          <p:cNvPr id="28" name="Google Shape;28;p20"/>
          <p:cNvSpPr txBox="1"/>
          <p:nvPr>
            <p:ph idx="2" type="title"/>
          </p:nvPr>
        </p:nvSpPr>
        <p:spPr>
          <a:xfrm>
            <a:off x="924351" y="1852850"/>
            <a:ext cx="2050800" cy="541500"/>
          </a:xfrm>
          <a:prstGeom prst="rect">
            <a:avLst/>
          </a:prstGeom>
          <a:noFill/>
          <a:ln>
            <a:noFill/>
          </a:ln>
        </p:spPr>
        <p:txBody>
          <a:bodyPr anchorCtr="0" anchor="ctr" bIns="91425" lIns="0" spcFirstLastPara="1" rIns="0" wrap="square" tIns="0">
            <a:noAutofit/>
          </a:bodyPr>
          <a:lstStyle>
            <a:lvl1pPr lvl="0" algn="l">
              <a:lnSpc>
                <a:spcPct val="100000"/>
              </a:lnSpc>
              <a:spcBef>
                <a:spcPts val="0"/>
              </a:spcBef>
              <a:spcAft>
                <a:spcPts val="0"/>
              </a:spcAft>
              <a:buClr>
                <a:schemeClr val="accent2"/>
              </a:buClr>
              <a:buSzPts val="9600"/>
              <a:buNone/>
              <a:defRPr sz="9600">
                <a:solidFill>
                  <a:schemeClr val="accent2"/>
                </a:solidFill>
              </a:defRPr>
            </a:lvl1pPr>
            <a:lvl2pPr lvl="1" algn="ctr">
              <a:lnSpc>
                <a:spcPct val="80000"/>
              </a:lnSpc>
              <a:spcBef>
                <a:spcPts val="0"/>
              </a:spcBef>
              <a:spcAft>
                <a:spcPts val="0"/>
              </a:spcAft>
              <a:buClr>
                <a:schemeClr val="accent2"/>
              </a:buClr>
              <a:buSzPts val="9600"/>
              <a:buNone/>
              <a:defRPr sz="9600">
                <a:solidFill>
                  <a:schemeClr val="accent2"/>
                </a:solidFill>
              </a:defRPr>
            </a:lvl2pPr>
            <a:lvl3pPr lvl="2" algn="ctr">
              <a:lnSpc>
                <a:spcPct val="80000"/>
              </a:lnSpc>
              <a:spcBef>
                <a:spcPts val="0"/>
              </a:spcBef>
              <a:spcAft>
                <a:spcPts val="0"/>
              </a:spcAft>
              <a:buClr>
                <a:schemeClr val="accent2"/>
              </a:buClr>
              <a:buSzPts val="9600"/>
              <a:buNone/>
              <a:defRPr sz="9600">
                <a:solidFill>
                  <a:schemeClr val="accent2"/>
                </a:solidFill>
              </a:defRPr>
            </a:lvl3pPr>
            <a:lvl4pPr lvl="3" algn="ctr">
              <a:lnSpc>
                <a:spcPct val="80000"/>
              </a:lnSpc>
              <a:spcBef>
                <a:spcPts val="0"/>
              </a:spcBef>
              <a:spcAft>
                <a:spcPts val="0"/>
              </a:spcAft>
              <a:buClr>
                <a:schemeClr val="accent2"/>
              </a:buClr>
              <a:buSzPts val="9600"/>
              <a:buNone/>
              <a:defRPr sz="9600">
                <a:solidFill>
                  <a:schemeClr val="accent2"/>
                </a:solidFill>
              </a:defRPr>
            </a:lvl4pPr>
            <a:lvl5pPr lvl="4" algn="ctr">
              <a:lnSpc>
                <a:spcPct val="80000"/>
              </a:lnSpc>
              <a:spcBef>
                <a:spcPts val="0"/>
              </a:spcBef>
              <a:spcAft>
                <a:spcPts val="0"/>
              </a:spcAft>
              <a:buClr>
                <a:schemeClr val="accent2"/>
              </a:buClr>
              <a:buSzPts val="9600"/>
              <a:buNone/>
              <a:defRPr sz="9600">
                <a:solidFill>
                  <a:schemeClr val="accent2"/>
                </a:solidFill>
              </a:defRPr>
            </a:lvl5pPr>
            <a:lvl6pPr lvl="5" algn="ctr">
              <a:lnSpc>
                <a:spcPct val="80000"/>
              </a:lnSpc>
              <a:spcBef>
                <a:spcPts val="0"/>
              </a:spcBef>
              <a:spcAft>
                <a:spcPts val="0"/>
              </a:spcAft>
              <a:buClr>
                <a:schemeClr val="accent2"/>
              </a:buClr>
              <a:buSzPts val="9600"/>
              <a:buNone/>
              <a:defRPr sz="9600">
                <a:solidFill>
                  <a:schemeClr val="accent2"/>
                </a:solidFill>
              </a:defRPr>
            </a:lvl6pPr>
            <a:lvl7pPr lvl="6" algn="ctr">
              <a:lnSpc>
                <a:spcPct val="80000"/>
              </a:lnSpc>
              <a:spcBef>
                <a:spcPts val="0"/>
              </a:spcBef>
              <a:spcAft>
                <a:spcPts val="0"/>
              </a:spcAft>
              <a:buClr>
                <a:schemeClr val="accent2"/>
              </a:buClr>
              <a:buSzPts val="9600"/>
              <a:buNone/>
              <a:defRPr sz="9600">
                <a:solidFill>
                  <a:schemeClr val="accent2"/>
                </a:solidFill>
              </a:defRPr>
            </a:lvl7pPr>
            <a:lvl8pPr lvl="7" algn="ctr">
              <a:lnSpc>
                <a:spcPct val="80000"/>
              </a:lnSpc>
              <a:spcBef>
                <a:spcPts val="0"/>
              </a:spcBef>
              <a:spcAft>
                <a:spcPts val="0"/>
              </a:spcAft>
              <a:buClr>
                <a:schemeClr val="accent2"/>
              </a:buClr>
              <a:buSzPts val="9600"/>
              <a:buNone/>
              <a:defRPr sz="9600">
                <a:solidFill>
                  <a:schemeClr val="accent2"/>
                </a:solidFill>
              </a:defRPr>
            </a:lvl8pPr>
            <a:lvl9pPr lvl="8" algn="ctr">
              <a:lnSpc>
                <a:spcPct val="80000"/>
              </a:lnSpc>
              <a:spcBef>
                <a:spcPts val="0"/>
              </a:spcBef>
              <a:spcAft>
                <a:spcPts val="0"/>
              </a:spcAft>
              <a:buClr>
                <a:schemeClr val="accent2"/>
              </a:buClr>
              <a:buSzPts val="9600"/>
              <a:buNone/>
              <a:defRPr sz="9600">
                <a:solidFill>
                  <a:schemeClr val="accen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21"/>
          <p:cNvSpPr/>
          <p:nvPr/>
        </p:nvSpPr>
        <p:spPr>
          <a:xfrm>
            <a:off x="0" y="974100"/>
            <a:ext cx="9144000" cy="3195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1"/>
          <p:cNvSpPr txBox="1"/>
          <p:nvPr>
            <p:ph type="title"/>
          </p:nvPr>
        </p:nvSpPr>
        <p:spPr>
          <a:xfrm>
            <a:off x="559200" y="1710900"/>
            <a:ext cx="8025600" cy="16494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dk2"/>
              </a:buClr>
              <a:buSzPts val="2800"/>
              <a:buNone/>
              <a:defRPr>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6">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22"/>
          <p:cNvSpPr/>
          <p:nvPr/>
        </p:nvSpPr>
        <p:spPr>
          <a:xfrm>
            <a:off x="0" y="433850"/>
            <a:ext cx="9287400" cy="4080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2"/>
          <p:cNvSpPr txBox="1"/>
          <p:nvPr>
            <p:ph type="ctrTitle"/>
          </p:nvPr>
        </p:nvSpPr>
        <p:spPr>
          <a:xfrm>
            <a:off x="626275" y="1460175"/>
            <a:ext cx="4021200" cy="63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800"/>
              <a:buNone/>
              <a:defRPr sz="3000">
                <a:solidFill>
                  <a:schemeClr val="dk2"/>
                </a:solidFill>
              </a:defRPr>
            </a:lvl1pPr>
            <a:lvl2pPr lvl="1" algn="ctr">
              <a:lnSpc>
                <a:spcPct val="100000"/>
              </a:lnSpc>
              <a:spcBef>
                <a:spcPts val="0"/>
              </a:spcBef>
              <a:spcAft>
                <a:spcPts val="0"/>
              </a:spcAft>
              <a:buClr>
                <a:schemeClr val="dk2"/>
              </a:buClr>
              <a:buSzPts val="2800"/>
              <a:buNone/>
              <a:defRPr>
                <a:solidFill>
                  <a:schemeClr val="dk2"/>
                </a:solidFill>
              </a:defRPr>
            </a:lvl2pPr>
            <a:lvl3pPr lvl="2" algn="ctr">
              <a:lnSpc>
                <a:spcPct val="100000"/>
              </a:lnSpc>
              <a:spcBef>
                <a:spcPts val="0"/>
              </a:spcBef>
              <a:spcAft>
                <a:spcPts val="0"/>
              </a:spcAft>
              <a:buClr>
                <a:schemeClr val="dk2"/>
              </a:buClr>
              <a:buSzPts val="2800"/>
              <a:buNone/>
              <a:defRPr>
                <a:solidFill>
                  <a:schemeClr val="dk2"/>
                </a:solidFill>
              </a:defRPr>
            </a:lvl3pPr>
            <a:lvl4pPr lvl="3" algn="ctr">
              <a:lnSpc>
                <a:spcPct val="100000"/>
              </a:lnSpc>
              <a:spcBef>
                <a:spcPts val="0"/>
              </a:spcBef>
              <a:spcAft>
                <a:spcPts val="0"/>
              </a:spcAft>
              <a:buClr>
                <a:schemeClr val="dk2"/>
              </a:buClr>
              <a:buSzPts val="2800"/>
              <a:buNone/>
              <a:defRPr>
                <a:solidFill>
                  <a:schemeClr val="dk2"/>
                </a:solidFill>
              </a:defRPr>
            </a:lvl4pPr>
            <a:lvl5pPr lvl="4" algn="ctr">
              <a:lnSpc>
                <a:spcPct val="100000"/>
              </a:lnSpc>
              <a:spcBef>
                <a:spcPts val="0"/>
              </a:spcBef>
              <a:spcAft>
                <a:spcPts val="0"/>
              </a:spcAft>
              <a:buClr>
                <a:schemeClr val="dk2"/>
              </a:buClr>
              <a:buSzPts val="2800"/>
              <a:buNone/>
              <a:defRPr>
                <a:solidFill>
                  <a:schemeClr val="dk2"/>
                </a:solidFill>
              </a:defRPr>
            </a:lvl5pPr>
            <a:lvl6pPr lvl="5" algn="ctr">
              <a:lnSpc>
                <a:spcPct val="100000"/>
              </a:lnSpc>
              <a:spcBef>
                <a:spcPts val="0"/>
              </a:spcBef>
              <a:spcAft>
                <a:spcPts val="0"/>
              </a:spcAft>
              <a:buClr>
                <a:schemeClr val="dk2"/>
              </a:buClr>
              <a:buSzPts val="2800"/>
              <a:buNone/>
              <a:defRPr>
                <a:solidFill>
                  <a:schemeClr val="dk2"/>
                </a:solidFill>
              </a:defRPr>
            </a:lvl6pPr>
            <a:lvl7pPr lvl="6" algn="ctr">
              <a:lnSpc>
                <a:spcPct val="100000"/>
              </a:lnSpc>
              <a:spcBef>
                <a:spcPts val="0"/>
              </a:spcBef>
              <a:spcAft>
                <a:spcPts val="0"/>
              </a:spcAft>
              <a:buClr>
                <a:schemeClr val="dk2"/>
              </a:buClr>
              <a:buSzPts val="2800"/>
              <a:buNone/>
              <a:defRPr>
                <a:solidFill>
                  <a:schemeClr val="dk2"/>
                </a:solidFill>
              </a:defRPr>
            </a:lvl7pPr>
            <a:lvl8pPr lvl="7" algn="ctr">
              <a:lnSpc>
                <a:spcPct val="100000"/>
              </a:lnSpc>
              <a:spcBef>
                <a:spcPts val="0"/>
              </a:spcBef>
              <a:spcAft>
                <a:spcPts val="0"/>
              </a:spcAft>
              <a:buClr>
                <a:schemeClr val="dk2"/>
              </a:buClr>
              <a:buSzPts val="2800"/>
              <a:buNone/>
              <a:defRPr>
                <a:solidFill>
                  <a:schemeClr val="dk2"/>
                </a:solidFill>
              </a:defRPr>
            </a:lvl8pPr>
            <a:lvl9pPr lvl="8" algn="ctr">
              <a:lnSpc>
                <a:spcPct val="100000"/>
              </a:lnSpc>
              <a:spcBef>
                <a:spcPts val="0"/>
              </a:spcBef>
              <a:spcAft>
                <a:spcPts val="0"/>
              </a:spcAft>
              <a:buClr>
                <a:schemeClr val="dk2"/>
              </a:buClr>
              <a:buSzPts val="2800"/>
              <a:buNone/>
              <a:defRPr>
                <a:solidFill>
                  <a:schemeClr val="dk2"/>
                </a:solidFill>
              </a:defRPr>
            </a:lvl9pPr>
          </a:lstStyle>
          <a:p/>
        </p:txBody>
      </p:sp>
      <p:sp>
        <p:nvSpPr>
          <p:cNvPr id="35" name="Google Shape;35;p22"/>
          <p:cNvSpPr txBox="1"/>
          <p:nvPr>
            <p:ph idx="1" type="subTitle"/>
          </p:nvPr>
        </p:nvSpPr>
        <p:spPr>
          <a:xfrm>
            <a:off x="639025" y="2600725"/>
            <a:ext cx="3208200" cy="128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1600"/>
              </a:spcBef>
              <a:spcAft>
                <a:spcPts val="0"/>
              </a:spcAft>
              <a:buClr>
                <a:schemeClr val="dk1"/>
              </a:buClr>
              <a:buSzPts val="1400"/>
              <a:buNone/>
              <a:defRPr>
                <a:solidFill>
                  <a:schemeClr val="dk1"/>
                </a:solidFill>
              </a:defRPr>
            </a:lvl2pPr>
            <a:lvl3pPr lvl="2" algn="l">
              <a:lnSpc>
                <a:spcPct val="100000"/>
              </a:lnSpc>
              <a:spcBef>
                <a:spcPts val="1600"/>
              </a:spcBef>
              <a:spcAft>
                <a:spcPts val="0"/>
              </a:spcAft>
              <a:buClr>
                <a:schemeClr val="dk1"/>
              </a:buClr>
              <a:buSzPts val="1400"/>
              <a:buNone/>
              <a:defRPr>
                <a:solidFill>
                  <a:schemeClr val="dk1"/>
                </a:solidFill>
              </a:defRPr>
            </a:lvl3pPr>
            <a:lvl4pPr lvl="3" algn="l">
              <a:lnSpc>
                <a:spcPct val="100000"/>
              </a:lnSpc>
              <a:spcBef>
                <a:spcPts val="1600"/>
              </a:spcBef>
              <a:spcAft>
                <a:spcPts val="0"/>
              </a:spcAft>
              <a:buClr>
                <a:schemeClr val="dk1"/>
              </a:buClr>
              <a:buSzPts val="1400"/>
              <a:buNone/>
              <a:defRPr>
                <a:solidFill>
                  <a:schemeClr val="dk1"/>
                </a:solidFill>
              </a:defRPr>
            </a:lvl4pPr>
            <a:lvl5pPr lvl="4" algn="l">
              <a:lnSpc>
                <a:spcPct val="100000"/>
              </a:lnSpc>
              <a:spcBef>
                <a:spcPts val="1600"/>
              </a:spcBef>
              <a:spcAft>
                <a:spcPts val="0"/>
              </a:spcAft>
              <a:buClr>
                <a:schemeClr val="dk1"/>
              </a:buClr>
              <a:buSzPts val="1400"/>
              <a:buNone/>
              <a:defRPr>
                <a:solidFill>
                  <a:schemeClr val="dk1"/>
                </a:solidFill>
              </a:defRPr>
            </a:lvl5pPr>
            <a:lvl6pPr lvl="5" algn="l">
              <a:lnSpc>
                <a:spcPct val="100000"/>
              </a:lnSpc>
              <a:spcBef>
                <a:spcPts val="1600"/>
              </a:spcBef>
              <a:spcAft>
                <a:spcPts val="0"/>
              </a:spcAft>
              <a:buClr>
                <a:schemeClr val="dk1"/>
              </a:buClr>
              <a:buSzPts val="1400"/>
              <a:buNone/>
              <a:defRPr>
                <a:solidFill>
                  <a:schemeClr val="dk1"/>
                </a:solidFill>
              </a:defRPr>
            </a:lvl6pPr>
            <a:lvl7pPr lvl="6" algn="l">
              <a:lnSpc>
                <a:spcPct val="100000"/>
              </a:lnSpc>
              <a:spcBef>
                <a:spcPts val="1600"/>
              </a:spcBef>
              <a:spcAft>
                <a:spcPts val="0"/>
              </a:spcAft>
              <a:buClr>
                <a:schemeClr val="dk1"/>
              </a:buClr>
              <a:buSzPts val="1400"/>
              <a:buNone/>
              <a:defRPr>
                <a:solidFill>
                  <a:schemeClr val="dk1"/>
                </a:solidFill>
              </a:defRPr>
            </a:lvl7pPr>
            <a:lvl8pPr lvl="7" algn="l">
              <a:lnSpc>
                <a:spcPct val="100000"/>
              </a:lnSpc>
              <a:spcBef>
                <a:spcPts val="1600"/>
              </a:spcBef>
              <a:spcAft>
                <a:spcPts val="0"/>
              </a:spcAft>
              <a:buClr>
                <a:schemeClr val="dk1"/>
              </a:buClr>
              <a:buSzPts val="1400"/>
              <a:buNone/>
              <a:defRPr>
                <a:solidFill>
                  <a:schemeClr val="dk1"/>
                </a:solidFill>
              </a:defRPr>
            </a:lvl8pPr>
            <a:lvl9pPr lvl="8" algn="l">
              <a:lnSpc>
                <a:spcPct val="100000"/>
              </a:lnSpc>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7">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3"/>
          <p:cNvSpPr/>
          <p:nvPr/>
        </p:nvSpPr>
        <p:spPr>
          <a:xfrm>
            <a:off x="-76200" y="-32176"/>
            <a:ext cx="9220200" cy="4224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3"/>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4800"/>
              <a:buNone/>
              <a:defRPr sz="4800">
                <a:solidFill>
                  <a:schemeClr val="dk2"/>
                </a:solidFill>
              </a:defRPr>
            </a:lvl2pPr>
            <a:lvl3pPr lvl="2" algn="l">
              <a:lnSpc>
                <a:spcPct val="100000"/>
              </a:lnSpc>
              <a:spcBef>
                <a:spcPts val="0"/>
              </a:spcBef>
              <a:spcAft>
                <a:spcPts val="0"/>
              </a:spcAft>
              <a:buClr>
                <a:schemeClr val="dk2"/>
              </a:buClr>
              <a:buSzPts val="4800"/>
              <a:buNone/>
              <a:defRPr sz="4800">
                <a:solidFill>
                  <a:schemeClr val="dk2"/>
                </a:solidFill>
              </a:defRPr>
            </a:lvl3pPr>
            <a:lvl4pPr lvl="3" algn="l">
              <a:lnSpc>
                <a:spcPct val="100000"/>
              </a:lnSpc>
              <a:spcBef>
                <a:spcPts val="0"/>
              </a:spcBef>
              <a:spcAft>
                <a:spcPts val="0"/>
              </a:spcAft>
              <a:buClr>
                <a:schemeClr val="dk2"/>
              </a:buClr>
              <a:buSzPts val="4800"/>
              <a:buNone/>
              <a:defRPr sz="4800">
                <a:solidFill>
                  <a:schemeClr val="dk2"/>
                </a:solidFill>
              </a:defRPr>
            </a:lvl4pPr>
            <a:lvl5pPr lvl="4" algn="l">
              <a:lnSpc>
                <a:spcPct val="100000"/>
              </a:lnSpc>
              <a:spcBef>
                <a:spcPts val="0"/>
              </a:spcBef>
              <a:spcAft>
                <a:spcPts val="0"/>
              </a:spcAft>
              <a:buClr>
                <a:schemeClr val="dk2"/>
              </a:buClr>
              <a:buSzPts val="4800"/>
              <a:buNone/>
              <a:defRPr sz="4800">
                <a:solidFill>
                  <a:schemeClr val="dk2"/>
                </a:solidFill>
              </a:defRPr>
            </a:lvl5pPr>
            <a:lvl6pPr lvl="5" algn="l">
              <a:lnSpc>
                <a:spcPct val="100000"/>
              </a:lnSpc>
              <a:spcBef>
                <a:spcPts val="0"/>
              </a:spcBef>
              <a:spcAft>
                <a:spcPts val="0"/>
              </a:spcAft>
              <a:buClr>
                <a:schemeClr val="dk2"/>
              </a:buClr>
              <a:buSzPts val="4800"/>
              <a:buNone/>
              <a:defRPr sz="4800">
                <a:solidFill>
                  <a:schemeClr val="dk2"/>
                </a:solidFill>
              </a:defRPr>
            </a:lvl6pPr>
            <a:lvl7pPr lvl="6" algn="l">
              <a:lnSpc>
                <a:spcPct val="100000"/>
              </a:lnSpc>
              <a:spcBef>
                <a:spcPts val="0"/>
              </a:spcBef>
              <a:spcAft>
                <a:spcPts val="0"/>
              </a:spcAft>
              <a:buClr>
                <a:schemeClr val="dk2"/>
              </a:buClr>
              <a:buSzPts val="4800"/>
              <a:buNone/>
              <a:defRPr sz="4800">
                <a:solidFill>
                  <a:schemeClr val="dk2"/>
                </a:solidFill>
              </a:defRPr>
            </a:lvl7pPr>
            <a:lvl8pPr lvl="7" algn="l">
              <a:lnSpc>
                <a:spcPct val="100000"/>
              </a:lnSpc>
              <a:spcBef>
                <a:spcPts val="0"/>
              </a:spcBef>
              <a:spcAft>
                <a:spcPts val="0"/>
              </a:spcAft>
              <a:buClr>
                <a:schemeClr val="dk2"/>
              </a:buClr>
              <a:buSzPts val="4800"/>
              <a:buNone/>
              <a:defRPr sz="4800">
                <a:solidFill>
                  <a:schemeClr val="dk2"/>
                </a:solidFill>
              </a:defRPr>
            </a:lvl8pPr>
            <a:lvl9pPr lvl="8" algn="l">
              <a:lnSpc>
                <a:spcPct val="100000"/>
              </a:lnSpc>
              <a:spcBef>
                <a:spcPts val="0"/>
              </a:spcBef>
              <a:spcAft>
                <a:spcPts val="0"/>
              </a:spcAft>
              <a:buClr>
                <a:schemeClr val="dk2"/>
              </a:buClr>
              <a:buSzPts val="4800"/>
              <a:buNone/>
              <a:defRPr sz="4800">
                <a:solidFill>
                  <a:schemeClr val="dk2"/>
                </a:solidFill>
              </a:defRPr>
            </a:lvl9pPr>
          </a:lstStyle>
          <a:p/>
        </p:txBody>
      </p:sp>
      <p:sp>
        <p:nvSpPr>
          <p:cNvPr id="39" name="Google Shape;39;p23"/>
          <p:cNvSpPr txBox="1"/>
          <p:nvPr>
            <p:ph idx="2" type="title"/>
          </p:nvPr>
        </p:nvSpPr>
        <p:spPr>
          <a:xfrm>
            <a:off x="214234" y="1959625"/>
            <a:ext cx="2901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p:txBody>
      </p:sp>
      <p:sp>
        <p:nvSpPr>
          <p:cNvPr id="40" name="Google Shape;40;p23"/>
          <p:cNvSpPr txBox="1"/>
          <p:nvPr>
            <p:ph idx="3" type="title"/>
          </p:nvPr>
        </p:nvSpPr>
        <p:spPr>
          <a:xfrm>
            <a:off x="3148501" y="1959500"/>
            <a:ext cx="2901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p:txBody>
      </p:sp>
      <p:sp>
        <p:nvSpPr>
          <p:cNvPr id="41" name="Google Shape;41;p23"/>
          <p:cNvSpPr txBox="1"/>
          <p:nvPr>
            <p:ph idx="4" type="title"/>
          </p:nvPr>
        </p:nvSpPr>
        <p:spPr>
          <a:xfrm>
            <a:off x="6028166" y="1959500"/>
            <a:ext cx="2901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p:txBody>
      </p:sp>
      <p:sp>
        <p:nvSpPr>
          <p:cNvPr id="42" name="Google Shape;42;p23"/>
          <p:cNvSpPr txBox="1"/>
          <p:nvPr>
            <p:ph idx="1" type="subTitle"/>
          </p:nvPr>
        </p:nvSpPr>
        <p:spPr>
          <a:xfrm>
            <a:off x="446793" y="2565774"/>
            <a:ext cx="2436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15000"/>
              </a:lnSpc>
              <a:spcBef>
                <a:spcPts val="1600"/>
              </a:spcBef>
              <a:spcAft>
                <a:spcPts val="0"/>
              </a:spcAft>
              <a:buClr>
                <a:schemeClr val="dk1"/>
              </a:buClr>
              <a:buSzPts val="1400"/>
              <a:buNone/>
              <a:defRPr>
                <a:solidFill>
                  <a:schemeClr val="dk1"/>
                </a:solidFill>
              </a:defRPr>
            </a:lvl2pPr>
            <a:lvl3pPr lvl="2" algn="ctr">
              <a:lnSpc>
                <a:spcPct val="115000"/>
              </a:lnSpc>
              <a:spcBef>
                <a:spcPts val="1600"/>
              </a:spcBef>
              <a:spcAft>
                <a:spcPts val="0"/>
              </a:spcAft>
              <a:buClr>
                <a:schemeClr val="dk1"/>
              </a:buClr>
              <a:buSzPts val="1400"/>
              <a:buNone/>
              <a:defRPr>
                <a:solidFill>
                  <a:schemeClr val="dk1"/>
                </a:solidFill>
              </a:defRPr>
            </a:lvl3pPr>
            <a:lvl4pPr lvl="3" algn="ctr">
              <a:lnSpc>
                <a:spcPct val="115000"/>
              </a:lnSpc>
              <a:spcBef>
                <a:spcPts val="1600"/>
              </a:spcBef>
              <a:spcAft>
                <a:spcPts val="0"/>
              </a:spcAft>
              <a:buClr>
                <a:schemeClr val="dk1"/>
              </a:buClr>
              <a:buSzPts val="1400"/>
              <a:buNone/>
              <a:defRPr>
                <a:solidFill>
                  <a:schemeClr val="dk1"/>
                </a:solidFill>
              </a:defRPr>
            </a:lvl4pPr>
            <a:lvl5pPr lvl="4" algn="ctr">
              <a:lnSpc>
                <a:spcPct val="115000"/>
              </a:lnSpc>
              <a:spcBef>
                <a:spcPts val="1600"/>
              </a:spcBef>
              <a:spcAft>
                <a:spcPts val="0"/>
              </a:spcAft>
              <a:buClr>
                <a:schemeClr val="dk1"/>
              </a:buClr>
              <a:buSzPts val="1400"/>
              <a:buNone/>
              <a:defRPr>
                <a:solidFill>
                  <a:schemeClr val="dk1"/>
                </a:solidFill>
              </a:defRPr>
            </a:lvl5pPr>
            <a:lvl6pPr lvl="5" algn="ctr">
              <a:lnSpc>
                <a:spcPct val="115000"/>
              </a:lnSpc>
              <a:spcBef>
                <a:spcPts val="1600"/>
              </a:spcBef>
              <a:spcAft>
                <a:spcPts val="0"/>
              </a:spcAft>
              <a:buClr>
                <a:schemeClr val="dk1"/>
              </a:buClr>
              <a:buSzPts val="1400"/>
              <a:buNone/>
              <a:defRPr>
                <a:solidFill>
                  <a:schemeClr val="dk1"/>
                </a:solidFill>
              </a:defRPr>
            </a:lvl6pPr>
            <a:lvl7pPr lvl="6" algn="ctr">
              <a:lnSpc>
                <a:spcPct val="115000"/>
              </a:lnSpc>
              <a:spcBef>
                <a:spcPts val="1600"/>
              </a:spcBef>
              <a:spcAft>
                <a:spcPts val="0"/>
              </a:spcAft>
              <a:buClr>
                <a:schemeClr val="dk1"/>
              </a:buClr>
              <a:buSzPts val="1400"/>
              <a:buNone/>
              <a:defRPr>
                <a:solidFill>
                  <a:schemeClr val="dk1"/>
                </a:solidFill>
              </a:defRPr>
            </a:lvl7pPr>
            <a:lvl8pPr lvl="7" algn="ctr">
              <a:lnSpc>
                <a:spcPct val="115000"/>
              </a:lnSpc>
              <a:spcBef>
                <a:spcPts val="1600"/>
              </a:spcBef>
              <a:spcAft>
                <a:spcPts val="0"/>
              </a:spcAft>
              <a:buClr>
                <a:schemeClr val="dk1"/>
              </a:buClr>
              <a:buSzPts val="1400"/>
              <a:buNone/>
              <a:defRPr>
                <a:solidFill>
                  <a:schemeClr val="dk1"/>
                </a:solidFill>
              </a:defRPr>
            </a:lvl8pPr>
            <a:lvl9pPr lvl="8" algn="ctr">
              <a:lnSpc>
                <a:spcPct val="115000"/>
              </a:lnSpc>
              <a:spcBef>
                <a:spcPts val="1600"/>
              </a:spcBef>
              <a:spcAft>
                <a:spcPts val="1600"/>
              </a:spcAft>
              <a:buClr>
                <a:schemeClr val="dk1"/>
              </a:buClr>
              <a:buSzPts val="1400"/>
              <a:buNone/>
              <a:defRPr>
                <a:solidFill>
                  <a:schemeClr val="dk1"/>
                </a:solidFill>
              </a:defRPr>
            </a:lvl9pPr>
          </a:lstStyle>
          <a:p/>
        </p:txBody>
      </p:sp>
      <p:sp>
        <p:nvSpPr>
          <p:cNvPr id="43" name="Google Shape;43;p23"/>
          <p:cNvSpPr txBox="1"/>
          <p:nvPr>
            <p:ph idx="5" type="subTitle"/>
          </p:nvPr>
        </p:nvSpPr>
        <p:spPr>
          <a:xfrm>
            <a:off x="3381060" y="2565774"/>
            <a:ext cx="2436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15000"/>
              </a:lnSpc>
              <a:spcBef>
                <a:spcPts val="1600"/>
              </a:spcBef>
              <a:spcAft>
                <a:spcPts val="0"/>
              </a:spcAft>
              <a:buClr>
                <a:schemeClr val="dk1"/>
              </a:buClr>
              <a:buSzPts val="1400"/>
              <a:buNone/>
              <a:defRPr>
                <a:solidFill>
                  <a:schemeClr val="dk1"/>
                </a:solidFill>
              </a:defRPr>
            </a:lvl2pPr>
            <a:lvl3pPr lvl="2" algn="ctr">
              <a:lnSpc>
                <a:spcPct val="115000"/>
              </a:lnSpc>
              <a:spcBef>
                <a:spcPts val="1600"/>
              </a:spcBef>
              <a:spcAft>
                <a:spcPts val="0"/>
              </a:spcAft>
              <a:buClr>
                <a:schemeClr val="dk1"/>
              </a:buClr>
              <a:buSzPts val="1400"/>
              <a:buNone/>
              <a:defRPr>
                <a:solidFill>
                  <a:schemeClr val="dk1"/>
                </a:solidFill>
              </a:defRPr>
            </a:lvl3pPr>
            <a:lvl4pPr lvl="3" algn="ctr">
              <a:lnSpc>
                <a:spcPct val="115000"/>
              </a:lnSpc>
              <a:spcBef>
                <a:spcPts val="1600"/>
              </a:spcBef>
              <a:spcAft>
                <a:spcPts val="0"/>
              </a:spcAft>
              <a:buClr>
                <a:schemeClr val="dk1"/>
              </a:buClr>
              <a:buSzPts val="1400"/>
              <a:buNone/>
              <a:defRPr>
                <a:solidFill>
                  <a:schemeClr val="dk1"/>
                </a:solidFill>
              </a:defRPr>
            </a:lvl4pPr>
            <a:lvl5pPr lvl="4" algn="ctr">
              <a:lnSpc>
                <a:spcPct val="115000"/>
              </a:lnSpc>
              <a:spcBef>
                <a:spcPts val="1600"/>
              </a:spcBef>
              <a:spcAft>
                <a:spcPts val="0"/>
              </a:spcAft>
              <a:buClr>
                <a:schemeClr val="dk1"/>
              </a:buClr>
              <a:buSzPts val="1400"/>
              <a:buNone/>
              <a:defRPr>
                <a:solidFill>
                  <a:schemeClr val="dk1"/>
                </a:solidFill>
              </a:defRPr>
            </a:lvl5pPr>
            <a:lvl6pPr lvl="5" algn="ctr">
              <a:lnSpc>
                <a:spcPct val="115000"/>
              </a:lnSpc>
              <a:spcBef>
                <a:spcPts val="1600"/>
              </a:spcBef>
              <a:spcAft>
                <a:spcPts val="0"/>
              </a:spcAft>
              <a:buClr>
                <a:schemeClr val="dk1"/>
              </a:buClr>
              <a:buSzPts val="1400"/>
              <a:buNone/>
              <a:defRPr>
                <a:solidFill>
                  <a:schemeClr val="dk1"/>
                </a:solidFill>
              </a:defRPr>
            </a:lvl6pPr>
            <a:lvl7pPr lvl="6" algn="ctr">
              <a:lnSpc>
                <a:spcPct val="115000"/>
              </a:lnSpc>
              <a:spcBef>
                <a:spcPts val="1600"/>
              </a:spcBef>
              <a:spcAft>
                <a:spcPts val="0"/>
              </a:spcAft>
              <a:buClr>
                <a:schemeClr val="dk1"/>
              </a:buClr>
              <a:buSzPts val="1400"/>
              <a:buNone/>
              <a:defRPr>
                <a:solidFill>
                  <a:schemeClr val="dk1"/>
                </a:solidFill>
              </a:defRPr>
            </a:lvl7pPr>
            <a:lvl8pPr lvl="7" algn="ctr">
              <a:lnSpc>
                <a:spcPct val="115000"/>
              </a:lnSpc>
              <a:spcBef>
                <a:spcPts val="1600"/>
              </a:spcBef>
              <a:spcAft>
                <a:spcPts val="0"/>
              </a:spcAft>
              <a:buClr>
                <a:schemeClr val="dk1"/>
              </a:buClr>
              <a:buSzPts val="1400"/>
              <a:buNone/>
              <a:defRPr>
                <a:solidFill>
                  <a:schemeClr val="dk1"/>
                </a:solidFill>
              </a:defRPr>
            </a:lvl8pPr>
            <a:lvl9pPr lvl="8" algn="ctr">
              <a:lnSpc>
                <a:spcPct val="115000"/>
              </a:lnSpc>
              <a:spcBef>
                <a:spcPts val="1600"/>
              </a:spcBef>
              <a:spcAft>
                <a:spcPts val="1600"/>
              </a:spcAft>
              <a:buClr>
                <a:schemeClr val="dk1"/>
              </a:buClr>
              <a:buSzPts val="1400"/>
              <a:buNone/>
              <a:defRPr>
                <a:solidFill>
                  <a:schemeClr val="dk1"/>
                </a:solidFill>
              </a:defRPr>
            </a:lvl9pPr>
          </a:lstStyle>
          <a:p/>
        </p:txBody>
      </p:sp>
      <p:sp>
        <p:nvSpPr>
          <p:cNvPr id="44" name="Google Shape;44;p23"/>
          <p:cNvSpPr txBox="1"/>
          <p:nvPr>
            <p:ph idx="6" type="subTitle"/>
          </p:nvPr>
        </p:nvSpPr>
        <p:spPr>
          <a:xfrm>
            <a:off x="6260725" y="2565774"/>
            <a:ext cx="2436600" cy="69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15000"/>
              </a:lnSpc>
              <a:spcBef>
                <a:spcPts val="1600"/>
              </a:spcBef>
              <a:spcAft>
                <a:spcPts val="0"/>
              </a:spcAft>
              <a:buClr>
                <a:schemeClr val="dk1"/>
              </a:buClr>
              <a:buSzPts val="1400"/>
              <a:buNone/>
              <a:defRPr>
                <a:solidFill>
                  <a:schemeClr val="dk1"/>
                </a:solidFill>
              </a:defRPr>
            </a:lvl2pPr>
            <a:lvl3pPr lvl="2" algn="ctr">
              <a:lnSpc>
                <a:spcPct val="115000"/>
              </a:lnSpc>
              <a:spcBef>
                <a:spcPts val="1600"/>
              </a:spcBef>
              <a:spcAft>
                <a:spcPts val="0"/>
              </a:spcAft>
              <a:buClr>
                <a:schemeClr val="dk1"/>
              </a:buClr>
              <a:buSzPts val="1400"/>
              <a:buNone/>
              <a:defRPr>
                <a:solidFill>
                  <a:schemeClr val="dk1"/>
                </a:solidFill>
              </a:defRPr>
            </a:lvl3pPr>
            <a:lvl4pPr lvl="3" algn="ctr">
              <a:lnSpc>
                <a:spcPct val="115000"/>
              </a:lnSpc>
              <a:spcBef>
                <a:spcPts val="1600"/>
              </a:spcBef>
              <a:spcAft>
                <a:spcPts val="0"/>
              </a:spcAft>
              <a:buClr>
                <a:schemeClr val="dk1"/>
              </a:buClr>
              <a:buSzPts val="1400"/>
              <a:buNone/>
              <a:defRPr>
                <a:solidFill>
                  <a:schemeClr val="dk1"/>
                </a:solidFill>
              </a:defRPr>
            </a:lvl4pPr>
            <a:lvl5pPr lvl="4" algn="ctr">
              <a:lnSpc>
                <a:spcPct val="115000"/>
              </a:lnSpc>
              <a:spcBef>
                <a:spcPts val="1600"/>
              </a:spcBef>
              <a:spcAft>
                <a:spcPts val="0"/>
              </a:spcAft>
              <a:buClr>
                <a:schemeClr val="dk1"/>
              </a:buClr>
              <a:buSzPts val="1400"/>
              <a:buNone/>
              <a:defRPr>
                <a:solidFill>
                  <a:schemeClr val="dk1"/>
                </a:solidFill>
              </a:defRPr>
            </a:lvl5pPr>
            <a:lvl6pPr lvl="5" algn="ctr">
              <a:lnSpc>
                <a:spcPct val="115000"/>
              </a:lnSpc>
              <a:spcBef>
                <a:spcPts val="1600"/>
              </a:spcBef>
              <a:spcAft>
                <a:spcPts val="0"/>
              </a:spcAft>
              <a:buClr>
                <a:schemeClr val="dk1"/>
              </a:buClr>
              <a:buSzPts val="1400"/>
              <a:buNone/>
              <a:defRPr>
                <a:solidFill>
                  <a:schemeClr val="dk1"/>
                </a:solidFill>
              </a:defRPr>
            </a:lvl6pPr>
            <a:lvl7pPr lvl="6" algn="ctr">
              <a:lnSpc>
                <a:spcPct val="115000"/>
              </a:lnSpc>
              <a:spcBef>
                <a:spcPts val="1600"/>
              </a:spcBef>
              <a:spcAft>
                <a:spcPts val="0"/>
              </a:spcAft>
              <a:buClr>
                <a:schemeClr val="dk1"/>
              </a:buClr>
              <a:buSzPts val="1400"/>
              <a:buNone/>
              <a:defRPr>
                <a:solidFill>
                  <a:schemeClr val="dk1"/>
                </a:solidFill>
              </a:defRPr>
            </a:lvl7pPr>
            <a:lvl8pPr lvl="7" algn="ctr">
              <a:lnSpc>
                <a:spcPct val="115000"/>
              </a:lnSpc>
              <a:spcBef>
                <a:spcPts val="1600"/>
              </a:spcBef>
              <a:spcAft>
                <a:spcPts val="0"/>
              </a:spcAft>
              <a:buClr>
                <a:schemeClr val="dk1"/>
              </a:buClr>
              <a:buSzPts val="1400"/>
              <a:buNone/>
              <a:defRPr>
                <a:solidFill>
                  <a:schemeClr val="dk1"/>
                </a:solidFill>
              </a:defRPr>
            </a:lvl8pPr>
            <a:lvl9pPr lvl="8" algn="ctr">
              <a:lnSpc>
                <a:spcPct val="115000"/>
              </a:lnSpc>
              <a:spcBef>
                <a:spcPts val="1600"/>
              </a:spcBef>
              <a:spcAft>
                <a:spcPts val="1600"/>
              </a:spcAft>
              <a:buClr>
                <a:schemeClr val="dk1"/>
              </a:buClr>
              <a:buSzPts val="1400"/>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24"/>
          <p:cNvSpPr/>
          <p:nvPr/>
        </p:nvSpPr>
        <p:spPr>
          <a:xfrm>
            <a:off x="2795100" y="-56500"/>
            <a:ext cx="6348900" cy="528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4"/>
          <p:cNvSpPr txBox="1"/>
          <p:nvPr>
            <p:ph idx="1" type="subTitle"/>
          </p:nvPr>
        </p:nvSpPr>
        <p:spPr>
          <a:xfrm>
            <a:off x="4788975" y="3137655"/>
            <a:ext cx="3081000" cy="4680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Clr>
                <a:schemeClr val="dk1"/>
              </a:buClr>
              <a:buSzPts val="1800"/>
              <a:buNone/>
              <a:defRPr>
                <a:solidFill>
                  <a:schemeClr val="dk1"/>
                </a:solidFill>
              </a:defRPr>
            </a:lvl1pPr>
            <a:lvl2pPr lvl="1" algn="r">
              <a:lnSpc>
                <a:spcPct val="80000"/>
              </a:lnSpc>
              <a:spcBef>
                <a:spcPts val="160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2pPr>
            <a:lvl3pPr lvl="2"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3pPr>
            <a:lvl4pPr lvl="3"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4pPr>
            <a:lvl5pPr lvl="4"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5pPr>
            <a:lvl6pPr lvl="5"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6pPr>
            <a:lvl7pPr lvl="6"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7pPr>
            <a:lvl8pPr lvl="7"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8pPr>
            <a:lvl9pPr lvl="8" algn="r">
              <a:lnSpc>
                <a:spcPct val="80000"/>
              </a:lnSpc>
              <a:spcBef>
                <a:spcPts val="0"/>
              </a:spcBef>
              <a:spcAft>
                <a:spcPts val="0"/>
              </a:spcAft>
              <a:buClr>
                <a:schemeClr val="dk1"/>
              </a:buClr>
              <a:buSzPts val="1800"/>
              <a:buFont typeface="Josefin Sans Light"/>
              <a:buNone/>
              <a:defRPr sz="1800">
                <a:solidFill>
                  <a:schemeClr val="dk1"/>
                </a:solidFill>
                <a:latin typeface="Josefin Sans Light"/>
                <a:ea typeface="Josefin Sans Light"/>
                <a:cs typeface="Josefin Sans Light"/>
                <a:sym typeface="Josefin Sans Light"/>
              </a:defRPr>
            </a:lvl9pPr>
          </a:lstStyle>
          <a:p/>
        </p:txBody>
      </p:sp>
      <p:sp>
        <p:nvSpPr>
          <p:cNvPr id="48" name="Google Shape;48;p24"/>
          <p:cNvSpPr txBox="1"/>
          <p:nvPr>
            <p:ph type="title"/>
          </p:nvPr>
        </p:nvSpPr>
        <p:spPr>
          <a:xfrm>
            <a:off x="5861325" y="1500425"/>
            <a:ext cx="2020800" cy="541500"/>
          </a:xfrm>
          <a:prstGeom prst="rect">
            <a:avLst/>
          </a:prstGeom>
          <a:noFill/>
          <a:ln>
            <a:noFill/>
          </a:ln>
        </p:spPr>
        <p:txBody>
          <a:bodyPr anchorCtr="0" anchor="ctr" bIns="91425" lIns="0" spcFirstLastPara="1" rIns="0" wrap="square" tIns="0">
            <a:noAutofit/>
          </a:bodyPr>
          <a:lstStyle>
            <a:lvl1pPr lvl="0" algn="r">
              <a:lnSpc>
                <a:spcPct val="100000"/>
              </a:lnSpc>
              <a:spcBef>
                <a:spcPts val="0"/>
              </a:spcBef>
              <a:spcAft>
                <a:spcPts val="0"/>
              </a:spcAft>
              <a:buClr>
                <a:schemeClr val="accent2"/>
              </a:buClr>
              <a:buSzPts val="9600"/>
              <a:buNone/>
              <a:defRPr sz="9600">
                <a:solidFill>
                  <a:schemeClr val="accent2"/>
                </a:solidFill>
              </a:defRPr>
            </a:lvl1pPr>
            <a:lvl2pPr lvl="1" algn="r">
              <a:lnSpc>
                <a:spcPct val="80000"/>
              </a:lnSpc>
              <a:spcBef>
                <a:spcPts val="0"/>
              </a:spcBef>
              <a:spcAft>
                <a:spcPts val="0"/>
              </a:spcAft>
              <a:buClr>
                <a:schemeClr val="accent2"/>
              </a:buClr>
              <a:buSzPts val="9000"/>
              <a:buNone/>
              <a:defRPr sz="9000">
                <a:solidFill>
                  <a:schemeClr val="accent2"/>
                </a:solidFill>
              </a:defRPr>
            </a:lvl2pPr>
            <a:lvl3pPr lvl="2" algn="r">
              <a:lnSpc>
                <a:spcPct val="80000"/>
              </a:lnSpc>
              <a:spcBef>
                <a:spcPts val="0"/>
              </a:spcBef>
              <a:spcAft>
                <a:spcPts val="0"/>
              </a:spcAft>
              <a:buClr>
                <a:schemeClr val="accent2"/>
              </a:buClr>
              <a:buSzPts val="9000"/>
              <a:buNone/>
              <a:defRPr sz="9000">
                <a:solidFill>
                  <a:schemeClr val="accent2"/>
                </a:solidFill>
              </a:defRPr>
            </a:lvl3pPr>
            <a:lvl4pPr lvl="3" algn="r">
              <a:lnSpc>
                <a:spcPct val="80000"/>
              </a:lnSpc>
              <a:spcBef>
                <a:spcPts val="0"/>
              </a:spcBef>
              <a:spcAft>
                <a:spcPts val="0"/>
              </a:spcAft>
              <a:buClr>
                <a:schemeClr val="accent2"/>
              </a:buClr>
              <a:buSzPts val="9000"/>
              <a:buNone/>
              <a:defRPr sz="9000">
                <a:solidFill>
                  <a:schemeClr val="accent2"/>
                </a:solidFill>
              </a:defRPr>
            </a:lvl4pPr>
            <a:lvl5pPr lvl="4" algn="r">
              <a:lnSpc>
                <a:spcPct val="80000"/>
              </a:lnSpc>
              <a:spcBef>
                <a:spcPts val="0"/>
              </a:spcBef>
              <a:spcAft>
                <a:spcPts val="0"/>
              </a:spcAft>
              <a:buClr>
                <a:schemeClr val="accent2"/>
              </a:buClr>
              <a:buSzPts val="9000"/>
              <a:buNone/>
              <a:defRPr sz="9000">
                <a:solidFill>
                  <a:schemeClr val="accent2"/>
                </a:solidFill>
              </a:defRPr>
            </a:lvl5pPr>
            <a:lvl6pPr lvl="5" algn="r">
              <a:lnSpc>
                <a:spcPct val="80000"/>
              </a:lnSpc>
              <a:spcBef>
                <a:spcPts val="0"/>
              </a:spcBef>
              <a:spcAft>
                <a:spcPts val="0"/>
              </a:spcAft>
              <a:buClr>
                <a:schemeClr val="accent2"/>
              </a:buClr>
              <a:buSzPts val="9000"/>
              <a:buNone/>
              <a:defRPr sz="9000">
                <a:solidFill>
                  <a:schemeClr val="accent2"/>
                </a:solidFill>
              </a:defRPr>
            </a:lvl6pPr>
            <a:lvl7pPr lvl="6" algn="r">
              <a:lnSpc>
                <a:spcPct val="80000"/>
              </a:lnSpc>
              <a:spcBef>
                <a:spcPts val="0"/>
              </a:spcBef>
              <a:spcAft>
                <a:spcPts val="0"/>
              </a:spcAft>
              <a:buClr>
                <a:schemeClr val="accent2"/>
              </a:buClr>
              <a:buSzPts val="9000"/>
              <a:buNone/>
              <a:defRPr sz="9000">
                <a:solidFill>
                  <a:schemeClr val="accent2"/>
                </a:solidFill>
              </a:defRPr>
            </a:lvl7pPr>
            <a:lvl8pPr lvl="7" algn="r">
              <a:lnSpc>
                <a:spcPct val="80000"/>
              </a:lnSpc>
              <a:spcBef>
                <a:spcPts val="0"/>
              </a:spcBef>
              <a:spcAft>
                <a:spcPts val="0"/>
              </a:spcAft>
              <a:buClr>
                <a:schemeClr val="accent2"/>
              </a:buClr>
              <a:buSzPts val="9000"/>
              <a:buNone/>
              <a:defRPr sz="9000">
                <a:solidFill>
                  <a:schemeClr val="accent2"/>
                </a:solidFill>
              </a:defRPr>
            </a:lvl8pPr>
            <a:lvl9pPr lvl="8" algn="r">
              <a:lnSpc>
                <a:spcPct val="80000"/>
              </a:lnSpc>
              <a:spcBef>
                <a:spcPts val="0"/>
              </a:spcBef>
              <a:spcAft>
                <a:spcPts val="0"/>
              </a:spcAft>
              <a:buClr>
                <a:schemeClr val="accent2"/>
              </a:buClr>
              <a:buSzPts val="9000"/>
              <a:buNone/>
              <a:defRPr sz="9000">
                <a:solidFill>
                  <a:schemeClr val="accent2"/>
                </a:solidFill>
              </a:defRPr>
            </a:lvl9pPr>
          </a:lstStyle>
          <a:p/>
        </p:txBody>
      </p:sp>
      <p:sp>
        <p:nvSpPr>
          <p:cNvPr id="49" name="Google Shape;49;p24"/>
          <p:cNvSpPr txBox="1"/>
          <p:nvPr>
            <p:ph idx="2" type="title"/>
          </p:nvPr>
        </p:nvSpPr>
        <p:spPr>
          <a:xfrm>
            <a:off x="3608924" y="2053200"/>
            <a:ext cx="4374600" cy="1148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4300"/>
              <a:buNone/>
              <a:defRPr sz="4300">
                <a:solidFill>
                  <a:schemeClr val="dk2"/>
                </a:solidFill>
              </a:defRPr>
            </a:lvl1pPr>
            <a:lvl2pPr lvl="1" algn="r">
              <a:lnSpc>
                <a:spcPct val="80000"/>
              </a:lnSpc>
              <a:spcBef>
                <a:spcPts val="0"/>
              </a:spcBef>
              <a:spcAft>
                <a:spcPts val="0"/>
              </a:spcAft>
              <a:buClr>
                <a:schemeClr val="dk2"/>
              </a:buClr>
              <a:buSzPts val="6200"/>
              <a:buNone/>
              <a:defRPr sz="6200">
                <a:solidFill>
                  <a:schemeClr val="dk2"/>
                </a:solidFill>
              </a:defRPr>
            </a:lvl2pPr>
            <a:lvl3pPr lvl="2" algn="r">
              <a:lnSpc>
                <a:spcPct val="80000"/>
              </a:lnSpc>
              <a:spcBef>
                <a:spcPts val="0"/>
              </a:spcBef>
              <a:spcAft>
                <a:spcPts val="0"/>
              </a:spcAft>
              <a:buClr>
                <a:schemeClr val="dk2"/>
              </a:buClr>
              <a:buSzPts val="6200"/>
              <a:buNone/>
              <a:defRPr sz="6200">
                <a:solidFill>
                  <a:schemeClr val="dk2"/>
                </a:solidFill>
              </a:defRPr>
            </a:lvl3pPr>
            <a:lvl4pPr lvl="3" algn="r">
              <a:lnSpc>
                <a:spcPct val="80000"/>
              </a:lnSpc>
              <a:spcBef>
                <a:spcPts val="0"/>
              </a:spcBef>
              <a:spcAft>
                <a:spcPts val="0"/>
              </a:spcAft>
              <a:buClr>
                <a:schemeClr val="dk2"/>
              </a:buClr>
              <a:buSzPts val="6200"/>
              <a:buNone/>
              <a:defRPr sz="6200">
                <a:solidFill>
                  <a:schemeClr val="dk2"/>
                </a:solidFill>
              </a:defRPr>
            </a:lvl4pPr>
            <a:lvl5pPr lvl="4" algn="r">
              <a:lnSpc>
                <a:spcPct val="80000"/>
              </a:lnSpc>
              <a:spcBef>
                <a:spcPts val="0"/>
              </a:spcBef>
              <a:spcAft>
                <a:spcPts val="0"/>
              </a:spcAft>
              <a:buClr>
                <a:schemeClr val="dk2"/>
              </a:buClr>
              <a:buSzPts val="6200"/>
              <a:buNone/>
              <a:defRPr sz="6200">
                <a:solidFill>
                  <a:schemeClr val="dk2"/>
                </a:solidFill>
              </a:defRPr>
            </a:lvl5pPr>
            <a:lvl6pPr lvl="5" algn="r">
              <a:lnSpc>
                <a:spcPct val="80000"/>
              </a:lnSpc>
              <a:spcBef>
                <a:spcPts val="0"/>
              </a:spcBef>
              <a:spcAft>
                <a:spcPts val="0"/>
              </a:spcAft>
              <a:buClr>
                <a:schemeClr val="dk2"/>
              </a:buClr>
              <a:buSzPts val="6200"/>
              <a:buNone/>
              <a:defRPr sz="6200">
                <a:solidFill>
                  <a:schemeClr val="dk2"/>
                </a:solidFill>
              </a:defRPr>
            </a:lvl6pPr>
            <a:lvl7pPr lvl="6" algn="r">
              <a:lnSpc>
                <a:spcPct val="80000"/>
              </a:lnSpc>
              <a:spcBef>
                <a:spcPts val="0"/>
              </a:spcBef>
              <a:spcAft>
                <a:spcPts val="0"/>
              </a:spcAft>
              <a:buClr>
                <a:schemeClr val="dk2"/>
              </a:buClr>
              <a:buSzPts val="6200"/>
              <a:buNone/>
              <a:defRPr sz="6200">
                <a:solidFill>
                  <a:schemeClr val="dk2"/>
                </a:solidFill>
              </a:defRPr>
            </a:lvl7pPr>
            <a:lvl8pPr lvl="7" algn="r">
              <a:lnSpc>
                <a:spcPct val="80000"/>
              </a:lnSpc>
              <a:spcBef>
                <a:spcPts val="0"/>
              </a:spcBef>
              <a:spcAft>
                <a:spcPts val="0"/>
              </a:spcAft>
              <a:buClr>
                <a:schemeClr val="dk2"/>
              </a:buClr>
              <a:buSzPts val="6200"/>
              <a:buNone/>
              <a:defRPr sz="6200">
                <a:solidFill>
                  <a:schemeClr val="dk2"/>
                </a:solidFill>
              </a:defRPr>
            </a:lvl8pPr>
            <a:lvl9pPr lvl="8" algn="r">
              <a:lnSpc>
                <a:spcPct val="80000"/>
              </a:lnSpc>
              <a:spcBef>
                <a:spcPts val="0"/>
              </a:spcBef>
              <a:spcAft>
                <a:spcPts val="0"/>
              </a:spcAft>
              <a:buClr>
                <a:schemeClr val="dk2"/>
              </a:buClr>
              <a:buSzPts val="6200"/>
              <a:buNone/>
              <a:defRPr sz="6200">
                <a:solidFill>
                  <a:schemeClr val="dk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25"/>
          <p:cNvSpPr/>
          <p:nvPr/>
        </p:nvSpPr>
        <p:spPr>
          <a:xfrm>
            <a:off x="-81150" y="402425"/>
            <a:ext cx="9306300" cy="424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5"/>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4800"/>
              <a:buNone/>
              <a:defRPr sz="4800">
                <a:solidFill>
                  <a:schemeClr val="dk2"/>
                </a:solidFill>
              </a:defRPr>
            </a:lvl2pPr>
            <a:lvl3pPr lvl="2" algn="l">
              <a:lnSpc>
                <a:spcPct val="100000"/>
              </a:lnSpc>
              <a:spcBef>
                <a:spcPts val="0"/>
              </a:spcBef>
              <a:spcAft>
                <a:spcPts val="0"/>
              </a:spcAft>
              <a:buClr>
                <a:schemeClr val="dk2"/>
              </a:buClr>
              <a:buSzPts val="4800"/>
              <a:buNone/>
              <a:defRPr sz="4800">
                <a:solidFill>
                  <a:schemeClr val="dk2"/>
                </a:solidFill>
              </a:defRPr>
            </a:lvl3pPr>
            <a:lvl4pPr lvl="3" algn="l">
              <a:lnSpc>
                <a:spcPct val="100000"/>
              </a:lnSpc>
              <a:spcBef>
                <a:spcPts val="0"/>
              </a:spcBef>
              <a:spcAft>
                <a:spcPts val="0"/>
              </a:spcAft>
              <a:buClr>
                <a:schemeClr val="dk2"/>
              </a:buClr>
              <a:buSzPts val="4800"/>
              <a:buNone/>
              <a:defRPr sz="4800">
                <a:solidFill>
                  <a:schemeClr val="dk2"/>
                </a:solidFill>
              </a:defRPr>
            </a:lvl4pPr>
            <a:lvl5pPr lvl="4" algn="l">
              <a:lnSpc>
                <a:spcPct val="100000"/>
              </a:lnSpc>
              <a:spcBef>
                <a:spcPts val="0"/>
              </a:spcBef>
              <a:spcAft>
                <a:spcPts val="0"/>
              </a:spcAft>
              <a:buClr>
                <a:schemeClr val="dk2"/>
              </a:buClr>
              <a:buSzPts val="4800"/>
              <a:buNone/>
              <a:defRPr sz="4800">
                <a:solidFill>
                  <a:schemeClr val="dk2"/>
                </a:solidFill>
              </a:defRPr>
            </a:lvl5pPr>
            <a:lvl6pPr lvl="5" algn="l">
              <a:lnSpc>
                <a:spcPct val="100000"/>
              </a:lnSpc>
              <a:spcBef>
                <a:spcPts val="0"/>
              </a:spcBef>
              <a:spcAft>
                <a:spcPts val="0"/>
              </a:spcAft>
              <a:buClr>
                <a:schemeClr val="dk2"/>
              </a:buClr>
              <a:buSzPts val="4800"/>
              <a:buNone/>
              <a:defRPr sz="4800">
                <a:solidFill>
                  <a:schemeClr val="dk2"/>
                </a:solidFill>
              </a:defRPr>
            </a:lvl6pPr>
            <a:lvl7pPr lvl="6" algn="l">
              <a:lnSpc>
                <a:spcPct val="100000"/>
              </a:lnSpc>
              <a:spcBef>
                <a:spcPts val="0"/>
              </a:spcBef>
              <a:spcAft>
                <a:spcPts val="0"/>
              </a:spcAft>
              <a:buClr>
                <a:schemeClr val="dk2"/>
              </a:buClr>
              <a:buSzPts val="4800"/>
              <a:buNone/>
              <a:defRPr sz="4800">
                <a:solidFill>
                  <a:schemeClr val="dk2"/>
                </a:solidFill>
              </a:defRPr>
            </a:lvl7pPr>
            <a:lvl8pPr lvl="7" algn="l">
              <a:lnSpc>
                <a:spcPct val="100000"/>
              </a:lnSpc>
              <a:spcBef>
                <a:spcPts val="0"/>
              </a:spcBef>
              <a:spcAft>
                <a:spcPts val="0"/>
              </a:spcAft>
              <a:buClr>
                <a:schemeClr val="dk2"/>
              </a:buClr>
              <a:buSzPts val="4800"/>
              <a:buNone/>
              <a:defRPr sz="4800">
                <a:solidFill>
                  <a:schemeClr val="dk2"/>
                </a:solidFill>
              </a:defRPr>
            </a:lvl8pPr>
            <a:lvl9pPr lvl="8" algn="l">
              <a:lnSpc>
                <a:spcPct val="100000"/>
              </a:lnSpc>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26"/>
          <p:cNvSpPr/>
          <p:nvPr/>
        </p:nvSpPr>
        <p:spPr>
          <a:xfrm>
            <a:off x="3528625" y="-102950"/>
            <a:ext cx="5691600" cy="5294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6"/>
          <p:cNvSpPr txBox="1"/>
          <p:nvPr>
            <p:ph idx="1" type="body"/>
          </p:nvPr>
        </p:nvSpPr>
        <p:spPr>
          <a:xfrm>
            <a:off x="4444800" y="1497000"/>
            <a:ext cx="3766200" cy="3042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gn="l">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gn="l">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56" name="Google Shape;56;p26"/>
          <p:cNvSpPr txBox="1"/>
          <p:nvPr>
            <p:ph type="title"/>
          </p:nvPr>
        </p:nvSpPr>
        <p:spPr>
          <a:xfrm>
            <a:off x="4444800" y="551200"/>
            <a:ext cx="38370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800"/>
              <a:buNone/>
              <a:defRPr>
                <a:solidFill>
                  <a:schemeClr val="dk2"/>
                </a:solidFill>
              </a:defRPr>
            </a:lvl1pPr>
            <a:lvl2pPr lvl="1" algn="l">
              <a:lnSpc>
                <a:spcPct val="100000"/>
              </a:lnSpc>
              <a:spcBef>
                <a:spcPts val="0"/>
              </a:spcBef>
              <a:spcAft>
                <a:spcPts val="0"/>
              </a:spcAft>
              <a:buClr>
                <a:schemeClr val="dk2"/>
              </a:buClr>
              <a:buSzPts val="4800"/>
              <a:buNone/>
              <a:defRPr sz="4800">
                <a:solidFill>
                  <a:schemeClr val="dk2"/>
                </a:solidFill>
              </a:defRPr>
            </a:lvl2pPr>
            <a:lvl3pPr lvl="2" algn="l">
              <a:lnSpc>
                <a:spcPct val="100000"/>
              </a:lnSpc>
              <a:spcBef>
                <a:spcPts val="0"/>
              </a:spcBef>
              <a:spcAft>
                <a:spcPts val="0"/>
              </a:spcAft>
              <a:buClr>
                <a:schemeClr val="dk2"/>
              </a:buClr>
              <a:buSzPts val="4800"/>
              <a:buNone/>
              <a:defRPr sz="4800">
                <a:solidFill>
                  <a:schemeClr val="dk2"/>
                </a:solidFill>
              </a:defRPr>
            </a:lvl3pPr>
            <a:lvl4pPr lvl="3" algn="l">
              <a:lnSpc>
                <a:spcPct val="100000"/>
              </a:lnSpc>
              <a:spcBef>
                <a:spcPts val="0"/>
              </a:spcBef>
              <a:spcAft>
                <a:spcPts val="0"/>
              </a:spcAft>
              <a:buClr>
                <a:schemeClr val="dk2"/>
              </a:buClr>
              <a:buSzPts val="4800"/>
              <a:buNone/>
              <a:defRPr sz="4800">
                <a:solidFill>
                  <a:schemeClr val="dk2"/>
                </a:solidFill>
              </a:defRPr>
            </a:lvl4pPr>
            <a:lvl5pPr lvl="4" algn="l">
              <a:lnSpc>
                <a:spcPct val="100000"/>
              </a:lnSpc>
              <a:spcBef>
                <a:spcPts val="0"/>
              </a:spcBef>
              <a:spcAft>
                <a:spcPts val="0"/>
              </a:spcAft>
              <a:buClr>
                <a:schemeClr val="dk2"/>
              </a:buClr>
              <a:buSzPts val="4800"/>
              <a:buNone/>
              <a:defRPr sz="4800">
                <a:solidFill>
                  <a:schemeClr val="dk2"/>
                </a:solidFill>
              </a:defRPr>
            </a:lvl5pPr>
            <a:lvl6pPr lvl="5" algn="l">
              <a:lnSpc>
                <a:spcPct val="100000"/>
              </a:lnSpc>
              <a:spcBef>
                <a:spcPts val="0"/>
              </a:spcBef>
              <a:spcAft>
                <a:spcPts val="0"/>
              </a:spcAft>
              <a:buClr>
                <a:schemeClr val="dk2"/>
              </a:buClr>
              <a:buSzPts val="4800"/>
              <a:buNone/>
              <a:defRPr sz="4800">
                <a:solidFill>
                  <a:schemeClr val="dk2"/>
                </a:solidFill>
              </a:defRPr>
            </a:lvl6pPr>
            <a:lvl7pPr lvl="6" algn="l">
              <a:lnSpc>
                <a:spcPct val="100000"/>
              </a:lnSpc>
              <a:spcBef>
                <a:spcPts val="0"/>
              </a:spcBef>
              <a:spcAft>
                <a:spcPts val="0"/>
              </a:spcAft>
              <a:buClr>
                <a:schemeClr val="dk2"/>
              </a:buClr>
              <a:buSzPts val="4800"/>
              <a:buNone/>
              <a:defRPr sz="4800">
                <a:solidFill>
                  <a:schemeClr val="dk2"/>
                </a:solidFill>
              </a:defRPr>
            </a:lvl7pPr>
            <a:lvl8pPr lvl="7" algn="l">
              <a:lnSpc>
                <a:spcPct val="100000"/>
              </a:lnSpc>
              <a:spcBef>
                <a:spcPts val="0"/>
              </a:spcBef>
              <a:spcAft>
                <a:spcPts val="0"/>
              </a:spcAft>
              <a:buClr>
                <a:schemeClr val="dk2"/>
              </a:buClr>
              <a:buSzPts val="4800"/>
              <a:buNone/>
              <a:defRPr sz="4800">
                <a:solidFill>
                  <a:schemeClr val="dk2"/>
                </a:solidFill>
              </a:defRPr>
            </a:lvl8pPr>
            <a:lvl9pPr lvl="8" algn="l">
              <a:lnSpc>
                <a:spcPct val="100000"/>
              </a:lnSpc>
              <a:spcBef>
                <a:spcPts val="0"/>
              </a:spcBef>
              <a:spcAft>
                <a:spcPts val="0"/>
              </a:spcAft>
              <a:buClr>
                <a:schemeClr val="dk2"/>
              </a:buClr>
              <a:buSzPts val="4800"/>
              <a:buNone/>
              <a:defRPr sz="4800">
                <a:solidFill>
                  <a:schemeClr val="dk2"/>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03030"/>
              </a:buClr>
              <a:buSzPts val="2800"/>
              <a:buFont typeface="Leckerli One"/>
              <a:buNone/>
              <a:defRPr b="0" i="0" sz="2800" u="none" cap="none" strike="noStrike">
                <a:solidFill>
                  <a:srgbClr val="303030"/>
                </a:solidFill>
                <a:latin typeface="Leckerli One"/>
                <a:ea typeface="Leckerli One"/>
                <a:cs typeface="Leckerli One"/>
                <a:sym typeface="Leckerli One"/>
              </a:defRPr>
            </a:lvl1pPr>
            <a:lvl2pPr lvl="1"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2pPr>
            <a:lvl3pPr lvl="2"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3pPr>
            <a:lvl4pPr lvl="3"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4pPr>
            <a:lvl5pPr lvl="4"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5pPr>
            <a:lvl6pPr lvl="5"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6pPr>
            <a:lvl7pPr lvl="6"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7pPr>
            <a:lvl8pPr lvl="7"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8pPr>
            <a:lvl9pPr lvl="8" marR="0" rtl="0" algn="l">
              <a:lnSpc>
                <a:spcPct val="100000"/>
              </a:lnSpc>
              <a:spcBef>
                <a:spcPts val="0"/>
              </a:spcBef>
              <a:spcAft>
                <a:spcPts val="0"/>
              </a:spcAft>
              <a:buClr>
                <a:srgbClr val="303030"/>
              </a:buClr>
              <a:buSzPts val="2800"/>
              <a:buFont typeface="Arial"/>
              <a:buNone/>
              <a:defRPr b="0" i="0" sz="2800" u="none" cap="none" strike="noStrike">
                <a:solidFill>
                  <a:srgbClr val="303030"/>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1pPr>
            <a:lvl2pPr indent="-317500" lvl="1" marL="9144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2pPr>
            <a:lvl3pPr indent="-317500" lvl="2" marL="13716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rgbClr val="303030"/>
              </a:buClr>
              <a:buSzPts val="1400"/>
              <a:buFont typeface="Montserrat"/>
              <a:buChar char="■"/>
              <a:defRPr b="0" i="0" sz="1400" u="none" cap="none" strike="noStrike">
                <a:solidFill>
                  <a:srgbClr val="303030"/>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1611300" y="1201775"/>
            <a:ext cx="5921400" cy="2052600"/>
          </a:xfrm>
          <a:prstGeom prst="rect">
            <a:avLst/>
          </a:prstGeom>
          <a:noFill/>
          <a:ln>
            <a:noFill/>
          </a:ln>
        </p:spPr>
        <p:txBody>
          <a:bodyPr anchorCtr="0" anchor="b" bIns="91425" lIns="91425" spcFirstLastPara="1" rIns="91425" wrap="square" tIns="91425">
            <a:noAutofit/>
          </a:bodyPr>
          <a:lstStyle/>
          <a:p>
            <a:pPr indent="0" lvl="0" marL="0" rtl="0" algn="ctr">
              <a:lnSpc>
                <a:spcPct val="150000"/>
              </a:lnSpc>
              <a:spcBef>
                <a:spcPts val="0"/>
              </a:spcBef>
              <a:spcAft>
                <a:spcPts val="0"/>
              </a:spcAft>
              <a:buSzPts val="6000"/>
              <a:buNone/>
            </a:pPr>
            <a:r>
              <a:rPr b="1" lang="en-US" sz="4800">
                <a:latin typeface="Cambria"/>
                <a:ea typeface="Cambria"/>
                <a:cs typeface="Cambria"/>
                <a:sym typeface="Cambria"/>
              </a:rPr>
              <a:t>THỰC HÀNH</a:t>
            </a:r>
            <a:br>
              <a:rPr b="1" lang="en-US" sz="4800">
                <a:latin typeface="Cambria"/>
                <a:ea typeface="Cambria"/>
                <a:cs typeface="Cambria"/>
                <a:sym typeface="Cambria"/>
              </a:rPr>
            </a:br>
            <a:r>
              <a:rPr b="1" lang="en-US" sz="4800">
                <a:latin typeface="Cambria"/>
                <a:ea typeface="Cambria"/>
                <a:cs typeface="Cambria"/>
                <a:sym typeface="Cambria"/>
              </a:rPr>
              <a:t> TIẾNG VIỆT</a:t>
            </a:r>
            <a:endParaRPr b="1" sz="4800">
              <a:solidFill>
                <a:schemeClr val="accent2"/>
              </a:solidFill>
              <a:latin typeface="Cambria"/>
              <a:ea typeface="Cambria"/>
              <a:cs typeface="Cambria"/>
              <a:sym typeface="Cambria"/>
            </a:endParaRPr>
          </a:p>
        </p:txBody>
      </p:sp>
      <p:sp>
        <p:nvSpPr>
          <p:cNvPr id="66" name="Google Shape;66;p1"/>
          <p:cNvSpPr txBox="1"/>
          <p:nvPr>
            <p:ph idx="1" type="subTitle"/>
          </p:nvPr>
        </p:nvSpPr>
        <p:spPr>
          <a:xfrm>
            <a:off x="1788750" y="3291325"/>
            <a:ext cx="5566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300"/>
              <a:buNone/>
            </a:pPr>
            <a:r>
              <a:rPr lang="en-US" sz="1800"/>
              <a:t>Dấu chấm lửng</a:t>
            </a:r>
            <a:endParaRPr sz="1800"/>
          </a:p>
        </p:txBody>
      </p:sp>
      <p:sp>
        <p:nvSpPr>
          <p:cNvPr id="67" name="Google Shape;67;p1"/>
          <p:cNvSpPr/>
          <p:nvPr/>
        </p:nvSpPr>
        <p:spPr>
          <a:xfrm>
            <a:off x="5499567" y="669812"/>
            <a:ext cx="10501" cy="9767"/>
          </a:xfrm>
          <a:custGeom>
            <a:rect b="b" l="l" r="r" t="t"/>
            <a:pathLst>
              <a:path extrusionOk="0" h="439" w="472">
                <a:moveTo>
                  <a:pt x="319" y="1"/>
                </a:moveTo>
                <a:cubicBezTo>
                  <a:pt x="275" y="1"/>
                  <a:pt x="204" y="42"/>
                  <a:pt x="198" y="98"/>
                </a:cubicBezTo>
                <a:lnTo>
                  <a:pt x="198" y="98"/>
                </a:lnTo>
                <a:cubicBezTo>
                  <a:pt x="195" y="100"/>
                  <a:pt x="190" y="103"/>
                  <a:pt x="182" y="107"/>
                </a:cubicBezTo>
                <a:cubicBezTo>
                  <a:pt x="151" y="138"/>
                  <a:pt x="121" y="153"/>
                  <a:pt x="106" y="168"/>
                </a:cubicBezTo>
                <a:cubicBezTo>
                  <a:pt x="87" y="187"/>
                  <a:pt x="75" y="216"/>
                  <a:pt x="70" y="246"/>
                </a:cubicBezTo>
                <a:lnTo>
                  <a:pt x="70" y="246"/>
                </a:lnTo>
                <a:cubicBezTo>
                  <a:pt x="1" y="296"/>
                  <a:pt x="12" y="414"/>
                  <a:pt x="106" y="427"/>
                </a:cubicBezTo>
                <a:cubicBezTo>
                  <a:pt x="132" y="435"/>
                  <a:pt x="155" y="439"/>
                  <a:pt x="175" y="439"/>
                </a:cubicBezTo>
                <a:cubicBezTo>
                  <a:pt x="233" y="439"/>
                  <a:pt x="269" y="408"/>
                  <a:pt x="312" y="346"/>
                </a:cubicBezTo>
                <a:lnTo>
                  <a:pt x="312" y="346"/>
                </a:lnTo>
                <a:cubicBezTo>
                  <a:pt x="316" y="345"/>
                  <a:pt x="323" y="341"/>
                  <a:pt x="334" y="336"/>
                </a:cubicBezTo>
                <a:cubicBezTo>
                  <a:pt x="349" y="321"/>
                  <a:pt x="380" y="305"/>
                  <a:pt x="395" y="290"/>
                </a:cubicBezTo>
                <a:cubicBezTo>
                  <a:pt x="430" y="255"/>
                  <a:pt x="447" y="220"/>
                  <a:pt x="453" y="178"/>
                </a:cubicBezTo>
                <a:lnTo>
                  <a:pt x="453" y="178"/>
                </a:lnTo>
                <a:cubicBezTo>
                  <a:pt x="454" y="175"/>
                  <a:pt x="455" y="171"/>
                  <a:pt x="456" y="168"/>
                </a:cubicBezTo>
                <a:cubicBezTo>
                  <a:pt x="471" y="153"/>
                  <a:pt x="471" y="123"/>
                  <a:pt x="456" y="107"/>
                </a:cubicBezTo>
                <a:cubicBezTo>
                  <a:pt x="441" y="46"/>
                  <a:pt x="395" y="16"/>
                  <a:pt x="334" y="1"/>
                </a:cubicBezTo>
                <a:close/>
              </a:path>
            </a:pathLst>
          </a:custGeom>
          <a:solidFill>
            <a:srgbClr val="701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0"/>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Bài 1 (SGK – 41)</a:t>
            </a:r>
            <a:endParaRPr b="1" sz="3500">
              <a:solidFill>
                <a:schemeClr val="lt2"/>
              </a:solidFill>
              <a:latin typeface="Cambria"/>
              <a:ea typeface="Cambria"/>
              <a:cs typeface="Cambria"/>
              <a:sym typeface="Cambria"/>
            </a:endParaRPr>
          </a:p>
        </p:txBody>
      </p:sp>
      <p:sp>
        <p:nvSpPr>
          <p:cNvPr id="134" name="Google Shape;134;p10"/>
          <p:cNvSpPr txBox="1"/>
          <p:nvPr>
            <p:ph idx="4294967295" type="subTitle"/>
          </p:nvPr>
        </p:nvSpPr>
        <p:spPr>
          <a:xfrm>
            <a:off x="3040566" y="3430854"/>
            <a:ext cx="2706029" cy="8400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0" lang="en-US" sz="1600" u="none" cap="none" strike="noStrike">
                <a:solidFill>
                  <a:schemeClr val="dk1"/>
                </a:solidFill>
                <a:latin typeface="Cambria"/>
                <a:ea typeface="Cambria"/>
                <a:cs typeface="Cambria"/>
                <a:sym typeface="Cambria"/>
              </a:rPr>
              <a:t>Làm giãn nhịp điệu câu văn và chuẩn bị cho sự xuất hiện của từ ngữ biểu thị nội dung bất ngờ.</a:t>
            </a:r>
            <a:endParaRPr b="0" i="0" sz="1600" u="none" cap="none" strike="noStrike">
              <a:solidFill>
                <a:schemeClr val="dk1"/>
              </a:solidFill>
              <a:latin typeface="Cambria"/>
              <a:ea typeface="Cambria"/>
              <a:cs typeface="Cambria"/>
              <a:sym typeface="Cambria"/>
            </a:endParaRPr>
          </a:p>
        </p:txBody>
      </p:sp>
      <p:sp>
        <p:nvSpPr>
          <p:cNvPr id="135" name="Google Shape;135;p10"/>
          <p:cNvSpPr txBox="1"/>
          <p:nvPr>
            <p:ph idx="4294967295" type="subTitle"/>
          </p:nvPr>
        </p:nvSpPr>
        <p:spPr>
          <a:xfrm>
            <a:off x="783376" y="3430854"/>
            <a:ext cx="1963800" cy="8400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03030"/>
              </a:buClr>
              <a:buSzPts val="1400"/>
              <a:buFont typeface="Montserrat"/>
              <a:buNone/>
            </a:pPr>
            <a:r>
              <a:rPr b="0" i="0" lang="en-US" sz="1600" u="none" cap="none" strike="noStrike">
                <a:solidFill>
                  <a:schemeClr val="dk1"/>
                </a:solidFill>
                <a:latin typeface="Cambria"/>
                <a:ea typeface="Cambria"/>
                <a:cs typeface="Cambria"/>
                <a:sym typeface="Cambria"/>
              </a:rPr>
              <a:t>Thể hiện lời nói bỏ dở, ngập ngừng, ngắt quãng.</a:t>
            </a:r>
            <a:endParaRPr b="0" i="0" sz="1600" u="none" cap="none" strike="noStrike">
              <a:solidFill>
                <a:schemeClr val="dk1"/>
              </a:solidFill>
              <a:latin typeface="Cambria"/>
              <a:ea typeface="Cambria"/>
              <a:cs typeface="Cambria"/>
              <a:sym typeface="Cambria"/>
            </a:endParaRPr>
          </a:p>
        </p:txBody>
      </p:sp>
      <p:sp>
        <p:nvSpPr>
          <p:cNvPr id="136" name="Google Shape;136;p10"/>
          <p:cNvSpPr txBox="1"/>
          <p:nvPr>
            <p:ph idx="4294967295" type="subTitle"/>
          </p:nvPr>
        </p:nvSpPr>
        <p:spPr>
          <a:xfrm>
            <a:off x="3570549" y="1031177"/>
            <a:ext cx="1685100" cy="3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0" lang="en-US" sz="2000" u="none" cap="none" strike="noStrike">
                <a:solidFill>
                  <a:schemeClr val="accent2"/>
                </a:solidFill>
                <a:latin typeface="Cambria"/>
                <a:ea typeface="Cambria"/>
                <a:cs typeface="Cambria"/>
                <a:sym typeface="Cambria"/>
              </a:rPr>
              <a:t>b</a:t>
            </a:r>
            <a:endParaRPr b="0" i="0" sz="2000" u="none" cap="none" strike="noStrike">
              <a:solidFill>
                <a:schemeClr val="accent2"/>
              </a:solidFill>
              <a:latin typeface="Cambria"/>
              <a:ea typeface="Cambria"/>
              <a:cs typeface="Cambria"/>
              <a:sym typeface="Cambria"/>
            </a:endParaRPr>
          </a:p>
        </p:txBody>
      </p:sp>
      <p:sp>
        <p:nvSpPr>
          <p:cNvPr id="137" name="Google Shape;137;p10"/>
          <p:cNvSpPr txBox="1"/>
          <p:nvPr>
            <p:ph idx="4294967295" type="subTitle"/>
          </p:nvPr>
        </p:nvSpPr>
        <p:spPr>
          <a:xfrm>
            <a:off x="887318" y="1031177"/>
            <a:ext cx="1685100" cy="3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0" lang="en-US" sz="2000" u="none" cap="none" strike="noStrike">
                <a:solidFill>
                  <a:schemeClr val="accent2"/>
                </a:solidFill>
                <a:latin typeface="Cambria"/>
                <a:ea typeface="Cambria"/>
                <a:cs typeface="Cambria"/>
                <a:sym typeface="Cambria"/>
              </a:rPr>
              <a:t>a</a:t>
            </a:r>
            <a:endParaRPr b="0" i="0" sz="2000" u="none" cap="none" strike="noStrike">
              <a:solidFill>
                <a:schemeClr val="accent2"/>
              </a:solidFill>
              <a:latin typeface="Cambria"/>
              <a:ea typeface="Cambria"/>
              <a:cs typeface="Cambria"/>
              <a:sym typeface="Cambria"/>
            </a:endParaRPr>
          </a:p>
        </p:txBody>
      </p:sp>
      <p:sp>
        <p:nvSpPr>
          <p:cNvPr id="138" name="Google Shape;138;p10"/>
          <p:cNvSpPr txBox="1"/>
          <p:nvPr>
            <p:ph idx="4294967295" type="subTitle"/>
          </p:nvPr>
        </p:nvSpPr>
        <p:spPr>
          <a:xfrm>
            <a:off x="5975081" y="3430855"/>
            <a:ext cx="3101281" cy="8400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0" lang="en-US" sz="1600" u="none" cap="none" strike="noStrike">
                <a:solidFill>
                  <a:schemeClr val="dk1"/>
                </a:solidFill>
                <a:latin typeface="Cambria"/>
                <a:ea typeface="Cambria"/>
                <a:cs typeface="Cambria"/>
                <a:sym typeface="Cambria"/>
              </a:rPr>
              <a:t>Thể hiện các sự vật chưa được liệt kê hết.</a:t>
            </a:r>
            <a:endParaRPr/>
          </a:p>
          <a:p>
            <a:pPr indent="0" lvl="0" marL="0" marR="0" rtl="0" algn="ctr">
              <a:lnSpc>
                <a:spcPct val="100000"/>
              </a:lnSpc>
              <a:spcBef>
                <a:spcPts val="0"/>
              </a:spcBef>
              <a:spcAft>
                <a:spcPts val="0"/>
              </a:spcAft>
              <a:buClr>
                <a:srgbClr val="303030"/>
              </a:buClr>
              <a:buSzPts val="1400"/>
              <a:buFont typeface="Montserrat"/>
              <a:buNone/>
            </a:pPr>
            <a:r>
              <a:rPr b="0" i="0" lang="en-US" sz="1600" u="none" cap="none" strike="noStrike">
                <a:solidFill>
                  <a:schemeClr val="dk1"/>
                </a:solidFill>
                <a:latin typeface="Cambria"/>
                <a:ea typeface="Cambria"/>
                <a:cs typeface="Cambria"/>
                <a:sym typeface="Cambria"/>
              </a:rPr>
              <a:t>Thể hiện lời nói bị bỏ dở.</a:t>
            </a:r>
            <a:endParaRPr b="0" i="0" sz="1600" u="none" cap="none" strike="noStrike">
              <a:solidFill>
                <a:schemeClr val="dk1"/>
              </a:solidFill>
              <a:latin typeface="Cambria"/>
              <a:ea typeface="Cambria"/>
              <a:cs typeface="Cambria"/>
              <a:sym typeface="Cambria"/>
            </a:endParaRPr>
          </a:p>
        </p:txBody>
      </p:sp>
      <p:sp>
        <p:nvSpPr>
          <p:cNvPr id="139" name="Google Shape;139;p10"/>
          <p:cNvSpPr txBox="1"/>
          <p:nvPr>
            <p:ph idx="4294967295" type="subTitle"/>
          </p:nvPr>
        </p:nvSpPr>
        <p:spPr>
          <a:xfrm>
            <a:off x="6207168" y="1031177"/>
            <a:ext cx="1685100" cy="3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0" lang="en-US" sz="2000" u="none" cap="none" strike="noStrike">
                <a:solidFill>
                  <a:schemeClr val="accent2"/>
                </a:solidFill>
                <a:latin typeface="Cambria"/>
                <a:ea typeface="Cambria"/>
                <a:cs typeface="Cambria"/>
                <a:sym typeface="Cambria"/>
              </a:rPr>
              <a:t>c</a:t>
            </a:r>
            <a:endParaRPr b="0" i="0" sz="2000" u="none" cap="none" strike="noStrike">
              <a:solidFill>
                <a:schemeClr val="accent2"/>
              </a:solidFill>
              <a:latin typeface="Cambria"/>
              <a:ea typeface="Cambria"/>
              <a:cs typeface="Cambria"/>
              <a:sym typeface="Cambria"/>
            </a:endParaRPr>
          </a:p>
        </p:txBody>
      </p:sp>
      <p:sp>
        <p:nvSpPr>
          <p:cNvPr id="140" name="Google Shape;140;p10"/>
          <p:cNvSpPr txBox="1"/>
          <p:nvPr/>
        </p:nvSpPr>
        <p:spPr>
          <a:xfrm>
            <a:off x="3570549" y="1343893"/>
            <a:ext cx="1963800" cy="8400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03030"/>
              </a:buClr>
              <a:buSzPts val="1400"/>
              <a:buFont typeface="Montserrat"/>
              <a:buNone/>
            </a:pPr>
            <a:r>
              <a:rPr b="0" i="1" lang="en-US" sz="1600" u="none" cap="none" strike="noStrike">
                <a:solidFill>
                  <a:schemeClr val="dk1"/>
                </a:solidFill>
                <a:latin typeface="Cambria"/>
                <a:ea typeface="Cambria"/>
                <a:cs typeface="Cambria"/>
                <a:sym typeface="Cambria"/>
              </a:rPr>
              <a:t>Từ đó tôi kết luận rằng…chúng ta đã thoát chết.</a:t>
            </a:r>
            <a:endParaRPr/>
          </a:p>
        </p:txBody>
      </p:sp>
      <p:sp>
        <p:nvSpPr>
          <p:cNvPr id="141" name="Google Shape;141;p10"/>
          <p:cNvSpPr txBox="1"/>
          <p:nvPr/>
        </p:nvSpPr>
        <p:spPr>
          <a:xfrm>
            <a:off x="887318" y="1343893"/>
            <a:ext cx="1963800" cy="8400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03030"/>
              </a:buClr>
              <a:buSzPts val="1400"/>
              <a:buFont typeface="Montserrat"/>
              <a:buNone/>
            </a:pPr>
            <a:r>
              <a:rPr b="0" i="1" lang="en-US" sz="1600" u="none" cap="none" strike="noStrike">
                <a:solidFill>
                  <a:schemeClr val="dk1"/>
                </a:solidFill>
                <a:latin typeface="Cambria"/>
                <a:ea typeface="Cambria"/>
                <a:cs typeface="Cambria"/>
                <a:sym typeface="Cambria"/>
              </a:rPr>
              <a:t>Tôi cảm thấy mình được đưa lên mặt nước và dễ thở hơn…Tôi ngất đi</a:t>
            </a:r>
            <a:endParaRPr b="0" i="1" sz="1600" u="none" cap="none" strike="noStrike">
              <a:solidFill>
                <a:schemeClr val="dk1"/>
              </a:solidFill>
              <a:latin typeface="Cambria"/>
              <a:ea typeface="Cambria"/>
              <a:cs typeface="Cambria"/>
              <a:sym typeface="Cambria"/>
            </a:endParaRPr>
          </a:p>
        </p:txBody>
      </p:sp>
      <p:sp>
        <p:nvSpPr>
          <p:cNvPr id="142" name="Google Shape;142;p10"/>
          <p:cNvSpPr txBox="1"/>
          <p:nvPr/>
        </p:nvSpPr>
        <p:spPr>
          <a:xfrm>
            <a:off x="5975081" y="1343893"/>
            <a:ext cx="3194018" cy="84005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03030"/>
              </a:buClr>
              <a:buSzPts val="1400"/>
              <a:buFont typeface="Montserrat"/>
              <a:buNone/>
            </a:pPr>
            <a:r>
              <a:rPr b="0" i="1" lang="en-US" sz="1600" u="none" cap="none" strike="noStrike">
                <a:solidFill>
                  <a:schemeClr val="dk1"/>
                </a:solidFill>
                <a:latin typeface="Cambria"/>
                <a:ea typeface="Cambria"/>
                <a:cs typeface="Cambria"/>
                <a:sym typeface="Cambria"/>
              </a:rPr>
              <a:t>…những vết tích còn lại của đấu trường, rạp hát,…bên bờ suối Cát-xta-líc.</a:t>
            </a:r>
            <a:endParaRPr/>
          </a:p>
          <a:p>
            <a:pPr indent="0" lvl="0" marL="0" marR="0" rtl="0" algn="l">
              <a:lnSpc>
                <a:spcPct val="100000"/>
              </a:lnSpc>
              <a:spcBef>
                <a:spcPts val="0"/>
              </a:spcBef>
              <a:spcAft>
                <a:spcPts val="0"/>
              </a:spcAft>
              <a:buClr>
                <a:srgbClr val="303030"/>
              </a:buClr>
              <a:buSzPts val="1400"/>
              <a:buFont typeface="Montserrat"/>
              <a:buNone/>
            </a:pPr>
            <a:r>
              <a:rPr b="0" i="1" lang="en-US" sz="1600" u="none" cap="none" strike="noStrike">
                <a:solidFill>
                  <a:schemeClr val="dk1"/>
                </a:solidFill>
                <a:latin typeface="Cambria"/>
                <a:ea typeface="Cambria"/>
                <a:cs typeface="Cambria"/>
                <a:sym typeface="Cambria"/>
              </a:rPr>
              <a:t>Tôi kết luận sau khi đã kiểm tra 1 vòng…</a:t>
            </a:r>
            <a:endParaRPr b="0" i="1" sz="1600" u="none" cap="none" strike="noStrike">
              <a:solidFill>
                <a:schemeClr val="dk1"/>
              </a:solidFill>
              <a:latin typeface="Cambria"/>
              <a:ea typeface="Cambria"/>
              <a:cs typeface="Cambria"/>
              <a:sym typeface="Cambria"/>
            </a:endParaRPr>
          </a:p>
        </p:txBody>
      </p:sp>
      <p:sp>
        <p:nvSpPr>
          <p:cNvPr id="143" name="Google Shape;143;p10"/>
          <p:cNvSpPr/>
          <p:nvPr/>
        </p:nvSpPr>
        <p:spPr>
          <a:xfrm>
            <a:off x="1531434" y="2928590"/>
            <a:ext cx="505522" cy="387799"/>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 name="Google Shape;144;p10"/>
          <p:cNvSpPr/>
          <p:nvPr/>
        </p:nvSpPr>
        <p:spPr>
          <a:xfrm>
            <a:off x="4319239" y="2928590"/>
            <a:ext cx="505522" cy="387799"/>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5" name="Google Shape;145;p10"/>
          <p:cNvSpPr/>
          <p:nvPr/>
        </p:nvSpPr>
        <p:spPr>
          <a:xfrm>
            <a:off x="7107044" y="2896761"/>
            <a:ext cx="505522" cy="387799"/>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11"/>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Bài 2 (SGK – 42)</a:t>
            </a:r>
            <a:endParaRPr b="1" sz="3500">
              <a:solidFill>
                <a:schemeClr val="lt2"/>
              </a:solidFill>
              <a:latin typeface="Cambria"/>
              <a:ea typeface="Cambria"/>
              <a:cs typeface="Cambria"/>
              <a:sym typeface="Cambria"/>
            </a:endParaRPr>
          </a:p>
        </p:txBody>
      </p:sp>
      <p:sp>
        <p:nvSpPr>
          <p:cNvPr id="151" name="Google Shape;151;p11"/>
          <p:cNvSpPr/>
          <p:nvPr/>
        </p:nvSpPr>
        <p:spPr>
          <a:xfrm>
            <a:off x="431180" y="1338146"/>
            <a:ext cx="5783766" cy="1888274"/>
          </a:xfrm>
          <a:prstGeom prst="rect">
            <a:avLst/>
          </a:prstGeom>
          <a:solidFill>
            <a:srgbClr val="B5C2E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Chẳng qua chỉ là cái …ổ voi thôi mà! Ai bảo có người “mắt toét” – Tôi khích.</a:t>
            </a:r>
            <a:endParaRPr/>
          </a:p>
        </p:txBody>
      </p:sp>
      <p:pic>
        <p:nvPicPr>
          <p:cNvPr descr="Premium Vector | Boy and girl talking in class talking | Student cartoon,  Girl talk, Cartoon kids" id="152" name="Google Shape;152;p11"/>
          <p:cNvPicPr preferRelativeResize="0"/>
          <p:nvPr/>
        </p:nvPicPr>
        <p:blipFill rotWithShape="1">
          <a:blip r:embed="rId4">
            <a:alphaModFix/>
          </a:blip>
          <a:srcRect b="0" l="0" r="0" t="0"/>
          <a:stretch/>
        </p:blipFill>
        <p:spPr>
          <a:xfrm>
            <a:off x="5307749" y="2074127"/>
            <a:ext cx="3775475" cy="26838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2"/>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Bài 3 (SGK – 42)</a:t>
            </a:r>
            <a:endParaRPr b="1" sz="3500">
              <a:solidFill>
                <a:schemeClr val="lt2"/>
              </a:solidFill>
              <a:latin typeface="Cambria"/>
              <a:ea typeface="Cambria"/>
              <a:cs typeface="Cambria"/>
              <a:sym typeface="Cambria"/>
            </a:endParaRPr>
          </a:p>
        </p:txBody>
      </p:sp>
      <p:sp>
        <p:nvSpPr>
          <p:cNvPr id="158" name="Google Shape;158;p12"/>
          <p:cNvSpPr/>
          <p:nvPr/>
        </p:nvSpPr>
        <p:spPr>
          <a:xfrm>
            <a:off x="701600" y="1189463"/>
            <a:ext cx="8063259" cy="1063083"/>
          </a:xfrm>
          <a:prstGeom prst="rect">
            <a:avLst/>
          </a:prstGeom>
          <a:solidFill>
            <a:srgbClr val="FEF8D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a. Cả Thần Đồng và tôi đều tin “cái rốn” ấy hẳn vẫn còn ở trong đền chứ không thể là hòn đá Ôm – phe – lốt kia.</a:t>
            </a:r>
            <a:endParaRPr/>
          </a:p>
        </p:txBody>
      </p:sp>
      <p:sp>
        <p:nvSpPr>
          <p:cNvPr id="159" name="Google Shape;159;p12"/>
          <p:cNvSpPr/>
          <p:nvPr/>
        </p:nvSpPr>
        <p:spPr>
          <a:xfrm>
            <a:off x="1248937" y="2709746"/>
            <a:ext cx="5229457" cy="1141142"/>
          </a:xfrm>
          <a:prstGeom prst="rect">
            <a:avLst/>
          </a:prstGeom>
          <a:solidFill>
            <a:srgbClr val="FEF1A1"/>
          </a:solid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en-US" sz="1800" u="none" cap="none" strike="noStrike">
                <a:solidFill>
                  <a:schemeClr val="dk1"/>
                </a:solidFill>
                <a:latin typeface="Cambria"/>
                <a:ea typeface="Cambria"/>
                <a:cs typeface="Cambria"/>
                <a:sym typeface="Cambria"/>
              </a:rPr>
              <a:t>Đánh dấu từ ngữ được hiểu theo nghĩa đặc biệt, nhấn mạnh vị trí trung tâm của vũ trụ</a:t>
            </a:r>
            <a:endParaRPr b="0" i="0" sz="1800" u="none" cap="none" strike="noStrike">
              <a:solidFill>
                <a:schemeClr val="dk1"/>
              </a:solidFill>
              <a:latin typeface="Cambria"/>
              <a:ea typeface="Cambria"/>
              <a:cs typeface="Cambria"/>
              <a:sym typeface="Cambria"/>
            </a:endParaRPr>
          </a:p>
        </p:txBody>
      </p:sp>
      <p:sp>
        <p:nvSpPr>
          <p:cNvPr id="160" name="Google Shape;160;p12"/>
          <p:cNvSpPr/>
          <p:nvPr/>
        </p:nvSpPr>
        <p:spPr>
          <a:xfrm>
            <a:off x="701600" y="2890955"/>
            <a:ext cx="379141" cy="646771"/>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Galaxy Clipart Images | Free Download | PNG Transparent Background - Pngtree" id="161" name="Google Shape;161;p12"/>
          <p:cNvPicPr preferRelativeResize="0"/>
          <p:nvPr/>
        </p:nvPicPr>
        <p:blipFill rotWithShape="1">
          <a:blip r:embed="rId4">
            <a:alphaModFix/>
          </a:blip>
          <a:srcRect b="0" l="0" r="0" t="0"/>
          <a:stretch/>
        </p:blipFill>
        <p:spPr>
          <a:xfrm>
            <a:off x="6032344" y="1586493"/>
            <a:ext cx="2833803" cy="28338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13"/>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Bài 3 (SGK – 42)</a:t>
            </a:r>
            <a:endParaRPr b="1" sz="3500">
              <a:solidFill>
                <a:schemeClr val="lt2"/>
              </a:solidFill>
              <a:latin typeface="Cambria"/>
              <a:ea typeface="Cambria"/>
              <a:cs typeface="Cambria"/>
              <a:sym typeface="Cambria"/>
            </a:endParaRPr>
          </a:p>
        </p:txBody>
      </p:sp>
      <p:sp>
        <p:nvSpPr>
          <p:cNvPr id="167" name="Google Shape;167;p13"/>
          <p:cNvSpPr/>
          <p:nvPr/>
        </p:nvSpPr>
        <p:spPr>
          <a:xfrm>
            <a:off x="701600" y="1189463"/>
            <a:ext cx="8063259" cy="1315844"/>
          </a:xfrm>
          <a:prstGeom prst="rect">
            <a:avLst/>
          </a:prstGeom>
          <a:solidFill>
            <a:srgbClr val="FEF8D0"/>
          </a:solid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b. Câu hỏi đầu tiên chạy qua đầu hắn chắc chắn là: Sao có thể lưu giữ được những “hiện vật” này?</a:t>
            </a:r>
            <a:endParaRPr/>
          </a:p>
        </p:txBody>
      </p:sp>
      <p:sp>
        <p:nvSpPr>
          <p:cNvPr id="168" name="Google Shape;168;p13"/>
          <p:cNvSpPr/>
          <p:nvPr/>
        </p:nvSpPr>
        <p:spPr>
          <a:xfrm>
            <a:off x="1322351" y="2754351"/>
            <a:ext cx="5242000" cy="1315844"/>
          </a:xfrm>
          <a:prstGeom prst="rect">
            <a:avLst/>
          </a:prstGeom>
          <a:solidFill>
            <a:srgbClr val="FEF1A1"/>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800" u="none" cap="none" strike="noStrike">
                <a:solidFill>
                  <a:schemeClr val="dk1"/>
                </a:solidFill>
                <a:latin typeface="Cambria"/>
                <a:ea typeface="Cambria"/>
                <a:cs typeface="Cambria"/>
                <a:sym typeface="Cambria"/>
              </a:rPr>
              <a:t>Đánh dấu từ ngữ được hiểu theo nghĩa đặc biệt.</a:t>
            </a:r>
            <a:endParaRPr/>
          </a:p>
          <a:p>
            <a:pPr indent="0" lvl="0" marL="0" marR="0" rtl="0" algn="ctr">
              <a:lnSpc>
                <a:spcPct val="150000"/>
              </a:lnSpc>
              <a:spcBef>
                <a:spcPts val="0"/>
              </a:spcBef>
              <a:spcAft>
                <a:spcPts val="0"/>
              </a:spcAft>
              <a:buNone/>
            </a:pPr>
            <a:r>
              <a:rPr b="0" i="0" lang="en-US" sz="1800" u="none" cap="none" strike="noStrike">
                <a:solidFill>
                  <a:schemeClr val="dk1"/>
                </a:solidFill>
                <a:latin typeface="Cambria"/>
                <a:ea typeface="Cambria"/>
                <a:cs typeface="Cambria"/>
                <a:sym typeface="Cambria"/>
              </a:rPr>
              <a:t>Ý chỉ đây như 1 viện bảo tang sống động, khổng lồ.</a:t>
            </a:r>
            <a:endParaRPr/>
          </a:p>
        </p:txBody>
      </p:sp>
      <p:sp>
        <p:nvSpPr>
          <p:cNvPr id="169" name="Google Shape;169;p13"/>
          <p:cNvSpPr/>
          <p:nvPr/>
        </p:nvSpPr>
        <p:spPr>
          <a:xfrm>
            <a:off x="701600" y="2995961"/>
            <a:ext cx="354049" cy="646771"/>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Galáxia Espacial PNG , Clipart De Espaço, Via Láctea, Planeta Imagem PNG e  Vetor Para Download Gratuito" id="170" name="Google Shape;170;p13"/>
          <p:cNvPicPr preferRelativeResize="0"/>
          <p:nvPr/>
        </p:nvPicPr>
        <p:blipFill rotWithShape="1">
          <a:blip r:embed="rId4">
            <a:alphaModFix/>
          </a:blip>
          <a:srcRect b="0" l="0" r="0" t="0"/>
          <a:stretch/>
        </p:blipFill>
        <p:spPr>
          <a:xfrm>
            <a:off x="6260017" y="2093176"/>
            <a:ext cx="2638193" cy="26381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14"/>
          <p:cNvSpPr txBox="1"/>
          <p:nvPr>
            <p:ph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Bài 4 (SGK – 42)</a:t>
            </a:r>
            <a:endParaRPr b="1" sz="3500">
              <a:solidFill>
                <a:schemeClr val="lt2"/>
              </a:solidFill>
              <a:latin typeface="Cambria"/>
              <a:ea typeface="Cambria"/>
              <a:cs typeface="Cambria"/>
              <a:sym typeface="Cambria"/>
            </a:endParaRPr>
          </a:p>
        </p:txBody>
      </p:sp>
      <p:sp>
        <p:nvSpPr>
          <p:cNvPr id="176" name="Google Shape;176;p14"/>
          <p:cNvSpPr/>
          <p:nvPr/>
        </p:nvSpPr>
        <p:spPr>
          <a:xfrm>
            <a:off x="3385327" y="1196897"/>
            <a:ext cx="2599161" cy="3144644"/>
          </a:xfrm>
          <a:prstGeom prst="rect">
            <a:avLst/>
          </a:prstGeom>
          <a:solidFill>
            <a:srgbClr val="D9E0E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Thần Đồng mượn hòn đá và xử trí để qua mặt được sự canh gác cẩn mật của bảo vệ bảo tang.</a:t>
            </a:r>
            <a:endParaRPr/>
          </a:p>
        </p:txBody>
      </p:sp>
      <p:sp>
        <p:nvSpPr>
          <p:cNvPr id="177" name="Google Shape;177;p14"/>
          <p:cNvSpPr/>
          <p:nvPr/>
        </p:nvSpPr>
        <p:spPr>
          <a:xfrm>
            <a:off x="6325532" y="1196897"/>
            <a:ext cx="2599161" cy="3144644"/>
          </a:xfrm>
          <a:prstGeom prst="rect">
            <a:avLst/>
          </a:prstGeom>
          <a:solidFill>
            <a:srgbClr val="C1CEED"/>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Trong lúc trốn thoát, tôi và Thần Đồng đã gặp khó khăn, cản trở hay được sự giúp đỡ của những loài sống trong rừng cổ sinh và thảo nguyên?</a:t>
            </a:r>
            <a:endParaRPr/>
          </a:p>
        </p:txBody>
      </p:sp>
      <p:sp>
        <p:nvSpPr>
          <p:cNvPr id="178" name="Google Shape;178;p14"/>
          <p:cNvSpPr/>
          <p:nvPr/>
        </p:nvSpPr>
        <p:spPr>
          <a:xfrm>
            <a:off x="185854" y="1494263"/>
            <a:ext cx="2869580" cy="2356625"/>
          </a:xfrm>
          <a:prstGeom prst="rect">
            <a:avLst/>
          </a:prstGeom>
          <a:solidFill>
            <a:srgbClr val="FEF1A1"/>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1800" u="none" cap="none" strike="noStrike">
                <a:solidFill>
                  <a:schemeClr val="dk1"/>
                </a:solidFill>
                <a:latin typeface="Cambria"/>
                <a:ea typeface="Cambria"/>
                <a:cs typeface="Cambria"/>
                <a:sym typeface="Cambria"/>
              </a:rPr>
              <a:t>Một số sự việc quan trọng trong văn bản</a:t>
            </a:r>
            <a:endParaRPr b="0" i="1" sz="1800" u="none" cap="none" strike="noStrike">
              <a:solidFill>
                <a:schemeClr val="dk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idx="1" type="body"/>
          </p:nvPr>
        </p:nvSpPr>
        <p:spPr>
          <a:xfrm>
            <a:off x="3754244" y="1497000"/>
            <a:ext cx="4456756" cy="3042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b="1" lang="en-US" sz="1800">
                <a:latin typeface="Cambria"/>
                <a:ea typeface="Cambria"/>
                <a:cs typeface="Cambria"/>
                <a:sym typeface="Cambria"/>
              </a:rPr>
              <a:t>Độ dài: </a:t>
            </a:r>
            <a:r>
              <a:rPr lang="en-US" sz="1800">
                <a:latin typeface="Cambria"/>
                <a:ea typeface="Cambria"/>
                <a:cs typeface="Cambria"/>
                <a:sym typeface="Cambria"/>
              </a:rPr>
              <a:t>5-7 câu</a:t>
            </a:r>
            <a:endParaRPr sz="1800">
              <a:latin typeface="Cambria"/>
              <a:ea typeface="Cambria"/>
              <a:cs typeface="Cambria"/>
              <a:sym typeface="Cambria"/>
            </a:endParaRPr>
          </a:p>
          <a:p>
            <a:pPr indent="0" lvl="0" marL="0" rtl="0" algn="l">
              <a:lnSpc>
                <a:spcPct val="150000"/>
              </a:lnSpc>
              <a:spcBef>
                <a:spcPts val="0"/>
              </a:spcBef>
              <a:spcAft>
                <a:spcPts val="0"/>
              </a:spcAft>
              <a:buSzPts val="1400"/>
              <a:buNone/>
            </a:pPr>
            <a:r>
              <a:rPr b="1" lang="en-US" sz="1800">
                <a:latin typeface="Cambria"/>
                <a:ea typeface="Cambria"/>
                <a:cs typeface="Cambria"/>
                <a:sym typeface="Cambria"/>
              </a:rPr>
              <a:t>Tiêu chí: </a:t>
            </a:r>
            <a:r>
              <a:rPr lang="en-US" sz="1800">
                <a:latin typeface="Cambria"/>
                <a:ea typeface="Cambria"/>
                <a:cs typeface="Cambria"/>
                <a:sym typeface="Cambria"/>
              </a:rPr>
              <a:t>Có sử dụng dấu chấm lửng.</a:t>
            </a:r>
            <a:endParaRPr/>
          </a:p>
          <a:p>
            <a:pPr indent="0" lvl="0" marL="0" rtl="0" algn="l">
              <a:lnSpc>
                <a:spcPct val="150000"/>
              </a:lnSpc>
              <a:spcBef>
                <a:spcPts val="0"/>
              </a:spcBef>
              <a:spcAft>
                <a:spcPts val="0"/>
              </a:spcAft>
              <a:buSzPts val="1400"/>
              <a:buNone/>
            </a:pPr>
            <a:r>
              <a:rPr b="1" lang="en-US" sz="1800">
                <a:latin typeface="Cambria"/>
                <a:ea typeface="Cambria"/>
                <a:cs typeface="Cambria"/>
                <a:sym typeface="Cambria"/>
              </a:rPr>
              <a:t>Nội dung: </a:t>
            </a:r>
            <a:r>
              <a:rPr lang="en-US" sz="1800">
                <a:latin typeface="Cambria"/>
                <a:ea typeface="Cambria"/>
                <a:cs typeface="Cambria"/>
                <a:sym typeface="Cambria"/>
              </a:rPr>
              <a:t>1 sự việc, 1 hoạt động, 1 nội dung từ văn bản Đường vào trung tâm vũ trụ.</a:t>
            </a:r>
            <a:endParaRPr sz="1800">
              <a:latin typeface="Cambria"/>
              <a:ea typeface="Cambria"/>
              <a:cs typeface="Cambria"/>
              <a:sym typeface="Cambria"/>
            </a:endParaRPr>
          </a:p>
        </p:txBody>
      </p:sp>
      <p:sp>
        <p:nvSpPr>
          <p:cNvPr id="184" name="Google Shape;184;p15"/>
          <p:cNvSpPr txBox="1"/>
          <p:nvPr>
            <p:ph type="title"/>
          </p:nvPr>
        </p:nvSpPr>
        <p:spPr>
          <a:xfrm>
            <a:off x="4444800" y="551200"/>
            <a:ext cx="38370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Yêu cầu: </a:t>
            </a:r>
            <a:endParaRPr b="1">
              <a:solidFill>
                <a:schemeClr val="accent2"/>
              </a:solidFill>
              <a:latin typeface="Cambria"/>
              <a:ea typeface="Cambria"/>
              <a:cs typeface="Cambria"/>
              <a:sym typeface="Cambria"/>
            </a:endParaRPr>
          </a:p>
        </p:txBody>
      </p:sp>
      <p:sp>
        <p:nvSpPr>
          <p:cNvPr id="185" name="Google Shape;185;p15"/>
          <p:cNvSpPr/>
          <p:nvPr/>
        </p:nvSpPr>
        <p:spPr>
          <a:xfrm>
            <a:off x="5619792" y="4291687"/>
            <a:ext cx="10501" cy="9767"/>
          </a:xfrm>
          <a:custGeom>
            <a:rect b="b" l="l" r="r" t="t"/>
            <a:pathLst>
              <a:path extrusionOk="0" h="439" w="472">
                <a:moveTo>
                  <a:pt x="319" y="1"/>
                </a:moveTo>
                <a:cubicBezTo>
                  <a:pt x="275" y="1"/>
                  <a:pt x="204" y="42"/>
                  <a:pt x="198" y="98"/>
                </a:cubicBezTo>
                <a:lnTo>
                  <a:pt x="198" y="98"/>
                </a:lnTo>
                <a:cubicBezTo>
                  <a:pt x="195" y="100"/>
                  <a:pt x="190" y="103"/>
                  <a:pt x="182" y="107"/>
                </a:cubicBezTo>
                <a:cubicBezTo>
                  <a:pt x="151" y="138"/>
                  <a:pt x="121" y="153"/>
                  <a:pt x="106" y="168"/>
                </a:cubicBezTo>
                <a:cubicBezTo>
                  <a:pt x="87" y="187"/>
                  <a:pt x="75" y="216"/>
                  <a:pt x="70" y="246"/>
                </a:cubicBezTo>
                <a:lnTo>
                  <a:pt x="70" y="246"/>
                </a:lnTo>
                <a:cubicBezTo>
                  <a:pt x="1" y="296"/>
                  <a:pt x="12" y="414"/>
                  <a:pt x="106" y="427"/>
                </a:cubicBezTo>
                <a:cubicBezTo>
                  <a:pt x="132" y="435"/>
                  <a:pt x="155" y="439"/>
                  <a:pt x="175" y="439"/>
                </a:cubicBezTo>
                <a:cubicBezTo>
                  <a:pt x="233" y="439"/>
                  <a:pt x="269" y="408"/>
                  <a:pt x="312" y="346"/>
                </a:cubicBezTo>
                <a:lnTo>
                  <a:pt x="312" y="346"/>
                </a:lnTo>
                <a:cubicBezTo>
                  <a:pt x="316" y="345"/>
                  <a:pt x="323" y="341"/>
                  <a:pt x="334" y="336"/>
                </a:cubicBezTo>
                <a:cubicBezTo>
                  <a:pt x="349" y="321"/>
                  <a:pt x="380" y="305"/>
                  <a:pt x="395" y="290"/>
                </a:cubicBezTo>
                <a:cubicBezTo>
                  <a:pt x="430" y="255"/>
                  <a:pt x="447" y="220"/>
                  <a:pt x="453" y="178"/>
                </a:cubicBezTo>
                <a:lnTo>
                  <a:pt x="453" y="178"/>
                </a:lnTo>
                <a:cubicBezTo>
                  <a:pt x="454" y="175"/>
                  <a:pt x="455" y="171"/>
                  <a:pt x="456" y="168"/>
                </a:cubicBezTo>
                <a:cubicBezTo>
                  <a:pt x="471" y="153"/>
                  <a:pt x="471" y="123"/>
                  <a:pt x="456" y="107"/>
                </a:cubicBezTo>
                <a:cubicBezTo>
                  <a:pt x="441" y="46"/>
                  <a:pt x="395" y="16"/>
                  <a:pt x="334" y="1"/>
                </a:cubicBezTo>
                <a:close/>
              </a:path>
            </a:pathLst>
          </a:custGeom>
          <a:solidFill>
            <a:srgbClr val="7013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2746972" y="2142900"/>
            <a:ext cx="5318400" cy="841800"/>
          </a:xfrm>
          <a:prstGeom prst="rect">
            <a:avLst/>
          </a:prstGeom>
          <a:noFill/>
          <a:ln>
            <a:noFill/>
          </a:ln>
        </p:spPr>
        <p:txBody>
          <a:bodyPr anchorCtr="0" anchor="ctr" bIns="91425" lIns="91425" spcFirstLastPara="1" rIns="91425" wrap="square" tIns="91425">
            <a:noAutofit/>
          </a:bodyPr>
          <a:lstStyle/>
          <a:p>
            <a:pPr indent="0" lvl="0" marL="0" marR="355600" rtl="0" algn="r">
              <a:lnSpc>
                <a:spcPct val="100000"/>
              </a:lnSpc>
              <a:spcBef>
                <a:spcPts val="0"/>
              </a:spcBef>
              <a:spcAft>
                <a:spcPts val="1900"/>
              </a:spcAft>
              <a:buSzPts val="6500"/>
              <a:buNone/>
            </a:pPr>
            <a:r>
              <a:rPr lang="en-US" sz="3300">
                <a:solidFill>
                  <a:schemeClr val="dk2"/>
                </a:solidFill>
              </a:rPr>
              <a:t>Đoạn văn tham khảo</a:t>
            </a:r>
            <a:endParaRPr sz="880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8" type="title"/>
          </p:nvPr>
        </p:nvSpPr>
        <p:spPr>
          <a:xfrm>
            <a:off x="5712418" y="1541045"/>
            <a:ext cx="1304700" cy="502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solidFill>
                  <a:schemeClr val="accent2"/>
                </a:solidFill>
                <a:latin typeface="Cambria"/>
                <a:ea typeface="Cambria"/>
                <a:cs typeface="Cambria"/>
                <a:sym typeface="Cambria"/>
              </a:rPr>
              <a:t>02</a:t>
            </a:r>
            <a:endParaRPr b="1">
              <a:solidFill>
                <a:schemeClr val="accent2"/>
              </a:solidFill>
              <a:latin typeface="Cambria"/>
              <a:ea typeface="Cambria"/>
              <a:cs typeface="Cambria"/>
              <a:sym typeface="Cambria"/>
            </a:endParaRPr>
          </a:p>
        </p:txBody>
      </p:sp>
      <p:sp>
        <p:nvSpPr>
          <p:cNvPr id="73" name="Google Shape;73;p2"/>
          <p:cNvSpPr txBox="1"/>
          <p:nvPr>
            <p:ph type="title"/>
          </p:nvPr>
        </p:nvSpPr>
        <p:spPr>
          <a:xfrm>
            <a:off x="1242032" y="1845869"/>
            <a:ext cx="2444400" cy="486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700"/>
              <a:buNone/>
            </a:pPr>
            <a:r>
              <a:rPr b="1" lang="en-US" sz="2000">
                <a:latin typeface="Cambria"/>
                <a:ea typeface="Cambria"/>
                <a:cs typeface="Cambria"/>
                <a:sym typeface="Cambria"/>
              </a:rPr>
              <a:t>Hs trình bày được</a:t>
            </a:r>
            <a:endParaRPr b="1" sz="2000">
              <a:latin typeface="Cambria"/>
              <a:ea typeface="Cambria"/>
              <a:cs typeface="Cambria"/>
              <a:sym typeface="Cambria"/>
            </a:endParaRPr>
          </a:p>
        </p:txBody>
      </p:sp>
      <p:sp>
        <p:nvSpPr>
          <p:cNvPr id="74" name="Google Shape;74;p2"/>
          <p:cNvSpPr txBox="1"/>
          <p:nvPr>
            <p:ph idx="1" type="subTitle"/>
          </p:nvPr>
        </p:nvSpPr>
        <p:spPr>
          <a:xfrm>
            <a:off x="1557032" y="2241221"/>
            <a:ext cx="1814400" cy="127513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400"/>
              <a:buNone/>
            </a:pPr>
            <a:r>
              <a:rPr lang="en-US" sz="1800">
                <a:latin typeface="Cambria"/>
                <a:ea typeface="Cambria"/>
                <a:cs typeface="Cambria"/>
                <a:sym typeface="Cambria"/>
              </a:rPr>
              <a:t>Công dụng của dấu chấm lửng</a:t>
            </a:r>
            <a:endParaRPr sz="1800">
              <a:latin typeface="Cambria"/>
              <a:ea typeface="Cambria"/>
              <a:cs typeface="Cambria"/>
              <a:sym typeface="Cambria"/>
            </a:endParaRPr>
          </a:p>
        </p:txBody>
      </p:sp>
      <p:sp>
        <p:nvSpPr>
          <p:cNvPr id="75" name="Google Shape;75;p2"/>
          <p:cNvSpPr txBox="1"/>
          <p:nvPr>
            <p:ph idx="4" type="title"/>
          </p:nvPr>
        </p:nvSpPr>
        <p:spPr>
          <a:xfrm>
            <a:off x="5142568" y="1845869"/>
            <a:ext cx="2444400" cy="486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700"/>
              <a:buNone/>
            </a:pPr>
            <a:r>
              <a:rPr b="1" lang="en-US" sz="2000">
                <a:latin typeface="Cambria"/>
                <a:ea typeface="Cambria"/>
                <a:cs typeface="Cambria"/>
                <a:sym typeface="Cambria"/>
              </a:rPr>
              <a:t>Hs vận dụng</a:t>
            </a:r>
            <a:endParaRPr b="1" sz="2000">
              <a:latin typeface="Cambria"/>
              <a:ea typeface="Cambria"/>
              <a:cs typeface="Cambria"/>
              <a:sym typeface="Cambria"/>
            </a:endParaRPr>
          </a:p>
        </p:txBody>
      </p:sp>
      <p:sp>
        <p:nvSpPr>
          <p:cNvPr id="76" name="Google Shape;76;p2"/>
          <p:cNvSpPr txBox="1"/>
          <p:nvPr>
            <p:ph idx="5" type="subTitle"/>
          </p:nvPr>
        </p:nvSpPr>
        <p:spPr>
          <a:xfrm>
            <a:off x="5457568" y="2241221"/>
            <a:ext cx="1814400" cy="127513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400"/>
              <a:buNone/>
            </a:pPr>
            <a:r>
              <a:rPr lang="en-US" sz="1800">
                <a:latin typeface="Cambria"/>
                <a:ea typeface="Cambria"/>
                <a:cs typeface="Cambria"/>
                <a:sym typeface="Cambria"/>
              </a:rPr>
              <a:t>Hoàn thành các bài tập luyện tập</a:t>
            </a:r>
            <a:endParaRPr sz="1800">
              <a:latin typeface="Cambria"/>
              <a:ea typeface="Cambria"/>
              <a:cs typeface="Cambria"/>
              <a:sym typeface="Cambria"/>
            </a:endParaRPr>
          </a:p>
        </p:txBody>
      </p:sp>
      <p:sp>
        <p:nvSpPr>
          <p:cNvPr id="77" name="Google Shape;77;p2"/>
          <p:cNvSpPr txBox="1"/>
          <p:nvPr>
            <p:ph idx="6" type="title"/>
          </p:nvPr>
        </p:nvSpPr>
        <p:spPr>
          <a:xfrm>
            <a:off x="701600" y="551200"/>
            <a:ext cx="7729200" cy="502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a:latin typeface="Cambria"/>
                <a:ea typeface="Cambria"/>
                <a:cs typeface="Cambria"/>
                <a:sym typeface="Cambria"/>
              </a:rPr>
              <a:t>MỤC TIÊU BÀI HỌC</a:t>
            </a:r>
            <a:endParaRPr b="1">
              <a:latin typeface="Cambria"/>
              <a:ea typeface="Cambria"/>
              <a:cs typeface="Cambria"/>
              <a:sym typeface="Cambria"/>
            </a:endParaRPr>
          </a:p>
        </p:txBody>
      </p:sp>
      <p:sp>
        <p:nvSpPr>
          <p:cNvPr id="78" name="Google Shape;78;p2"/>
          <p:cNvSpPr txBox="1"/>
          <p:nvPr>
            <p:ph idx="7" type="title"/>
          </p:nvPr>
        </p:nvSpPr>
        <p:spPr>
          <a:xfrm>
            <a:off x="1811882" y="1541045"/>
            <a:ext cx="1304700" cy="502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b="1" lang="en-US">
                <a:solidFill>
                  <a:schemeClr val="accent2"/>
                </a:solidFill>
                <a:latin typeface="Cambria"/>
                <a:ea typeface="Cambria"/>
                <a:cs typeface="Cambria"/>
                <a:sym typeface="Cambria"/>
              </a:rPr>
              <a:t>01</a:t>
            </a:r>
            <a:endParaRPr b="1">
              <a:solidFill>
                <a:schemeClr val="accent2"/>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title"/>
          </p:nvPr>
        </p:nvSpPr>
        <p:spPr>
          <a:xfrm>
            <a:off x="315829" y="1612262"/>
            <a:ext cx="5519976" cy="2097377"/>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4300"/>
              <a:buNone/>
            </a:pPr>
            <a:r>
              <a:rPr b="1" lang="en-US">
                <a:solidFill>
                  <a:schemeClr val="dk2"/>
                </a:solidFill>
                <a:latin typeface="Cambria"/>
                <a:ea typeface="Cambria"/>
                <a:cs typeface="Cambria"/>
                <a:sym typeface="Cambria"/>
              </a:rPr>
              <a:t>Nhận biết công dụng của dấu chấm lửng</a:t>
            </a:r>
            <a:endParaRPr b="1">
              <a:solidFill>
                <a:schemeClr val="dk2"/>
              </a:solidFill>
              <a:latin typeface="Cambria"/>
              <a:ea typeface="Cambria"/>
              <a:cs typeface="Cambria"/>
              <a:sym typeface="Cambria"/>
            </a:endParaRPr>
          </a:p>
        </p:txBody>
      </p:sp>
      <p:sp>
        <p:nvSpPr>
          <p:cNvPr id="84" name="Google Shape;84;p3"/>
          <p:cNvSpPr txBox="1"/>
          <p:nvPr>
            <p:ph idx="2" type="title"/>
          </p:nvPr>
        </p:nvSpPr>
        <p:spPr>
          <a:xfrm>
            <a:off x="545209" y="551875"/>
            <a:ext cx="2050800" cy="541500"/>
          </a:xfrm>
          <a:prstGeom prst="rect">
            <a:avLst/>
          </a:prstGeom>
          <a:noFill/>
          <a:ln>
            <a:noFill/>
          </a:ln>
        </p:spPr>
        <p:txBody>
          <a:bodyPr anchorCtr="0" anchor="ctr" bIns="91425" lIns="0" spcFirstLastPara="1" rIns="0" wrap="square" tIns="0">
            <a:noAutofit/>
          </a:bodyPr>
          <a:lstStyle/>
          <a:p>
            <a:pPr indent="0" lvl="0" marL="0" rtl="0" algn="l">
              <a:lnSpc>
                <a:spcPct val="100000"/>
              </a:lnSpc>
              <a:spcBef>
                <a:spcPts val="0"/>
              </a:spcBef>
              <a:spcAft>
                <a:spcPts val="0"/>
              </a:spcAft>
              <a:buSzPts val="9600"/>
              <a:buNone/>
            </a:pPr>
            <a:r>
              <a:rPr b="1" lang="en-US">
                <a:latin typeface="Cambria"/>
                <a:ea typeface="Cambria"/>
                <a:cs typeface="Cambria"/>
                <a:sym typeface="Cambria"/>
              </a:rPr>
              <a:t>I.</a:t>
            </a:r>
            <a:endParaRPr b="1">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title"/>
          </p:nvPr>
        </p:nvSpPr>
        <p:spPr>
          <a:xfrm>
            <a:off x="559200" y="1710900"/>
            <a:ext cx="8025600" cy="1649400"/>
          </a:xfrm>
          <a:prstGeom prst="rect">
            <a:avLst/>
          </a:prstGeom>
          <a:noFill/>
          <a:ln>
            <a:noFill/>
          </a:ln>
        </p:spPr>
        <p:txBody>
          <a:bodyPr anchorCtr="0" anchor="ctr" bIns="91425" lIns="91425" spcFirstLastPara="1" rIns="91425" wrap="square" tIns="91425">
            <a:noAutofit/>
          </a:bodyPr>
          <a:lstStyle/>
          <a:p>
            <a:pPr indent="0" lvl="0" marL="457200" marR="355600" rtl="0" algn="ctr">
              <a:lnSpc>
                <a:spcPct val="100000"/>
              </a:lnSpc>
              <a:spcBef>
                <a:spcPts val="0"/>
              </a:spcBef>
              <a:spcAft>
                <a:spcPts val="0"/>
              </a:spcAft>
              <a:buSzPts val="2800"/>
              <a:buNone/>
            </a:pPr>
            <a:r>
              <a:rPr b="1" lang="en-US" sz="2600">
                <a:highlight>
                  <a:srgbClr val="FFFFFF"/>
                </a:highlight>
                <a:latin typeface="Cambria"/>
                <a:ea typeface="Cambria"/>
                <a:cs typeface="Cambria"/>
                <a:sym typeface="Cambria"/>
              </a:rPr>
              <a:t>Em hãy quan sát các ví dụ sau đây và cho biết dấu chấm lửng trong ví dụ ấy có ý nghĩa gì?</a:t>
            </a:r>
            <a:endParaRPr b="1">
              <a:solidFill>
                <a:schemeClr val="accent2"/>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ctrTitle"/>
          </p:nvPr>
        </p:nvSpPr>
        <p:spPr>
          <a:xfrm>
            <a:off x="232525" y="471433"/>
            <a:ext cx="4021200" cy="63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800">
                <a:latin typeface="Cambria"/>
                <a:ea typeface="Cambria"/>
                <a:cs typeface="Cambria"/>
                <a:sym typeface="Cambria"/>
              </a:rPr>
              <a:t>Ví dụ 1: </a:t>
            </a:r>
            <a:endParaRPr b="1" sz="2800">
              <a:latin typeface="Cambria"/>
              <a:ea typeface="Cambria"/>
              <a:cs typeface="Cambria"/>
              <a:sym typeface="Cambria"/>
            </a:endParaRPr>
          </a:p>
        </p:txBody>
      </p:sp>
      <p:sp>
        <p:nvSpPr>
          <p:cNvPr id="95" name="Google Shape;95;p5"/>
          <p:cNvSpPr txBox="1"/>
          <p:nvPr>
            <p:ph idx="1" type="subTitle"/>
          </p:nvPr>
        </p:nvSpPr>
        <p:spPr>
          <a:xfrm>
            <a:off x="304487" y="1107733"/>
            <a:ext cx="6847162" cy="1234024"/>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i="1" lang="en-US" sz="2000">
                <a:latin typeface="Cambria"/>
                <a:ea typeface="Cambria"/>
                <a:cs typeface="Cambria"/>
                <a:sym typeface="Cambria"/>
              </a:rPr>
              <a:t>Sau khi có vẻ đã hài lòng, nó lôi trong túi ra ba bốn lọ nhỏ, cái màu đỏ, cái màu vàng, cái màu xanh lục,… đều do nó tự chế.</a:t>
            </a:r>
            <a:endParaRPr i="1" sz="2000">
              <a:latin typeface="Cambria"/>
              <a:ea typeface="Cambria"/>
              <a:cs typeface="Cambria"/>
              <a:sym typeface="Cambria"/>
            </a:endParaRPr>
          </a:p>
        </p:txBody>
      </p:sp>
      <p:pic>
        <p:nvPicPr>
          <p:cNvPr descr="Bức tranh của em gái tôi- Tài liệu mẫu soạn bài đầy đủ nhất" id="96" name="Google Shape;96;p5"/>
          <p:cNvPicPr preferRelativeResize="0"/>
          <p:nvPr/>
        </p:nvPicPr>
        <p:blipFill rotWithShape="1">
          <a:blip r:embed="rId3">
            <a:alphaModFix/>
          </a:blip>
          <a:srcRect b="0" l="0" r="0" t="0"/>
          <a:stretch/>
        </p:blipFill>
        <p:spPr>
          <a:xfrm>
            <a:off x="5490350" y="1323278"/>
            <a:ext cx="4022015" cy="3166018"/>
          </a:xfrm>
          <a:prstGeom prst="rect">
            <a:avLst/>
          </a:prstGeom>
          <a:noFill/>
          <a:ln>
            <a:noFill/>
          </a:ln>
        </p:spPr>
      </p:pic>
      <p:sp>
        <p:nvSpPr>
          <p:cNvPr id="97" name="Google Shape;97;p5"/>
          <p:cNvSpPr txBox="1"/>
          <p:nvPr/>
        </p:nvSpPr>
        <p:spPr>
          <a:xfrm>
            <a:off x="830144" y="2557302"/>
            <a:ext cx="6847162" cy="1234024"/>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Montserrat"/>
              <a:buNone/>
            </a:pPr>
            <a:r>
              <a:rPr b="1" i="1" lang="en-US" sz="2000" u="none" cap="none" strike="noStrike">
                <a:solidFill>
                  <a:schemeClr val="dk1"/>
                </a:solidFill>
                <a:latin typeface="Cambria"/>
                <a:ea typeface="Cambria"/>
                <a:cs typeface="Cambria"/>
                <a:sym typeface="Cambria"/>
              </a:rPr>
              <a:t>Tác dụng: </a:t>
            </a:r>
            <a:r>
              <a:rPr b="0" i="0" lang="en-US" sz="2000" u="none" cap="none" strike="noStrike">
                <a:solidFill>
                  <a:schemeClr val="dk1"/>
                </a:solidFill>
                <a:latin typeface="Cambria"/>
                <a:ea typeface="Cambria"/>
                <a:cs typeface="Cambria"/>
                <a:sym typeface="Cambria"/>
              </a:rPr>
              <a:t>Phối hợp với dấu phẩy cho biết còn nhiều sự vật, hiện tượng tương tự chưa liệt kê hết.</a:t>
            </a:r>
            <a:endParaRPr/>
          </a:p>
          <a:p>
            <a:pPr indent="0" lvl="0" marL="0" marR="0" rtl="0" algn="l">
              <a:lnSpc>
                <a:spcPct val="150000"/>
              </a:lnSpc>
              <a:spcBef>
                <a:spcPts val="0"/>
              </a:spcBef>
              <a:spcAft>
                <a:spcPts val="0"/>
              </a:spcAft>
              <a:buClr>
                <a:schemeClr val="dk1"/>
              </a:buClr>
              <a:buSzPts val="1100"/>
              <a:buFont typeface="Arial"/>
              <a:buNone/>
            </a:pPr>
            <a:r>
              <a:t/>
            </a:r>
            <a:endParaRPr b="0" i="1" sz="2000" u="none" cap="none" strike="noStrike">
              <a:solidFill>
                <a:schemeClr val="dk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ctrTitle"/>
          </p:nvPr>
        </p:nvSpPr>
        <p:spPr>
          <a:xfrm>
            <a:off x="232525" y="471433"/>
            <a:ext cx="4021200" cy="63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Ví dụ 2: </a:t>
            </a:r>
            <a:endParaRPr/>
          </a:p>
        </p:txBody>
      </p:sp>
      <p:sp>
        <p:nvSpPr>
          <p:cNvPr id="103" name="Google Shape;103;p6"/>
          <p:cNvSpPr txBox="1"/>
          <p:nvPr>
            <p:ph idx="1" type="subTitle"/>
          </p:nvPr>
        </p:nvSpPr>
        <p:spPr>
          <a:xfrm>
            <a:off x="170985" y="1107732"/>
            <a:ext cx="5984487" cy="1516521"/>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i="1" lang="en-US" sz="2000">
                <a:latin typeface="Cambria"/>
                <a:ea typeface="Cambria"/>
                <a:cs typeface="Cambria"/>
                <a:sym typeface="Cambria"/>
              </a:rPr>
              <a:t>Hay là bây giờ em nghĩ thế này…Song anh có cho phép nói em mới dám nói….</a:t>
            </a:r>
            <a:endParaRPr i="1" sz="2000">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ctrTitle"/>
          </p:nvPr>
        </p:nvSpPr>
        <p:spPr>
          <a:xfrm>
            <a:off x="232525" y="471433"/>
            <a:ext cx="4021200" cy="63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latin typeface="Cambria"/>
                <a:ea typeface="Cambria"/>
                <a:cs typeface="Cambria"/>
                <a:sym typeface="Cambria"/>
              </a:rPr>
              <a:t>Ví dụ 3: </a:t>
            </a:r>
            <a:endParaRPr b="1">
              <a:latin typeface="Cambria"/>
              <a:ea typeface="Cambria"/>
              <a:cs typeface="Cambria"/>
              <a:sym typeface="Cambria"/>
            </a:endParaRPr>
          </a:p>
        </p:txBody>
      </p:sp>
      <p:sp>
        <p:nvSpPr>
          <p:cNvPr id="109" name="Google Shape;109;p7"/>
          <p:cNvSpPr txBox="1"/>
          <p:nvPr>
            <p:ph idx="1" type="subTitle"/>
          </p:nvPr>
        </p:nvSpPr>
        <p:spPr>
          <a:xfrm>
            <a:off x="232525" y="1100299"/>
            <a:ext cx="5850985" cy="1003567"/>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i="1" lang="en-US" sz="1800">
                <a:latin typeface="Cambria"/>
                <a:ea typeface="Cambria"/>
                <a:cs typeface="Cambria"/>
                <a:sym typeface="Cambria"/>
              </a:rPr>
              <a:t>Tôi đã đọc đâu đó 1 câu rất hay: Chỗ giống nhau nhất của mọi người trên thế gian này là…không ai giống ai cả.</a:t>
            </a:r>
            <a:endParaRPr i="1" sz="1800">
              <a:latin typeface="Cambria"/>
              <a:ea typeface="Cambria"/>
              <a:cs typeface="Cambria"/>
              <a:sym typeface="Cambria"/>
            </a:endParaRPr>
          </a:p>
        </p:txBody>
      </p:sp>
      <p:pic>
        <p:nvPicPr>
          <p:cNvPr descr="7 Trái Tim Của Một Linh Mục | Báo Công Giáo" id="110" name="Google Shape;110;p7"/>
          <p:cNvPicPr preferRelativeResize="0"/>
          <p:nvPr/>
        </p:nvPicPr>
        <p:blipFill rotWithShape="1">
          <a:blip r:embed="rId3">
            <a:alphaModFix/>
          </a:blip>
          <a:srcRect b="0" l="0" r="0" t="0"/>
          <a:stretch/>
        </p:blipFill>
        <p:spPr>
          <a:xfrm>
            <a:off x="-174006" y="2111299"/>
            <a:ext cx="3654273" cy="2386592"/>
          </a:xfrm>
          <a:prstGeom prst="rect">
            <a:avLst/>
          </a:prstGeom>
          <a:noFill/>
          <a:ln>
            <a:noFill/>
          </a:ln>
        </p:spPr>
      </p:pic>
      <p:sp>
        <p:nvSpPr>
          <p:cNvPr id="111" name="Google Shape;111;p7"/>
          <p:cNvSpPr txBox="1"/>
          <p:nvPr/>
        </p:nvSpPr>
        <p:spPr>
          <a:xfrm>
            <a:off x="3293015" y="2390124"/>
            <a:ext cx="5850985" cy="1003567"/>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Montserrat"/>
              <a:buNone/>
            </a:pPr>
            <a:r>
              <a:rPr b="0" i="1" lang="en-US" sz="1800" u="none" cap="none" strike="noStrike">
                <a:solidFill>
                  <a:schemeClr val="dk1"/>
                </a:solidFill>
                <a:latin typeface="Cambria"/>
                <a:ea typeface="Cambria"/>
                <a:cs typeface="Cambria"/>
                <a:sym typeface="Cambria"/>
              </a:rPr>
              <a:t>Tác dụng: </a:t>
            </a:r>
            <a:r>
              <a:rPr b="0" i="0" lang="en-US" sz="1800" u="none" cap="none" strike="noStrike">
                <a:solidFill>
                  <a:schemeClr val="dk1"/>
                </a:solidFill>
                <a:latin typeface="Cambria"/>
                <a:ea typeface="Cambria"/>
                <a:cs typeface="Cambria"/>
                <a:sym typeface="Cambria"/>
              </a:rPr>
              <a:t>Làm giãn nhịp điệu câu văn, chuẩn bị cho sự xuất hiện của từ ngữ biểu thị nội dung bất ngờ, có sắc thái hài hước, châm biếm.</a:t>
            </a:r>
            <a:endParaRPr/>
          </a:p>
          <a:p>
            <a:pPr indent="0" lvl="0" marL="0" marR="0" rtl="0" algn="l">
              <a:lnSpc>
                <a:spcPct val="150000"/>
              </a:lnSpc>
              <a:spcBef>
                <a:spcPts val="0"/>
              </a:spcBef>
              <a:spcAft>
                <a:spcPts val="0"/>
              </a:spcAft>
              <a:buClr>
                <a:schemeClr val="dk1"/>
              </a:buClr>
              <a:buSzPts val="1100"/>
              <a:buFont typeface="Arial"/>
              <a:buNone/>
            </a:pPr>
            <a:r>
              <a:rPr b="0" i="1" lang="en-US" sz="1800" u="none" cap="none" strike="noStrike">
                <a:solidFill>
                  <a:schemeClr val="dk1"/>
                </a:solidFill>
                <a:latin typeface="Cambria"/>
                <a:ea typeface="Cambria"/>
                <a:cs typeface="Cambria"/>
                <a:sym typeface="Cambria"/>
              </a:rPr>
              <a:t> </a:t>
            </a:r>
            <a:endParaRPr b="0" i="1" sz="1800" u="none" cap="none" strike="noStrike">
              <a:solidFill>
                <a:schemeClr val="dk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776587" y="156448"/>
            <a:ext cx="7729200" cy="5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000">
                <a:latin typeface="Cambria"/>
                <a:ea typeface="Cambria"/>
                <a:cs typeface="Cambria"/>
                <a:sym typeface="Cambria"/>
              </a:rPr>
              <a:t>Kết luận: Công dụng của dấu chấm lửng</a:t>
            </a:r>
            <a:endParaRPr b="1" sz="2000">
              <a:solidFill>
                <a:schemeClr val="lt2"/>
              </a:solidFill>
              <a:latin typeface="Cambria"/>
              <a:ea typeface="Cambria"/>
              <a:cs typeface="Cambria"/>
              <a:sym typeface="Cambria"/>
            </a:endParaRPr>
          </a:p>
        </p:txBody>
      </p:sp>
      <p:sp>
        <p:nvSpPr>
          <p:cNvPr id="117" name="Google Shape;117;p8"/>
          <p:cNvSpPr txBox="1"/>
          <p:nvPr>
            <p:ph idx="2" type="title"/>
          </p:nvPr>
        </p:nvSpPr>
        <p:spPr>
          <a:xfrm>
            <a:off x="214234" y="832749"/>
            <a:ext cx="2901600" cy="1818676"/>
          </a:xfrm>
          <a:prstGeom prst="rect">
            <a:avLst/>
          </a:prstGeom>
          <a:noFill/>
          <a:ln cap="flat" cmpd="sng" w="9525">
            <a:solidFill>
              <a:srgbClr val="4F72C5"/>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800"/>
              <a:buNone/>
            </a:pPr>
            <a:r>
              <a:rPr lang="en-US">
                <a:latin typeface="Cambria"/>
                <a:ea typeface="Cambria"/>
                <a:cs typeface="Cambria"/>
                <a:sym typeface="Cambria"/>
              </a:rPr>
              <a:t>Phối hợp với dấu phẩy cho biết còn nhiều sự vật, hiện tượng tương tự chưa liệt kê hết.</a:t>
            </a:r>
            <a:endParaRPr>
              <a:latin typeface="Cambria"/>
              <a:ea typeface="Cambria"/>
              <a:cs typeface="Cambria"/>
              <a:sym typeface="Cambria"/>
            </a:endParaRPr>
          </a:p>
        </p:txBody>
      </p:sp>
      <p:sp>
        <p:nvSpPr>
          <p:cNvPr id="118" name="Google Shape;118;p8"/>
          <p:cNvSpPr txBox="1"/>
          <p:nvPr>
            <p:ph idx="3" type="title"/>
          </p:nvPr>
        </p:nvSpPr>
        <p:spPr>
          <a:xfrm>
            <a:off x="3148501" y="832624"/>
            <a:ext cx="2901600" cy="1818676"/>
          </a:xfrm>
          <a:prstGeom prst="rect">
            <a:avLst/>
          </a:prstGeom>
          <a:noFill/>
          <a:ln cap="flat" cmpd="sng" w="9525">
            <a:solidFill>
              <a:srgbClr val="4F72C5"/>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800"/>
              <a:buNone/>
            </a:pPr>
            <a:r>
              <a:rPr lang="en-US">
                <a:latin typeface="Cambria"/>
                <a:ea typeface="Cambria"/>
                <a:cs typeface="Cambria"/>
                <a:sym typeface="Cambria"/>
              </a:rPr>
              <a:t>Thể hiện lời nói bỏ dở, ngập ngừng, ngắt quãng</a:t>
            </a:r>
            <a:endParaRPr b="1">
              <a:latin typeface="Cambria"/>
              <a:ea typeface="Cambria"/>
              <a:cs typeface="Cambria"/>
              <a:sym typeface="Cambria"/>
            </a:endParaRPr>
          </a:p>
        </p:txBody>
      </p:sp>
      <p:sp>
        <p:nvSpPr>
          <p:cNvPr id="119" name="Google Shape;119;p8"/>
          <p:cNvSpPr txBox="1"/>
          <p:nvPr>
            <p:ph idx="4" type="title"/>
          </p:nvPr>
        </p:nvSpPr>
        <p:spPr>
          <a:xfrm>
            <a:off x="6028166" y="832624"/>
            <a:ext cx="2901600" cy="1818676"/>
          </a:xfrm>
          <a:prstGeom prst="rect">
            <a:avLst/>
          </a:prstGeom>
          <a:noFill/>
          <a:ln cap="flat" cmpd="sng" w="9525">
            <a:solidFill>
              <a:srgbClr val="4F72C5"/>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1800"/>
              <a:buNone/>
            </a:pPr>
            <a:r>
              <a:rPr lang="en-US">
                <a:latin typeface="Cambria"/>
                <a:ea typeface="Cambria"/>
                <a:cs typeface="Cambria"/>
                <a:sym typeface="Cambria"/>
              </a:rPr>
              <a:t>Làm giãn nhịp điệu câu văn, chuẩn bị cho sự xuất hiện của từ ngữ biểu thị nội dung bất ngờ, có sắc thái hài hước, châm biếm.</a:t>
            </a:r>
            <a:endParaRPr>
              <a:latin typeface="Cambria"/>
              <a:ea typeface="Cambria"/>
              <a:cs typeface="Cambria"/>
              <a:sym typeface="Cambria"/>
            </a:endParaRPr>
          </a:p>
        </p:txBody>
      </p:sp>
      <p:pic>
        <p:nvPicPr>
          <p:cNvPr descr="Omg " id="120" name="Google Shape;120;p8"/>
          <p:cNvPicPr preferRelativeResize="0"/>
          <p:nvPr/>
        </p:nvPicPr>
        <p:blipFill rotWithShape="1">
          <a:blip r:embed="rId3">
            <a:alphaModFix/>
          </a:blip>
          <a:srcRect b="0" l="0" r="0" t="0"/>
          <a:stretch/>
        </p:blipFill>
        <p:spPr>
          <a:xfrm>
            <a:off x="7100624" y="3025698"/>
            <a:ext cx="1352550" cy="1352550"/>
          </a:xfrm>
          <a:prstGeom prst="rect">
            <a:avLst/>
          </a:prstGeom>
          <a:noFill/>
          <a:ln>
            <a:noFill/>
          </a:ln>
        </p:spPr>
      </p:pic>
      <p:pic>
        <p:nvPicPr>
          <p:cNvPr descr="Complain " id="121" name="Google Shape;121;p8"/>
          <p:cNvPicPr preferRelativeResize="0"/>
          <p:nvPr/>
        </p:nvPicPr>
        <p:blipFill rotWithShape="1">
          <a:blip r:embed="rId4">
            <a:alphaModFix/>
          </a:blip>
          <a:srcRect b="0" l="0" r="0" t="0"/>
          <a:stretch/>
        </p:blipFill>
        <p:spPr>
          <a:xfrm>
            <a:off x="850571" y="3025698"/>
            <a:ext cx="1352550" cy="1352550"/>
          </a:xfrm>
          <a:prstGeom prst="rect">
            <a:avLst/>
          </a:prstGeom>
          <a:noFill/>
          <a:ln>
            <a:noFill/>
          </a:ln>
        </p:spPr>
      </p:pic>
      <p:pic>
        <p:nvPicPr>
          <p:cNvPr descr="Thinking " id="122" name="Google Shape;122;p8"/>
          <p:cNvPicPr preferRelativeResize="0"/>
          <p:nvPr/>
        </p:nvPicPr>
        <p:blipFill rotWithShape="1">
          <a:blip r:embed="rId5">
            <a:alphaModFix/>
          </a:blip>
          <a:srcRect b="0" l="0" r="0" t="0"/>
          <a:stretch/>
        </p:blipFill>
        <p:spPr>
          <a:xfrm>
            <a:off x="3964912" y="3025698"/>
            <a:ext cx="1352550" cy="135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type="title"/>
          </p:nvPr>
        </p:nvSpPr>
        <p:spPr>
          <a:xfrm>
            <a:off x="5080740" y="645498"/>
            <a:ext cx="2020800" cy="541500"/>
          </a:xfrm>
          <a:prstGeom prst="rect">
            <a:avLst/>
          </a:prstGeom>
          <a:noFill/>
          <a:ln>
            <a:noFill/>
          </a:ln>
        </p:spPr>
        <p:txBody>
          <a:bodyPr anchorCtr="0" anchor="ctr" bIns="91425" lIns="0" spcFirstLastPara="1" rIns="0" wrap="square" tIns="0">
            <a:noAutofit/>
          </a:bodyPr>
          <a:lstStyle/>
          <a:p>
            <a:pPr indent="0" lvl="0" marL="0" rtl="0" algn="r">
              <a:lnSpc>
                <a:spcPct val="100000"/>
              </a:lnSpc>
              <a:spcBef>
                <a:spcPts val="0"/>
              </a:spcBef>
              <a:spcAft>
                <a:spcPts val="0"/>
              </a:spcAft>
              <a:buSzPts val="9600"/>
              <a:buNone/>
            </a:pPr>
            <a:r>
              <a:rPr b="1" lang="en-US" sz="8800">
                <a:latin typeface="Cambria"/>
                <a:ea typeface="Cambria"/>
                <a:cs typeface="Cambria"/>
                <a:sym typeface="Cambria"/>
              </a:rPr>
              <a:t>II.</a:t>
            </a:r>
            <a:endParaRPr b="1" sz="8800">
              <a:latin typeface="Cambria"/>
              <a:ea typeface="Cambria"/>
              <a:cs typeface="Cambria"/>
              <a:sym typeface="Cambria"/>
            </a:endParaRPr>
          </a:p>
        </p:txBody>
      </p:sp>
      <p:sp>
        <p:nvSpPr>
          <p:cNvPr id="128" name="Google Shape;128;p9"/>
          <p:cNvSpPr txBox="1"/>
          <p:nvPr>
            <p:ph idx="2" type="title"/>
          </p:nvPr>
        </p:nvSpPr>
        <p:spPr>
          <a:xfrm>
            <a:off x="2828339" y="1198272"/>
            <a:ext cx="5460734" cy="2741826"/>
          </a:xfrm>
          <a:prstGeom prst="rect">
            <a:avLst/>
          </a:prstGeom>
          <a:noFill/>
          <a:ln>
            <a:noFill/>
          </a:ln>
        </p:spPr>
        <p:txBody>
          <a:bodyPr anchorCtr="0" anchor="ctr" bIns="91425" lIns="91425" spcFirstLastPara="1" rIns="91425" wrap="square" tIns="91425">
            <a:noAutofit/>
          </a:bodyPr>
          <a:lstStyle/>
          <a:p>
            <a:pPr indent="0" lvl="0" marL="0" rtl="0" algn="r">
              <a:lnSpc>
                <a:spcPct val="150000"/>
              </a:lnSpc>
              <a:spcBef>
                <a:spcPts val="0"/>
              </a:spcBef>
              <a:spcAft>
                <a:spcPts val="0"/>
              </a:spcAft>
              <a:buSzPts val="4300"/>
              <a:buNone/>
            </a:pPr>
            <a:r>
              <a:rPr b="1" lang="en-US" sz="4000">
                <a:latin typeface="Cambria"/>
                <a:ea typeface="Cambria"/>
                <a:cs typeface="Cambria"/>
                <a:sym typeface="Cambria"/>
              </a:rPr>
              <a:t>LUYỆN TẬP</a:t>
            </a:r>
            <a:br>
              <a:rPr b="1" lang="en-US" sz="4000">
                <a:latin typeface="Cambria"/>
                <a:ea typeface="Cambria"/>
                <a:cs typeface="Cambria"/>
                <a:sym typeface="Cambria"/>
              </a:rPr>
            </a:br>
            <a:r>
              <a:rPr b="1" lang="en-US" sz="4000">
                <a:latin typeface="Cambria"/>
                <a:ea typeface="Cambria"/>
                <a:cs typeface="Cambria"/>
                <a:sym typeface="Cambria"/>
              </a:rPr>
              <a:t>VẬN DUNG</a:t>
            </a:r>
            <a:endParaRPr b="1" sz="4000">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International Day of Education by Slidesgo">
  <a:themeElements>
    <a:clrScheme name="Simple Light">
      <a:dk1>
        <a:srgbClr val="1E315D"/>
      </a:dk1>
      <a:lt1>
        <a:srgbClr val="FFFFFF"/>
      </a:lt1>
      <a:dk2>
        <a:srgbClr val="4A6AB3"/>
      </a:dk2>
      <a:lt2>
        <a:srgbClr val="FFDD16"/>
      </a:lt2>
      <a:accent1>
        <a:srgbClr val="FFDD16"/>
      </a:accent1>
      <a:accent2>
        <a:srgbClr val="FFDD16"/>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