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8" r:id="rId3"/>
    <p:sldId id="259" r:id="rId4"/>
    <p:sldId id="261" r:id="rId5"/>
    <p:sldId id="283" r:id="rId6"/>
    <p:sldId id="287" r:id="rId7"/>
    <p:sldId id="285" r:id="rId8"/>
    <p:sldId id="284" r:id="rId9"/>
    <p:sldId id="269" r:id="rId10"/>
    <p:sldId id="265" r:id="rId11"/>
    <p:sldId id="262" r:id="rId12"/>
    <p:sldId id="278" r:id="rId13"/>
    <p:sldId id="279" r:id="rId14"/>
    <p:sldId id="280" r:id="rId15"/>
    <p:sldId id="281" r:id="rId16"/>
    <p:sldId id="282" r:id="rId17"/>
  </p:sldIdLst>
  <p:sldSz cx="9144000" cy="5143500" type="screen16x9"/>
  <p:notesSz cx="6858000" cy="9144000"/>
  <p:embeddedFontLst>
    <p:embeddedFont>
      <p:font typeface="Inter" panose="020B0604020202020204" charset="0"/>
      <p:regular r:id="rId19"/>
      <p:bold r:id="rId20"/>
    </p:embeddedFont>
    <p:embeddedFont>
      <p:font typeface="DM Sans" panose="020B0604020202020204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48A4FF-0314-47F6-8DDC-4C3C78E87790}">
  <a:tblStyle styleId="{9F48A4FF-0314-47F6-8DDC-4C3C78E877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38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8" name="Google Shape;1608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gf8cf4f0f6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4" name="Google Shape;2364;gf8cf4f0f6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7" name="Google Shape;2067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295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57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0025" y="2618200"/>
            <a:ext cx="6958514" cy="5441292"/>
          </a:xfrm>
          <a:custGeom>
            <a:avLst/>
            <a:gdLst/>
            <a:ahLst/>
            <a:cxnLst/>
            <a:rect l="l" t="t" r="r" b="b"/>
            <a:pathLst>
              <a:path w="11508" h="9011" extrusionOk="0">
                <a:moveTo>
                  <a:pt x="9443" y="0"/>
                </a:moveTo>
                <a:cubicBezTo>
                  <a:pt x="9165" y="0"/>
                  <a:pt x="8847" y="50"/>
                  <a:pt x="8483" y="161"/>
                </a:cubicBezTo>
                <a:cubicBezTo>
                  <a:pt x="7256" y="621"/>
                  <a:pt x="7064" y="1484"/>
                  <a:pt x="5440" y="1484"/>
                </a:cubicBezTo>
                <a:cubicBezTo>
                  <a:pt x="5176" y="1484"/>
                  <a:pt x="4873" y="1461"/>
                  <a:pt x="4522" y="1410"/>
                </a:cubicBezTo>
                <a:cubicBezTo>
                  <a:pt x="4254" y="1384"/>
                  <a:pt x="4001" y="1371"/>
                  <a:pt x="3762" y="1371"/>
                </a:cubicBezTo>
                <a:cubicBezTo>
                  <a:pt x="709" y="1371"/>
                  <a:pt x="1" y="3380"/>
                  <a:pt x="704" y="4737"/>
                </a:cubicBezTo>
                <a:cubicBezTo>
                  <a:pt x="1097" y="5478"/>
                  <a:pt x="713" y="6352"/>
                  <a:pt x="588" y="7146"/>
                </a:cubicBezTo>
                <a:cubicBezTo>
                  <a:pt x="579" y="7199"/>
                  <a:pt x="570" y="7244"/>
                  <a:pt x="570" y="7297"/>
                </a:cubicBezTo>
                <a:cubicBezTo>
                  <a:pt x="570" y="7306"/>
                  <a:pt x="561" y="7324"/>
                  <a:pt x="561" y="7333"/>
                </a:cubicBezTo>
                <a:cubicBezTo>
                  <a:pt x="561" y="7387"/>
                  <a:pt x="552" y="7431"/>
                  <a:pt x="552" y="7485"/>
                </a:cubicBezTo>
                <a:cubicBezTo>
                  <a:pt x="552" y="7538"/>
                  <a:pt x="552" y="7592"/>
                  <a:pt x="552" y="7645"/>
                </a:cubicBezTo>
                <a:cubicBezTo>
                  <a:pt x="552" y="7663"/>
                  <a:pt x="552" y="7672"/>
                  <a:pt x="552" y="7681"/>
                </a:cubicBezTo>
                <a:cubicBezTo>
                  <a:pt x="588" y="8225"/>
                  <a:pt x="874" y="8698"/>
                  <a:pt x="1828" y="9010"/>
                </a:cubicBezTo>
                <a:lnTo>
                  <a:pt x="10847" y="9010"/>
                </a:lnTo>
                <a:cubicBezTo>
                  <a:pt x="10847" y="9010"/>
                  <a:pt x="11507" y="8207"/>
                  <a:pt x="11427" y="7485"/>
                </a:cubicBezTo>
                <a:cubicBezTo>
                  <a:pt x="11400" y="7244"/>
                  <a:pt x="11293" y="7003"/>
                  <a:pt x="11044" y="6816"/>
                </a:cubicBezTo>
                <a:cubicBezTo>
                  <a:pt x="9937" y="5941"/>
                  <a:pt x="10687" y="4764"/>
                  <a:pt x="11035" y="3203"/>
                </a:cubicBezTo>
                <a:cubicBezTo>
                  <a:pt x="11334" y="1868"/>
                  <a:pt x="11145" y="0"/>
                  <a:pt x="9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2029429" y="2701363"/>
            <a:ext cx="5085139" cy="4627280"/>
            <a:chOff x="2029429" y="2701363"/>
            <a:chExt cx="5085139" cy="462728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2029429" y="2773198"/>
              <a:ext cx="2081964" cy="4518475"/>
              <a:chOff x="3985893" y="3015009"/>
              <a:chExt cx="868281" cy="188442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4496156" y="3523957"/>
                <a:ext cx="254828" cy="203758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2326" extrusionOk="0">
                    <a:moveTo>
                      <a:pt x="2445" y="0"/>
                    </a:moveTo>
                    <a:cubicBezTo>
                      <a:pt x="2133" y="197"/>
                      <a:pt x="759" y="1124"/>
                      <a:pt x="45" y="1526"/>
                    </a:cubicBezTo>
                    <a:cubicBezTo>
                      <a:pt x="36" y="1579"/>
                      <a:pt x="1" y="2204"/>
                      <a:pt x="206" y="2320"/>
                    </a:cubicBezTo>
                    <a:cubicBezTo>
                      <a:pt x="222" y="2324"/>
                      <a:pt x="240" y="2326"/>
                      <a:pt x="259" y="2326"/>
                    </a:cubicBezTo>
                    <a:cubicBezTo>
                      <a:pt x="742" y="2326"/>
                      <a:pt x="2085" y="1066"/>
                      <a:pt x="2909" y="259"/>
                    </a:cubicBezTo>
                    <a:lnTo>
                      <a:pt x="2445" y="0"/>
                    </a:ln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747039" y="3496627"/>
                <a:ext cx="38369" cy="60532"/>
              </a:xfrm>
              <a:custGeom>
                <a:avLst/>
                <a:gdLst/>
                <a:ahLst/>
                <a:cxnLst/>
                <a:rect l="l" t="t" r="r" b="b"/>
                <a:pathLst>
                  <a:path w="438" h="691" extrusionOk="0">
                    <a:moveTo>
                      <a:pt x="170" y="0"/>
                    </a:moveTo>
                    <a:lnTo>
                      <a:pt x="0" y="107"/>
                    </a:lnTo>
                    <a:cubicBezTo>
                      <a:pt x="0" y="107"/>
                      <a:pt x="63" y="473"/>
                      <a:pt x="72" y="518"/>
                    </a:cubicBezTo>
                    <a:cubicBezTo>
                      <a:pt x="90" y="553"/>
                      <a:pt x="188" y="634"/>
                      <a:pt x="232" y="669"/>
                    </a:cubicBezTo>
                    <a:cubicBezTo>
                      <a:pt x="245" y="682"/>
                      <a:pt x="263" y="691"/>
                      <a:pt x="284" y="691"/>
                    </a:cubicBezTo>
                    <a:cubicBezTo>
                      <a:pt x="323" y="691"/>
                      <a:pt x="370" y="658"/>
                      <a:pt x="393" y="553"/>
                    </a:cubicBezTo>
                    <a:cubicBezTo>
                      <a:pt x="420" y="411"/>
                      <a:pt x="437" y="357"/>
                      <a:pt x="420" y="321"/>
                    </a:cubicBezTo>
                    <a:cubicBezTo>
                      <a:pt x="411" y="286"/>
                      <a:pt x="170" y="0"/>
                      <a:pt x="170" y="0"/>
                    </a:cubicBezTo>
                    <a:close/>
                  </a:path>
                </a:pathLst>
              </a:custGeom>
              <a:solidFill>
                <a:srgbClr val="E090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766573" y="3497415"/>
                <a:ext cx="36792" cy="58079"/>
              </a:xfrm>
              <a:custGeom>
                <a:avLst/>
                <a:gdLst/>
                <a:ahLst/>
                <a:cxnLst/>
                <a:rect l="l" t="t" r="r" b="b"/>
                <a:pathLst>
                  <a:path w="420" h="663" extrusionOk="0">
                    <a:moveTo>
                      <a:pt x="250" y="0"/>
                    </a:moveTo>
                    <a:cubicBezTo>
                      <a:pt x="170" y="45"/>
                      <a:pt x="90" y="54"/>
                      <a:pt x="0" y="54"/>
                    </a:cubicBezTo>
                    <a:cubicBezTo>
                      <a:pt x="72" y="152"/>
                      <a:pt x="179" y="294"/>
                      <a:pt x="188" y="330"/>
                    </a:cubicBezTo>
                    <a:cubicBezTo>
                      <a:pt x="206" y="375"/>
                      <a:pt x="116" y="589"/>
                      <a:pt x="161" y="633"/>
                    </a:cubicBezTo>
                    <a:cubicBezTo>
                      <a:pt x="178" y="650"/>
                      <a:pt x="202" y="663"/>
                      <a:pt x="228" y="663"/>
                    </a:cubicBezTo>
                    <a:cubicBezTo>
                      <a:pt x="272" y="663"/>
                      <a:pt x="324" y="626"/>
                      <a:pt x="357" y="509"/>
                    </a:cubicBezTo>
                    <a:cubicBezTo>
                      <a:pt x="384" y="339"/>
                      <a:pt x="420" y="277"/>
                      <a:pt x="402" y="232"/>
                    </a:cubicBezTo>
                    <a:cubicBezTo>
                      <a:pt x="393" y="205"/>
                      <a:pt x="322" y="98"/>
                      <a:pt x="250" y="0"/>
                    </a:cubicBezTo>
                    <a:close/>
                  </a:path>
                </a:pathLst>
              </a:custGeom>
              <a:solidFill>
                <a:srgbClr val="EDA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704816" y="3493298"/>
                <a:ext cx="149358" cy="77526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885" extrusionOk="0">
                    <a:moveTo>
                      <a:pt x="775" y="1"/>
                    </a:moveTo>
                    <a:cubicBezTo>
                      <a:pt x="729" y="1"/>
                      <a:pt x="693" y="4"/>
                      <a:pt x="670" y="11"/>
                    </a:cubicBezTo>
                    <a:cubicBezTo>
                      <a:pt x="545" y="65"/>
                      <a:pt x="54" y="350"/>
                      <a:pt x="54" y="350"/>
                    </a:cubicBezTo>
                    <a:lnTo>
                      <a:pt x="1" y="457"/>
                    </a:lnTo>
                    <a:lnTo>
                      <a:pt x="188" y="796"/>
                    </a:lnTo>
                    <a:cubicBezTo>
                      <a:pt x="308" y="869"/>
                      <a:pt x="467" y="885"/>
                      <a:pt x="598" y="885"/>
                    </a:cubicBezTo>
                    <a:cubicBezTo>
                      <a:pt x="692" y="885"/>
                      <a:pt x="772" y="877"/>
                      <a:pt x="812" y="877"/>
                    </a:cubicBezTo>
                    <a:cubicBezTo>
                      <a:pt x="902" y="868"/>
                      <a:pt x="1357" y="698"/>
                      <a:pt x="1214" y="591"/>
                    </a:cubicBezTo>
                    <a:cubicBezTo>
                      <a:pt x="1174" y="559"/>
                      <a:pt x="1127" y="548"/>
                      <a:pt x="1081" y="548"/>
                    </a:cubicBezTo>
                    <a:cubicBezTo>
                      <a:pt x="973" y="548"/>
                      <a:pt x="867" y="609"/>
                      <a:pt x="848" y="609"/>
                    </a:cubicBezTo>
                    <a:cubicBezTo>
                      <a:pt x="812" y="609"/>
                      <a:pt x="616" y="547"/>
                      <a:pt x="616" y="520"/>
                    </a:cubicBezTo>
                    <a:cubicBezTo>
                      <a:pt x="625" y="493"/>
                      <a:pt x="768" y="279"/>
                      <a:pt x="804" y="270"/>
                    </a:cubicBezTo>
                    <a:cubicBezTo>
                      <a:pt x="839" y="270"/>
                      <a:pt x="1241" y="270"/>
                      <a:pt x="1482" y="234"/>
                    </a:cubicBezTo>
                    <a:cubicBezTo>
                      <a:pt x="1705" y="217"/>
                      <a:pt x="1705" y="74"/>
                      <a:pt x="1535" y="65"/>
                    </a:cubicBezTo>
                    <a:lnTo>
                      <a:pt x="1535" y="65"/>
                    </a:lnTo>
                    <a:cubicBezTo>
                      <a:pt x="1529" y="65"/>
                      <a:pt x="1521" y="65"/>
                      <a:pt x="1514" y="65"/>
                    </a:cubicBezTo>
                    <a:cubicBezTo>
                      <a:pt x="1363" y="65"/>
                      <a:pt x="979" y="1"/>
                      <a:pt x="775" y="1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421960" y="3528600"/>
                <a:ext cx="112566" cy="200166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2285" extrusionOk="0">
                    <a:moveTo>
                      <a:pt x="553" y="1"/>
                    </a:moveTo>
                    <a:lnTo>
                      <a:pt x="0" y="795"/>
                    </a:lnTo>
                    <a:cubicBezTo>
                      <a:pt x="0" y="795"/>
                      <a:pt x="634" y="2222"/>
                      <a:pt x="1115" y="2285"/>
                    </a:cubicBezTo>
                    <a:cubicBezTo>
                      <a:pt x="1071" y="2160"/>
                      <a:pt x="1053" y="2035"/>
                      <a:pt x="1044" y="1892"/>
                    </a:cubicBezTo>
                    <a:cubicBezTo>
                      <a:pt x="1017" y="1633"/>
                      <a:pt x="1267" y="1741"/>
                      <a:pt x="1285" y="1473"/>
                    </a:cubicBezTo>
                    <a:cubicBezTo>
                      <a:pt x="1285" y="1464"/>
                      <a:pt x="553" y="1"/>
                      <a:pt x="553" y="1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387534" y="3395012"/>
                <a:ext cx="100915" cy="26814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3061" extrusionOk="0">
                    <a:moveTo>
                      <a:pt x="126" y="0"/>
                    </a:moveTo>
                    <a:lnTo>
                      <a:pt x="1" y="1526"/>
                    </a:lnTo>
                    <a:lnTo>
                      <a:pt x="393" y="3060"/>
                    </a:lnTo>
                    <a:lnTo>
                      <a:pt x="1151" y="1758"/>
                    </a:lnTo>
                    <a:cubicBezTo>
                      <a:pt x="1151" y="1758"/>
                      <a:pt x="518" y="357"/>
                      <a:pt x="456" y="259"/>
                    </a:cubicBezTo>
                    <a:cubicBezTo>
                      <a:pt x="402" y="161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121058" y="3352789"/>
                <a:ext cx="347860" cy="589723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6732" extrusionOk="0">
                    <a:moveTo>
                      <a:pt x="1758" y="1"/>
                    </a:moveTo>
                    <a:cubicBezTo>
                      <a:pt x="447" y="349"/>
                      <a:pt x="81" y="759"/>
                      <a:pt x="81" y="759"/>
                    </a:cubicBezTo>
                    <a:lnTo>
                      <a:pt x="964" y="3203"/>
                    </a:lnTo>
                    <a:cubicBezTo>
                      <a:pt x="964" y="3203"/>
                      <a:pt x="1151" y="4149"/>
                      <a:pt x="893" y="4595"/>
                    </a:cubicBezTo>
                    <a:cubicBezTo>
                      <a:pt x="1" y="5344"/>
                      <a:pt x="696" y="6575"/>
                      <a:pt x="696" y="6575"/>
                    </a:cubicBezTo>
                    <a:cubicBezTo>
                      <a:pt x="856" y="6690"/>
                      <a:pt x="1066" y="6732"/>
                      <a:pt x="1288" y="6732"/>
                    </a:cubicBezTo>
                    <a:cubicBezTo>
                      <a:pt x="1900" y="6732"/>
                      <a:pt x="2606" y="6415"/>
                      <a:pt x="2606" y="6415"/>
                    </a:cubicBezTo>
                    <a:cubicBezTo>
                      <a:pt x="2606" y="6415"/>
                      <a:pt x="3239" y="6236"/>
                      <a:pt x="3694" y="5666"/>
                    </a:cubicBezTo>
                    <a:cubicBezTo>
                      <a:pt x="3694" y="5666"/>
                      <a:pt x="3453" y="4720"/>
                      <a:pt x="3605" y="4069"/>
                    </a:cubicBezTo>
                    <a:cubicBezTo>
                      <a:pt x="3917" y="3141"/>
                      <a:pt x="3970" y="2365"/>
                      <a:pt x="3756" y="1687"/>
                    </a:cubicBezTo>
                    <a:cubicBezTo>
                      <a:pt x="3515" y="1232"/>
                      <a:pt x="2962" y="36"/>
                      <a:pt x="1758" y="1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287496" y="3888894"/>
                <a:ext cx="189216" cy="89614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0230" extrusionOk="0">
                    <a:moveTo>
                      <a:pt x="1526" y="1"/>
                    </a:moveTo>
                    <a:lnTo>
                      <a:pt x="955" y="27"/>
                    </a:lnTo>
                    <a:lnTo>
                      <a:pt x="706" y="45"/>
                    </a:lnTo>
                    <a:lnTo>
                      <a:pt x="527" y="54"/>
                    </a:lnTo>
                    <a:lnTo>
                      <a:pt x="161" y="81"/>
                    </a:lnTo>
                    <a:lnTo>
                      <a:pt x="1" y="90"/>
                    </a:lnTo>
                    <a:lnTo>
                      <a:pt x="28" y="527"/>
                    </a:lnTo>
                    <a:lnTo>
                      <a:pt x="36" y="679"/>
                    </a:lnTo>
                    <a:lnTo>
                      <a:pt x="45" y="839"/>
                    </a:lnTo>
                    <a:lnTo>
                      <a:pt x="54" y="1303"/>
                    </a:lnTo>
                    <a:lnTo>
                      <a:pt x="81" y="2855"/>
                    </a:lnTo>
                    <a:lnTo>
                      <a:pt x="90" y="2882"/>
                    </a:lnTo>
                    <a:lnTo>
                      <a:pt x="920" y="5424"/>
                    </a:lnTo>
                    <a:lnTo>
                      <a:pt x="893" y="8449"/>
                    </a:lnTo>
                    <a:lnTo>
                      <a:pt x="884" y="9394"/>
                    </a:lnTo>
                    <a:lnTo>
                      <a:pt x="875" y="10215"/>
                    </a:lnTo>
                    <a:cubicBezTo>
                      <a:pt x="906" y="10214"/>
                      <a:pt x="935" y="10214"/>
                      <a:pt x="963" y="10214"/>
                    </a:cubicBezTo>
                    <a:cubicBezTo>
                      <a:pt x="1139" y="10214"/>
                      <a:pt x="1243" y="10229"/>
                      <a:pt x="1383" y="10229"/>
                    </a:cubicBezTo>
                    <a:cubicBezTo>
                      <a:pt x="1451" y="10229"/>
                      <a:pt x="1527" y="10226"/>
                      <a:pt x="1624" y="10215"/>
                    </a:cubicBezTo>
                    <a:lnTo>
                      <a:pt x="1714" y="9394"/>
                    </a:lnTo>
                    <a:lnTo>
                      <a:pt x="2160" y="5416"/>
                    </a:lnTo>
                    <a:lnTo>
                      <a:pt x="1847" y="946"/>
                    </a:lnTo>
                    <a:lnTo>
                      <a:pt x="1839" y="794"/>
                    </a:lnTo>
                    <a:lnTo>
                      <a:pt x="1526" y="1"/>
                    </a:ln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99158" y="3846671"/>
                <a:ext cx="261924" cy="938634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0715" extrusionOk="0">
                    <a:moveTo>
                      <a:pt x="929" y="1"/>
                    </a:moveTo>
                    <a:cubicBezTo>
                      <a:pt x="929" y="1"/>
                      <a:pt x="893" y="117"/>
                      <a:pt x="839" y="286"/>
                    </a:cubicBezTo>
                    <a:cubicBezTo>
                      <a:pt x="759" y="518"/>
                      <a:pt x="661" y="866"/>
                      <a:pt x="572" y="1187"/>
                    </a:cubicBezTo>
                    <a:cubicBezTo>
                      <a:pt x="509" y="1437"/>
                      <a:pt x="456" y="1678"/>
                      <a:pt x="447" y="1856"/>
                    </a:cubicBezTo>
                    <a:cubicBezTo>
                      <a:pt x="349" y="2945"/>
                      <a:pt x="804" y="5826"/>
                      <a:pt x="804" y="5826"/>
                    </a:cubicBezTo>
                    <a:lnTo>
                      <a:pt x="268" y="9091"/>
                    </a:lnTo>
                    <a:lnTo>
                      <a:pt x="135" y="9876"/>
                    </a:lnTo>
                    <a:lnTo>
                      <a:pt x="1" y="10715"/>
                    </a:lnTo>
                    <a:cubicBezTo>
                      <a:pt x="221" y="10715"/>
                      <a:pt x="314" y="10711"/>
                      <a:pt x="450" y="10711"/>
                    </a:cubicBezTo>
                    <a:cubicBezTo>
                      <a:pt x="517" y="10711"/>
                      <a:pt x="596" y="10712"/>
                      <a:pt x="706" y="10715"/>
                    </a:cubicBezTo>
                    <a:lnTo>
                      <a:pt x="946" y="9876"/>
                    </a:lnTo>
                    <a:lnTo>
                      <a:pt x="2053" y="6040"/>
                    </a:lnTo>
                    <a:lnTo>
                      <a:pt x="2240" y="3364"/>
                    </a:lnTo>
                    <a:lnTo>
                      <a:pt x="2311" y="2365"/>
                    </a:lnTo>
                    <a:lnTo>
                      <a:pt x="2534" y="1821"/>
                    </a:lnTo>
                    <a:lnTo>
                      <a:pt x="2918" y="875"/>
                    </a:lnTo>
                    <a:lnTo>
                      <a:pt x="2989" y="697"/>
                    </a:lnTo>
                    <a:lnTo>
                      <a:pt x="2677" y="536"/>
                    </a:lnTo>
                    <a:lnTo>
                      <a:pt x="1642" y="215"/>
                    </a:lnTo>
                    <a:lnTo>
                      <a:pt x="929" y="1"/>
                    </a:ln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121847" y="4160099"/>
                <a:ext cx="71219" cy="483026"/>
              </a:xfrm>
              <a:custGeom>
                <a:avLst/>
                <a:gdLst/>
                <a:ahLst/>
                <a:cxnLst/>
                <a:rect l="l" t="t" r="r" b="b"/>
                <a:pathLst>
                  <a:path w="813" h="5514" extrusionOk="0">
                    <a:moveTo>
                      <a:pt x="625" y="0"/>
                    </a:moveTo>
                    <a:cubicBezTo>
                      <a:pt x="509" y="27"/>
                      <a:pt x="384" y="45"/>
                      <a:pt x="259" y="54"/>
                    </a:cubicBezTo>
                    <a:cubicBezTo>
                      <a:pt x="375" y="1151"/>
                      <a:pt x="545" y="2248"/>
                      <a:pt x="545" y="2248"/>
                    </a:cubicBezTo>
                    <a:lnTo>
                      <a:pt x="1" y="5513"/>
                    </a:lnTo>
                    <a:lnTo>
                      <a:pt x="812" y="2275"/>
                    </a:lnTo>
                    <a:cubicBezTo>
                      <a:pt x="812" y="2275"/>
                      <a:pt x="714" y="1071"/>
                      <a:pt x="625" y="0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295292" y="4082662"/>
                <a:ext cx="100127" cy="54636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6237" extrusionOk="0">
                    <a:moveTo>
                      <a:pt x="518" y="1"/>
                    </a:moveTo>
                    <a:lnTo>
                      <a:pt x="1" y="670"/>
                    </a:lnTo>
                    <a:lnTo>
                      <a:pt x="831" y="3212"/>
                    </a:lnTo>
                    <a:lnTo>
                      <a:pt x="804" y="6237"/>
                    </a:lnTo>
                    <a:lnTo>
                      <a:pt x="1143" y="3114"/>
                    </a:lnTo>
                    <a:lnTo>
                      <a:pt x="260" y="741"/>
                    </a:lnTo>
                    <a:lnTo>
                      <a:pt x="518" y="1"/>
                    </a:ln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217154" y="3265278"/>
                <a:ext cx="124392" cy="123604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1" extrusionOk="0">
                    <a:moveTo>
                      <a:pt x="1045" y="1"/>
                    </a:moveTo>
                    <a:lnTo>
                      <a:pt x="90" y="99"/>
                    </a:lnTo>
                    <a:lnTo>
                      <a:pt x="1" y="1339"/>
                    </a:lnTo>
                    <a:lnTo>
                      <a:pt x="1419" y="1410"/>
                    </a:lnTo>
                    <a:lnTo>
                      <a:pt x="1393" y="919"/>
                    </a:lnTo>
                    <a:lnTo>
                      <a:pt x="1366" y="527"/>
                    </a:lnTo>
                    <a:lnTo>
                      <a:pt x="1366" y="509"/>
                    </a:lnTo>
                    <a:lnTo>
                      <a:pt x="1045" y="1"/>
                    </a:ln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143483" y="3186177"/>
                <a:ext cx="67540" cy="69554"/>
              </a:xfrm>
              <a:custGeom>
                <a:avLst/>
                <a:gdLst/>
                <a:ahLst/>
                <a:cxnLst/>
                <a:rect l="l" t="t" r="r" b="b"/>
                <a:pathLst>
                  <a:path w="771" h="794" extrusionOk="0">
                    <a:moveTo>
                      <a:pt x="365" y="0"/>
                    </a:moveTo>
                    <a:cubicBezTo>
                      <a:pt x="341" y="0"/>
                      <a:pt x="315" y="4"/>
                      <a:pt x="289" y="11"/>
                    </a:cubicBezTo>
                    <a:cubicBezTo>
                      <a:pt x="0" y="102"/>
                      <a:pt x="229" y="794"/>
                      <a:pt x="646" y="794"/>
                    </a:cubicBezTo>
                    <a:cubicBezTo>
                      <a:pt x="680" y="794"/>
                      <a:pt x="716" y="789"/>
                      <a:pt x="753" y="779"/>
                    </a:cubicBezTo>
                    <a:lnTo>
                      <a:pt x="771" y="404"/>
                    </a:lnTo>
                    <a:cubicBezTo>
                      <a:pt x="771" y="404"/>
                      <a:pt x="629" y="0"/>
                      <a:pt x="365" y="0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174231" y="3206675"/>
                <a:ext cx="32062" cy="27419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13" extrusionOk="0">
                    <a:moveTo>
                      <a:pt x="18" y="0"/>
                    </a:moveTo>
                    <a:cubicBezTo>
                      <a:pt x="9" y="0"/>
                      <a:pt x="0" y="9"/>
                      <a:pt x="0" y="18"/>
                    </a:cubicBezTo>
                    <a:cubicBezTo>
                      <a:pt x="0" y="27"/>
                      <a:pt x="9" y="45"/>
                      <a:pt x="18" y="45"/>
                    </a:cubicBezTo>
                    <a:lnTo>
                      <a:pt x="27" y="45"/>
                    </a:lnTo>
                    <a:cubicBezTo>
                      <a:pt x="81" y="45"/>
                      <a:pt x="125" y="63"/>
                      <a:pt x="170" y="90"/>
                    </a:cubicBezTo>
                    <a:cubicBezTo>
                      <a:pt x="81" y="152"/>
                      <a:pt x="116" y="286"/>
                      <a:pt x="116" y="295"/>
                    </a:cubicBezTo>
                    <a:cubicBezTo>
                      <a:pt x="116" y="304"/>
                      <a:pt x="125" y="304"/>
                      <a:pt x="134" y="313"/>
                    </a:cubicBezTo>
                    <a:cubicBezTo>
                      <a:pt x="134" y="313"/>
                      <a:pt x="134" y="313"/>
                      <a:pt x="143" y="304"/>
                    </a:cubicBezTo>
                    <a:cubicBezTo>
                      <a:pt x="152" y="304"/>
                      <a:pt x="152" y="295"/>
                      <a:pt x="152" y="286"/>
                    </a:cubicBezTo>
                    <a:cubicBezTo>
                      <a:pt x="152" y="286"/>
                      <a:pt x="125" y="152"/>
                      <a:pt x="205" y="108"/>
                    </a:cubicBezTo>
                    <a:cubicBezTo>
                      <a:pt x="286" y="170"/>
                      <a:pt x="321" y="250"/>
                      <a:pt x="321" y="250"/>
                    </a:cubicBezTo>
                    <a:cubicBezTo>
                      <a:pt x="330" y="250"/>
                      <a:pt x="330" y="259"/>
                      <a:pt x="339" y="259"/>
                    </a:cubicBezTo>
                    <a:lnTo>
                      <a:pt x="348" y="259"/>
                    </a:lnTo>
                    <a:cubicBezTo>
                      <a:pt x="357" y="250"/>
                      <a:pt x="366" y="241"/>
                      <a:pt x="357" y="232"/>
                    </a:cubicBezTo>
                    <a:cubicBezTo>
                      <a:pt x="348" y="224"/>
                      <a:pt x="241" y="18"/>
                      <a:pt x="18" y="0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226527" y="3294974"/>
                <a:ext cx="111865" cy="6114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698" extrusionOk="0">
                    <a:moveTo>
                      <a:pt x="1" y="1"/>
                    </a:moveTo>
                    <a:cubicBezTo>
                      <a:pt x="8" y="15"/>
                      <a:pt x="246" y="698"/>
                      <a:pt x="789" y="698"/>
                    </a:cubicBezTo>
                    <a:cubicBezTo>
                      <a:pt x="931" y="698"/>
                      <a:pt x="1093" y="652"/>
                      <a:pt x="1277" y="536"/>
                    </a:cubicBezTo>
                    <a:lnTo>
                      <a:pt x="1259" y="277"/>
                    </a:lnTo>
                    <a:cubicBezTo>
                      <a:pt x="1259" y="277"/>
                      <a:pt x="1225" y="280"/>
                      <a:pt x="1163" y="280"/>
                    </a:cubicBezTo>
                    <a:cubicBezTo>
                      <a:pt x="972" y="280"/>
                      <a:pt x="520" y="250"/>
                      <a:pt x="1" y="1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175019" y="3186352"/>
                <a:ext cx="237659" cy="139196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1589" extrusionOk="0">
                    <a:moveTo>
                      <a:pt x="2507" y="1"/>
                    </a:moveTo>
                    <a:lnTo>
                      <a:pt x="0" y="696"/>
                    </a:lnTo>
                    <a:lnTo>
                      <a:pt x="402" y="1401"/>
                    </a:lnTo>
                    <a:cubicBezTo>
                      <a:pt x="402" y="1401"/>
                      <a:pt x="848" y="1125"/>
                      <a:pt x="1552" y="1107"/>
                    </a:cubicBezTo>
                    <a:cubicBezTo>
                      <a:pt x="1559" y="1107"/>
                      <a:pt x="1565" y="1107"/>
                      <a:pt x="1571" y="1107"/>
                    </a:cubicBezTo>
                    <a:cubicBezTo>
                      <a:pt x="2251" y="1107"/>
                      <a:pt x="2382" y="1588"/>
                      <a:pt x="2382" y="1588"/>
                    </a:cubicBezTo>
                    <a:lnTo>
                      <a:pt x="2712" y="348"/>
                    </a:lnTo>
                    <a:lnTo>
                      <a:pt x="2507" y="1"/>
                    </a:ln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203138" y="3069933"/>
                <a:ext cx="186062" cy="274363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3132" extrusionOk="0">
                    <a:moveTo>
                      <a:pt x="1069" y="0"/>
                    </a:moveTo>
                    <a:cubicBezTo>
                      <a:pt x="485" y="0"/>
                      <a:pt x="18" y="693"/>
                      <a:pt x="9" y="1553"/>
                    </a:cubicBezTo>
                    <a:cubicBezTo>
                      <a:pt x="0" y="2418"/>
                      <a:pt x="580" y="3114"/>
                      <a:pt x="1044" y="3132"/>
                    </a:cubicBezTo>
                    <a:cubicBezTo>
                      <a:pt x="1508" y="3132"/>
                      <a:pt x="2106" y="2436"/>
                      <a:pt x="2115" y="1579"/>
                    </a:cubicBezTo>
                    <a:cubicBezTo>
                      <a:pt x="2124" y="714"/>
                      <a:pt x="1660" y="9"/>
                      <a:pt x="1080" y="0"/>
                    </a:cubicBezTo>
                    <a:cubicBezTo>
                      <a:pt x="1076" y="0"/>
                      <a:pt x="1072" y="0"/>
                      <a:pt x="1069" y="0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4121847" y="3015009"/>
                <a:ext cx="323594" cy="348035"/>
              </a:xfrm>
              <a:custGeom>
                <a:avLst/>
                <a:gdLst/>
                <a:ahLst/>
                <a:cxnLst/>
                <a:rect l="l" t="t" r="r" b="b"/>
                <a:pathLst>
                  <a:path w="3694" h="3973" extrusionOk="0">
                    <a:moveTo>
                      <a:pt x="1883" y="1"/>
                    </a:moveTo>
                    <a:cubicBezTo>
                      <a:pt x="1741" y="1"/>
                      <a:pt x="1576" y="30"/>
                      <a:pt x="1383" y="101"/>
                    </a:cubicBezTo>
                    <a:cubicBezTo>
                      <a:pt x="348" y="494"/>
                      <a:pt x="1" y="2055"/>
                      <a:pt x="241" y="2795"/>
                    </a:cubicBezTo>
                    <a:cubicBezTo>
                      <a:pt x="473" y="3527"/>
                      <a:pt x="893" y="3714"/>
                      <a:pt x="893" y="3714"/>
                    </a:cubicBezTo>
                    <a:cubicBezTo>
                      <a:pt x="812" y="3589"/>
                      <a:pt x="705" y="3268"/>
                      <a:pt x="705" y="3268"/>
                    </a:cubicBezTo>
                    <a:lnTo>
                      <a:pt x="705" y="3268"/>
                    </a:lnTo>
                    <a:cubicBezTo>
                      <a:pt x="955" y="3803"/>
                      <a:pt x="1588" y="3973"/>
                      <a:pt x="1588" y="3973"/>
                    </a:cubicBezTo>
                    <a:cubicBezTo>
                      <a:pt x="1249" y="3571"/>
                      <a:pt x="884" y="1957"/>
                      <a:pt x="1374" y="1796"/>
                    </a:cubicBezTo>
                    <a:cubicBezTo>
                      <a:pt x="1633" y="1707"/>
                      <a:pt x="1954" y="1421"/>
                      <a:pt x="1954" y="1421"/>
                    </a:cubicBezTo>
                    <a:lnTo>
                      <a:pt x="1954" y="1421"/>
                    </a:lnTo>
                    <a:cubicBezTo>
                      <a:pt x="1865" y="1582"/>
                      <a:pt x="1678" y="1814"/>
                      <a:pt x="1678" y="1814"/>
                    </a:cubicBezTo>
                    <a:cubicBezTo>
                      <a:pt x="2409" y="1609"/>
                      <a:pt x="2534" y="985"/>
                      <a:pt x="2534" y="984"/>
                    </a:cubicBezTo>
                    <a:lnTo>
                      <a:pt x="2534" y="984"/>
                    </a:lnTo>
                    <a:cubicBezTo>
                      <a:pt x="2454" y="1546"/>
                      <a:pt x="3043" y="1983"/>
                      <a:pt x="3043" y="1983"/>
                    </a:cubicBezTo>
                    <a:cubicBezTo>
                      <a:pt x="3150" y="2474"/>
                      <a:pt x="2927" y="3794"/>
                      <a:pt x="2927" y="3794"/>
                    </a:cubicBezTo>
                    <a:cubicBezTo>
                      <a:pt x="3694" y="2777"/>
                      <a:pt x="3515" y="1154"/>
                      <a:pt x="3319" y="859"/>
                    </a:cubicBezTo>
                    <a:cubicBezTo>
                      <a:pt x="3132" y="584"/>
                      <a:pt x="2942" y="526"/>
                      <a:pt x="2816" y="526"/>
                    </a:cubicBezTo>
                    <a:cubicBezTo>
                      <a:pt x="2725" y="526"/>
                      <a:pt x="2668" y="556"/>
                      <a:pt x="2668" y="556"/>
                    </a:cubicBezTo>
                    <a:cubicBezTo>
                      <a:pt x="2668" y="556"/>
                      <a:pt x="2502" y="1"/>
                      <a:pt x="1883" y="1"/>
                    </a:cubicBezTo>
                    <a:close/>
                  </a:path>
                </a:pathLst>
              </a:custGeom>
              <a:solidFill>
                <a:srgbClr val="6138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4126577" y="3780884"/>
                <a:ext cx="389207" cy="562918"/>
              </a:xfrm>
              <a:custGeom>
                <a:avLst/>
                <a:gdLst/>
                <a:ahLst/>
                <a:cxnLst/>
                <a:rect l="l" t="t" r="r" b="b"/>
                <a:pathLst>
                  <a:path w="4443" h="6426" extrusionOk="0">
                    <a:moveTo>
                      <a:pt x="2567" y="1"/>
                    </a:moveTo>
                    <a:cubicBezTo>
                      <a:pt x="2223" y="1"/>
                      <a:pt x="1849" y="25"/>
                      <a:pt x="1508" y="56"/>
                    </a:cubicBezTo>
                    <a:cubicBezTo>
                      <a:pt x="1338" y="65"/>
                      <a:pt x="1178" y="83"/>
                      <a:pt x="1035" y="101"/>
                    </a:cubicBezTo>
                    <a:cubicBezTo>
                      <a:pt x="607" y="145"/>
                      <a:pt x="535" y="190"/>
                      <a:pt x="535" y="190"/>
                    </a:cubicBezTo>
                    <a:cubicBezTo>
                      <a:pt x="535" y="190"/>
                      <a:pt x="294" y="466"/>
                      <a:pt x="143" y="1064"/>
                    </a:cubicBezTo>
                    <a:cubicBezTo>
                      <a:pt x="71" y="1323"/>
                      <a:pt x="27" y="1644"/>
                      <a:pt x="18" y="2027"/>
                    </a:cubicBezTo>
                    <a:cubicBezTo>
                      <a:pt x="9" y="3294"/>
                      <a:pt x="0" y="6274"/>
                      <a:pt x="0" y="6274"/>
                    </a:cubicBezTo>
                    <a:cubicBezTo>
                      <a:pt x="0" y="6274"/>
                      <a:pt x="885" y="6426"/>
                      <a:pt x="2005" y="6426"/>
                    </a:cubicBezTo>
                    <a:cubicBezTo>
                      <a:pt x="2645" y="6426"/>
                      <a:pt x="3361" y="6376"/>
                      <a:pt x="4032" y="6220"/>
                    </a:cubicBezTo>
                    <a:cubicBezTo>
                      <a:pt x="4166" y="6185"/>
                      <a:pt x="4309" y="6149"/>
                      <a:pt x="4443" y="6104"/>
                    </a:cubicBezTo>
                    <a:cubicBezTo>
                      <a:pt x="4443" y="6104"/>
                      <a:pt x="4362" y="5426"/>
                      <a:pt x="4255" y="4534"/>
                    </a:cubicBezTo>
                    <a:cubicBezTo>
                      <a:pt x="4166" y="3830"/>
                      <a:pt x="4068" y="2982"/>
                      <a:pt x="3961" y="2233"/>
                    </a:cubicBezTo>
                    <a:cubicBezTo>
                      <a:pt x="3881" y="1599"/>
                      <a:pt x="3791" y="1028"/>
                      <a:pt x="3729" y="654"/>
                    </a:cubicBezTo>
                    <a:cubicBezTo>
                      <a:pt x="3693" y="475"/>
                      <a:pt x="3667" y="341"/>
                      <a:pt x="3640" y="279"/>
                    </a:cubicBezTo>
                    <a:cubicBezTo>
                      <a:pt x="3640" y="270"/>
                      <a:pt x="3631" y="261"/>
                      <a:pt x="3631" y="261"/>
                    </a:cubicBezTo>
                    <a:cubicBezTo>
                      <a:pt x="3542" y="92"/>
                      <a:pt x="3176" y="20"/>
                      <a:pt x="2721" y="2"/>
                    </a:cubicBezTo>
                    <a:cubicBezTo>
                      <a:pt x="2671" y="1"/>
                      <a:pt x="2619" y="1"/>
                      <a:pt x="2567" y="1"/>
                    </a:cubicBez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126577" y="3780884"/>
                <a:ext cx="353291" cy="562918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6426" extrusionOk="0">
                    <a:moveTo>
                      <a:pt x="2561" y="1"/>
                    </a:moveTo>
                    <a:cubicBezTo>
                      <a:pt x="2223" y="1"/>
                      <a:pt x="1849" y="25"/>
                      <a:pt x="1508" y="56"/>
                    </a:cubicBezTo>
                    <a:lnTo>
                      <a:pt x="143" y="1064"/>
                    </a:lnTo>
                    <a:cubicBezTo>
                      <a:pt x="71" y="1323"/>
                      <a:pt x="27" y="1644"/>
                      <a:pt x="18" y="2027"/>
                    </a:cubicBezTo>
                    <a:cubicBezTo>
                      <a:pt x="9" y="3294"/>
                      <a:pt x="0" y="6274"/>
                      <a:pt x="0" y="6274"/>
                    </a:cubicBezTo>
                    <a:cubicBezTo>
                      <a:pt x="0" y="6274"/>
                      <a:pt x="885" y="6426"/>
                      <a:pt x="2005" y="6426"/>
                    </a:cubicBezTo>
                    <a:cubicBezTo>
                      <a:pt x="2645" y="6426"/>
                      <a:pt x="3361" y="6376"/>
                      <a:pt x="4032" y="6220"/>
                    </a:cubicBezTo>
                    <a:cubicBezTo>
                      <a:pt x="1517" y="5498"/>
                      <a:pt x="526" y="2848"/>
                      <a:pt x="526" y="2848"/>
                    </a:cubicBezTo>
                    <a:lnTo>
                      <a:pt x="526" y="2848"/>
                    </a:lnTo>
                    <a:cubicBezTo>
                      <a:pt x="668" y="2851"/>
                      <a:pt x="804" y="2853"/>
                      <a:pt x="934" y="2853"/>
                    </a:cubicBezTo>
                    <a:cubicBezTo>
                      <a:pt x="3294" y="2853"/>
                      <a:pt x="3868" y="2343"/>
                      <a:pt x="3961" y="2233"/>
                    </a:cubicBezTo>
                    <a:cubicBezTo>
                      <a:pt x="3881" y="1599"/>
                      <a:pt x="3791" y="1028"/>
                      <a:pt x="3720" y="654"/>
                    </a:cubicBezTo>
                    <a:lnTo>
                      <a:pt x="2712" y="2"/>
                    </a:lnTo>
                    <a:cubicBezTo>
                      <a:pt x="2663" y="1"/>
                      <a:pt x="2612" y="1"/>
                      <a:pt x="2561" y="1"/>
                    </a:cubicBezTo>
                    <a:close/>
                  </a:path>
                </a:pathLst>
              </a:custGeom>
              <a:solidFill>
                <a:srgbClr val="353535">
                  <a:alpha val="26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099947" y="3369258"/>
                <a:ext cx="383776" cy="637290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7275" extrusionOk="0">
                    <a:moveTo>
                      <a:pt x="1339" y="0"/>
                    </a:moveTo>
                    <a:cubicBezTo>
                      <a:pt x="1339" y="0"/>
                      <a:pt x="1268" y="18"/>
                      <a:pt x="1160" y="54"/>
                    </a:cubicBezTo>
                    <a:cubicBezTo>
                      <a:pt x="1107" y="71"/>
                      <a:pt x="1044" y="98"/>
                      <a:pt x="973" y="125"/>
                    </a:cubicBezTo>
                    <a:cubicBezTo>
                      <a:pt x="759" y="214"/>
                      <a:pt x="491" y="339"/>
                      <a:pt x="313" y="491"/>
                    </a:cubicBezTo>
                    <a:cubicBezTo>
                      <a:pt x="224" y="571"/>
                      <a:pt x="152" y="660"/>
                      <a:pt x="126" y="749"/>
                    </a:cubicBezTo>
                    <a:cubicBezTo>
                      <a:pt x="1" y="955"/>
                      <a:pt x="411" y="1401"/>
                      <a:pt x="616" y="2034"/>
                    </a:cubicBezTo>
                    <a:cubicBezTo>
                      <a:pt x="688" y="2266"/>
                      <a:pt x="723" y="2498"/>
                      <a:pt x="750" y="2757"/>
                    </a:cubicBezTo>
                    <a:cubicBezTo>
                      <a:pt x="750" y="2828"/>
                      <a:pt x="759" y="2908"/>
                      <a:pt x="759" y="2989"/>
                    </a:cubicBezTo>
                    <a:cubicBezTo>
                      <a:pt x="759" y="2989"/>
                      <a:pt x="759" y="2998"/>
                      <a:pt x="759" y="2998"/>
                    </a:cubicBezTo>
                    <a:cubicBezTo>
                      <a:pt x="768" y="3176"/>
                      <a:pt x="777" y="3854"/>
                      <a:pt x="777" y="4050"/>
                    </a:cubicBezTo>
                    <a:cubicBezTo>
                      <a:pt x="366" y="5549"/>
                      <a:pt x="179" y="7101"/>
                      <a:pt x="179" y="7101"/>
                    </a:cubicBezTo>
                    <a:cubicBezTo>
                      <a:pt x="179" y="7101"/>
                      <a:pt x="1689" y="7275"/>
                      <a:pt x="2369" y="7275"/>
                    </a:cubicBezTo>
                    <a:cubicBezTo>
                      <a:pt x="2428" y="7275"/>
                      <a:pt x="2480" y="7274"/>
                      <a:pt x="2525" y="7271"/>
                    </a:cubicBezTo>
                    <a:cubicBezTo>
                      <a:pt x="2748" y="7253"/>
                      <a:pt x="2963" y="7226"/>
                      <a:pt x="3168" y="7190"/>
                    </a:cubicBezTo>
                    <a:lnTo>
                      <a:pt x="3319" y="6004"/>
                    </a:lnTo>
                    <a:lnTo>
                      <a:pt x="3516" y="7128"/>
                    </a:lnTo>
                    <a:cubicBezTo>
                      <a:pt x="4033" y="7012"/>
                      <a:pt x="4381" y="6878"/>
                      <a:pt x="4381" y="6860"/>
                    </a:cubicBezTo>
                    <a:cubicBezTo>
                      <a:pt x="4372" y="6646"/>
                      <a:pt x="4319" y="6280"/>
                      <a:pt x="4247" y="5879"/>
                    </a:cubicBezTo>
                    <a:cubicBezTo>
                      <a:pt x="4122" y="5112"/>
                      <a:pt x="3944" y="4238"/>
                      <a:pt x="3980" y="4068"/>
                    </a:cubicBezTo>
                    <a:cubicBezTo>
                      <a:pt x="4069" y="3640"/>
                      <a:pt x="4301" y="2739"/>
                      <a:pt x="4274" y="2168"/>
                    </a:cubicBezTo>
                    <a:cubicBezTo>
                      <a:pt x="4274" y="1784"/>
                      <a:pt x="3426" y="321"/>
                      <a:pt x="3409" y="294"/>
                    </a:cubicBezTo>
                    <a:cubicBezTo>
                      <a:pt x="3310" y="241"/>
                      <a:pt x="3212" y="205"/>
                      <a:pt x="3123" y="161"/>
                    </a:cubicBezTo>
                    <a:cubicBezTo>
                      <a:pt x="3061" y="134"/>
                      <a:pt x="3007" y="116"/>
                      <a:pt x="2963" y="98"/>
                    </a:cubicBezTo>
                    <a:cubicBezTo>
                      <a:pt x="2900" y="80"/>
                      <a:pt x="2864" y="71"/>
                      <a:pt x="2864" y="71"/>
                    </a:cubicBezTo>
                    <a:lnTo>
                      <a:pt x="2864" y="71"/>
                    </a:lnTo>
                    <a:cubicBezTo>
                      <a:pt x="2873" y="80"/>
                      <a:pt x="3087" y="1088"/>
                      <a:pt x="2980" y="1124"/>
                    </a:cubicBezTo>
                    <a:cubicBezTo>
                      <a:pt x="2970" y="1127"/>
                      <a:pt x="2959" y="1129"/>
                      <a:pt x="2946" y="1129"/>
                    </a:cubicBezTo>
                    <a:cubicBezTo>
                      <a:pt x="2600" y="1129"/>
                      <a:pt x="1339" y="0"/>
                      <a:pt x="13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15627" y="3555230"/>
                <a:ext cx="368095" cy="451315"/>
              </a:xfrm>
              <a:custGeom>
                <a:avLst/>
                <a:gdLst/>
                <a:ahLst/>
                <a:cxnLst/>
                <a:rect l="l" t="t" r="r" b="b"/>
                <a:pathLst>
                  <a:path w="4202" h="5152" extrusionOk="0">
                    <a:moveTo>
                      <a:pt x="981" y="0"/>
                    </a:moveTo>
                    <a:lnTo>
                      <a:pt x="571" y="634"/>
                    </a:lnTo>
                    <a:cubicBezTo>
                      <a:pt x="571" y="705"/>
                      <a:pt x="580" y="785"/>
                      <a:pt x="580" y="866"/>
                    </a:cubicBezTo>
                    <a:cubicBezTo>
                      <a:pt x="580" y="866"/>
                      <a:pt x="580" y="875"/>
                      <a:pt x="580" y="875"/>
                    </a:cubicBezTo>
                    <a:cubicBezTo>
                      <a:pt x="589" y="1053"/>
                      <a:pt x="598" y="1731"/>
                      <a:pt x="598" y="1927"/>
                    </a:cubicBezTo>
                    <a:cubicBezTo>
                      <a:pt x="187" y="3426"/>
                      <a:pt x="0" y="4978"/>
                      <a:pt x="0" y="4978"/>
                    </a:cubicBezTo>
                    <a:cubicBezTo>
                      <a:pt x="0" y="4978"/>
                      <a:pt x="1510" y="5152"/>
                      <a:pt x="2190" y="5152"/>
                    </a:cubicBezTo>
                    <a:cubicBezTo>
                      <a:pt x="2249" y="5152"/>
                      <a:pt x="2301" y="5151"/>
                      <a:pt x="2346" y="5148"/>
                    </a:cubicBezTo>
                    <a:cubicBezTo>
                      <a:pt x="2569" y="5130"/>
                      <a:pt x="2784" y="5103"/>
                      <a:pt x="2989" y="5067"/>
                    </a:cubicBezTo>
                    <a:lnTo>
                      <a:pt x="3140" y="3881"/>
                    </a:lnTo>
                    <a:lnTo>
                      <a:pt x="3337" y="5005"/>
                    </a:lnTo>
                    <a:cubicBezTo>
                      <a:pt x="3854" y="4889"/>
                      <a:pt x="4202" y="4755"/>
                      <a:pt x="4202" y="4737"/>
                    </a:cubicBezTo>
                    <a:cubicBezTo>
                      <a:pt x="4193" y="4523"/>
                      <a:pt x="4140" y="4157"/>
                      <a:pt x="4068" y="3756"/>
                    </a:cubicBezTo>
                    <a:cubicBezTo>
                      <a:pt x="1222" y="3381"/>
                      <a:pt x="767" y="803"/>
                      <a:pt x="767" y="803"/>
                    </a:cubicBezTo>
                    <a:lnTo>
                      <a:pt x="981" y="0"/>
                    </a:lnTo>
                    <a:close/>
                  </a:path>
                </a:pathLst>
              </a:custGeom>
              <a:solidFill>
                <a:srgbClr val="353535">
                  <a:alpha val="26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201561" y="3369258"/>
                <a:ext cx="204984" cy="145416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660" extrusionOk="0">
                    <a:moveTo>
                      <a:pt x="179" y="0"/>
                    </a:moveTo>
                    <a:cubicBezTo>
                      <a:pt x="179" y="0"/>
                      <a:pt x="108" y="18"/>
                      <a:pt x="0" y="54"/>
                    </a:cubicBezTo>
                    <a:cubicBezTo>
                      <a:pt x="0" y="54"/>
                      <a:pt x="241" y="785"/>
                      <a:pt x="518" y="919"/>
                    </a:cubicBezTo>
                    <a:cubicBezTo>
                      <a:pt x="656" y="990"/>
                      <a:pt x="792" y="1008"/>
                      <a:pt x="894" y="1008"/>
                    </a:cubicBezTo>
                    <a:cubicBezTo>
                      <a:pt x="995" y="1008"/>
                      <a:pt x="1062" y="990"/>
                      <a:pt x="1062" y="990"/>
                    </a:cubicBezTo>
                    <a:cubicBezTo>
                      <a:pt x="1062" y="990"/>
                      <a:pt x="1660" y="1642"/>
                      <a:pt x="2008" y="1659"/>
                    </a:cubicBezTo>
                    <a:cubicBezTo>
                      <a:pt x="2011" y="1660"/>
                      <a:pt x="2015" y="1660"/>
                      <a:pt x="2018" y="1660"/>
                    </a:cubicBezTo>
                    <a:cubicBezTo>
                      <a:pt x="2339" y="1660"/>
                      <a:pt x="2008" y="857"/>
                      <a:pt x="2008" y="856"/>
                    </a:cubicBezTo>
                    <a:lnTo>
                      <a:pt x="2008" y="856"/>
                    </a:lnTo>
                    <a:cubicBezTo>
                      <a:pt x="2008" y="856"/>
                      <a:pt x="2016" y="859"/>
                      <a:pt x="2029" y="859"/>
                    </a:cubicBezTo>
                    <a:cubicBezTo>
                      <a:pt x="2064" y="859"/>
                      <a:pt x="2133" y="840"/>
                      <a:pt x="2159" y="696"/>
                    </a:cubicBezTo>
                    <a:cubicBezTo>
                      <a:pt x="2195" y="509"/>
                      <a:pt x="1803" y="98"/>
                      <a:pt x="1803" y="98"/>
                    </a:cubicBezTo>
                    <a:cubicBezTo>
                      <a:pt x="1740" y="80"/>
                      <a:pt x="1704" y="71"/>
                      <a:pt x="1704" y="71"/>
                    </a:cubicBezTo>
                    <a:lnTo>
                      <a:pt x="1704" y="71"/>
                    </a:lnTo>
                    <a:cubicBezTo>
                      <a:pt x="1713" y="80"/>
                      <a:pt x="1927" y="1088"/>
                      <a:pt x="1820" y="1124"/>
                    </a:cubicBezTo>
                    <a:cubicBezTo>
                      <a:pt x="1810" y="1127"/>
                      <a:pt x="1799" y="1129"/>
                      <a:pt x="1786" y="1129"/>
                    </a:cubicBezTo>
                    <a:cubicBezTo>
                      <a:pt x="1440" y="1129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39918" y="3484888"/>
                <a:ext cx="36004" cy="127458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455" extrusionOk="0">
                    <a:moveTo>
                      <a:pt x="0" y="0"/>
                    </a:moveTo>
                    <a:cubicBezTo>
                      <a:pt x="0" y="1"/>
                      <a:pt x="108" y="232"/>
                      <a:pt x="259" y="616"/>
                    </a:cubicBezTo>
                    <a:cubicBezTo>
                      <a:pt x="411" y="991"/>
                      <a:pt x="366" y="1454"/>
                      <a:pt x="366" y="1454"/>
                    </a:cubicBezTo>
                    <a:cubicBezTo>
                      <a:pt x="366" y="1454"/>
                      <a:pt x="411" y="1142"/>
                      <a:pt x="402" y="884"/>
                    </a:cubicBezTo>
                    <a:cubicBezTo>
                      <a:pt x="384" y="616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D0D1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099158" y="4711796"/>
                <a:ext cx="82957" cy="73496"/>
              </a:xfrm>
              <a:custGeom>
                <a:avLst/>
                <a:gdLst/>
                <a:ahLst/>
                <a:cxnLst/>
                <a:rect l="l" t="t" r="r" b="b"/>
                <a:pathLst>
                  <a:path w="947" h="839" extrusionOk="0">
                    <a:moveTo>
                      <a:pt x="135" y="0"/>
                    </a:moveTo>
                    <a:lnTo>
                      <a:pt x="1" y="839"/>
                    </a:lnTo>
                    <a:cubicBezTo>
                      <a:pt x="221" y="839"/>
                      <a:pt x="314" y="835"/>
                      <a:pt x="450" y="835"/>
                    </a:cubicBezTo>
                    <a:cubicBezTo>
                      <a:pt x="517" y="835"/>
                      <a:pt x="596" y="836"/>
                      <a:pt x="706" y="839"/>
                    </a:cubicBez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078836" y="4770312"/>
                <a:ext cx="209627" cy="115982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1324" extrusionOk="0">
                    <a:moveTo>
                      <a:pt x="276" y="0"/>
                    </a:moveTo>
                    <a:cubicBezTo>
                      <a:pt x="266" y="0"/>
                      <a:pt x="260" y="1"/>
                      <a:pt x="260" y="1"/>
                    </a:cubicBezTo>
                    <a:cubicBezTo>
                      <a:pt x="260" y="1"/>
                      <a:pt x="135" y="519"/>
                      <a:pt x="99" y="644"/>
                    </a:cubicBezTo>
                    <a:cubicBezTo>
                      <a:pt x="45" y="804"/>
                      <a:pt x="1" y="1054"/>
                      <a:pt x="206" y="1161"/>
                    </a:cubicBezTo>
                    <a:cubicBezTo>
                      <a:pt x="206" y="1161"/>
                      <a:pt x="715" y="1161"/>
                      <a:pt x="857" y="1241"/>
                    </a:cubicBezTo>
                    <a:cubicBezTo>
                      <a:pt x="1366" y="1268"/>
                      <a:pt x="2017" y="1304"/>
                      <a:pt x="2169" y="1322"/>
                    </a:cubicBezTo>
                    <a:cubicBezTo>
                      <a:pt x="2180" y="1323"/>
                      <a:pt x="2191" y="1323"/>
                      <a:pt x="2201" y="1323"/>
                    </a:cubicBezTo>
                    <a:cubicBezTo>
                      <a:pt x="2368" y="1323"/>
                      <a:pt x="2392" y="1190"/>
                      <a:pt x="2258" y="1081"/>
                    </a:cubicBezTo>
                    <a:cubicBezTo>
                      <a:pt x="2249" y="1081"/>
                      <a:pt x="2240" y="1063"/>
                      <a:pt x="2222" y="1054"/>
                    </a:cubicBezTo>
                    <a:cubicBezTo>
                      <a:pt x="2133" y="1001"/>
                      <a:pt x="1963" y="920"/>
                      <a:pt x="1767" y="822"/>
                    </a:cubicBezTo>
                    <a:cubicBezTo>
                      <a:pt x="1767" y="822"/>
                      <a:pt x="1767" y="813"/>
                      <a:pt x="1767" y="813"/>
                    </a:cubicBezTo>
                    <a:cubicBezTo>
                      <a:pt x="1348" y="608"/>
                      <a:pt x="920" y="403"/>
                      <a:pt x="911" y="367"/>
                    </a:cubicBezTo>
                    <a:cubicBezTo>
                      <a:pt x="911" y="367"/>
                      <a:pt x="982" y="37"/>
                      <a:pt x="982" y="37"/>
                    </a:cubicBezTo>
                    <a:cubicBezTo>
                      <a:pt x="982" y="37"/>
                      <a:pt x="385" y="0"/>
                      <a:pt x="276" y="0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4080412" y="4802461"/>
                <a:ext cx="214270" cy="96973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1107" extrusionOk="0">
                    <a:moveTo>
                      <a:pt x="135" y="0"/>
                    </a:moveTo>
                    <a:cubicBezTo>
                      <a:pt x="135" y="0"/>
                      <a:pt x="1" y="482"/>
                      <a:pt x="36" y="660"/>
                    </a:cubicBezTo>
                    <a:cubicBezTo>
                      <a:pt x="63" y="839"/>
                      <a:pt x="117" y="1053"/>
                      <a:pt x="117" y="1053"/>
                    </a:cubicBezTo>
                    <a:lnTo>
                      <a:pt x="250" y="1062"/>
                    </a:lnTo>
                    <a:lnTo>
                      <a:pt x="340" y="785"/>
                    </a:lnTo>
                    <a:lnTo>
                      <a:pt x="955" y="1053"/>
                    </a:lnTo>
                    <a:cubicBezTo>
                      <a:pt x="1071" y="1071"/>
                      <a:pt x="2383" y="1106"/>
                      <a:pt x="2383" y="1106"/>
                    </a:cubicBezTo>
                    <a:cubicBezTo>
                      <a:pt x="2383" y="1106"/>
                      <a:pt x="2445" y="651"/>
                      <a:pt x="1856" y="455"/>
                    </a:cubicBezTo>
                    <a:cubicBezTo>
                      <a:pt x="1856" y="455"/>
                      <a:pt x="1590" y="728"/>
                      <a:pt x="1343" y="728"/>
                    </a:cubicBezTo>
                    <a:cubicBezTo>
                      <a:pt x="1311" y="728"/>
                      <a:pt x="1280" y="724"/>
                      <a:pt x="1250" y="714"/>
                    </a:cubicBezTo>
                    <a:cubicBezTo>
                      <a:pt x="589" y="589"/>
                      <a:pt x="545" y="9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4346099" y="4770049"/>
                <a:ext cx="208838" cy="116245"/>
              </a:xfrm>
              <a:custGeom>
                <a:avLst/>
                <a:gdLst/>
                <a:ahLst/>
                <a:cxnLst/>
                <a:rect l="l" t="t" r="r" b="b"/>
                <a:pathLst>
                  <a:path w="2384" h="1327" extrusionOk="0">
                    <a:moveTo>
                      <a:pt x="403" y="0"/>
                    </a:moveTo>
                    <a:cubicBezTo>
                      <a:pt x="290" y="0"/>
                      <a:pt x="206" y="1"/>
                      <a:pt x="206" y="4"/>
                    </a:cubicBezTo>
                    <a:cubicBezTo>
                      <a:pt x="206" y="4"/>
                      <a:pt x="161" y="522"/>
                      <a:pt x="126" y="647"/>
                    </a:cubicBezTo>
                    <a:cubicBezTo>
                      <a:pt x="72" y="807"/>
                      <a:pt x="1" y="1057"/>
                      <a:pt x="197" y="1164"/>
                    </a:cubicBezTo>
                    <a:cubicBezTo>
                      <a:pt x="197" y="1164"/>
                      <a:pt x="706" y="1164"/>
                      <a:pt x="848" y="1244"/>
                    </a:cubicBezTo>
                    <a:cubicBezTo>
                      <a:pt x="1357" y="1271"/>
                      <a:pt x="2008" y="1307"/>
                      <a:pt x="2160" y="1325"/>
                    </a:cubicBezTo>
                    <a:cubicBezTo>
                      <a:pt x="2171" y="1326"/>
                      <a:pt x="2182" y="1326"/>
                      <a:pt x="2192" y="1326"/>
                    </a:cubicBezTo>
                    <a:cubicBezTo>
                      <a:pt x="2360" y="1326"/>
                      <a:pt x="2383" y="1193"/>
                      <a:pt x="2249" y="1084"/>
                    </a:cubicBezTo>
                    <a:cubicBezTo>
                      <a:pt x="2249" y="1084"/>
                      <a:pt x="2231" y="1066"/>
                      <a:pt x="2213" y="1057"/>
                    </a:cubicBezTo>
                    <a:cubicBezTo>
                      <a:pt x="2133" y="1004"/>
                      <a:pt x="1963" y="923"/>
                      <a:pt x="1767" y="825"/>
                    </a:cubicBezTo>
                    <a:cubicBezTo>
                      <a:pt x="1767" y="825"/>
                      <a:pt x="1758" y="816"/>
                      <a:pt x="1758" y="816"/>
                    </a:cubicBezTo>
                    <a:cubicBezTo>
                      <a:pt x="1339" y="611"/>
                      <a:pt x="946" y="406"/>
                      <a:pt x="938" y="370"/>
                    </a:cubicBezTo>
                    <a:cubicBezTo>
                      <a:pt x="938" y="370"/>
                      <a:pt x="964" y="4"/>
                      <a:pt x="964" y="4"/>
                    </a:cubicBezTo>
                    <a:cubicBezTo>
                      <a:pt x="964" y="4"/>
                      <a:pt x="627" y="0"/>
                      <a:pt x="403" y="0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4346888" y="4802461"/>
                <a:ext cx="214270" cy="96973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1107" extrusionOk="0">
                    <a:moveTo>
                      <a:pt x="135" y="0"/>
                    </a:moveTo>
                    <a:cubicBezTo>
                      <a:pt x="135" y="0"/>
                      <a:pt x="1" y="482"/>
                      <a:pt x="36" y="660"/>
                    </a:cubicBezTo>
                    <a:cubicBezTo>
                      <a:pt x="72" y="839"/>
                      <a:pt x="117" y="1053"/>
                      <a:pt x="117" y="1053"/>
                    </a:cubicBezTo>
                    <a:lnTo>
                      <a:pt x="251" y="1062"/>
                    </a:lnTo>
                    <a:lnTo>
                      <a:pt x="349" y="785"/>
                    </a:lnTo>
                    <a:lnTo>
                      <a:pt x="955" y="1053"/>
                    </a:lnTo>
                    <a:cubicBezTo>
                      <a:pt x="1080" y="1071"/>
                      <a:pt x="2383" y="1106"/>
                      <a:pt x="2383" y="1106"/>
                    </a:cubicBezTo>
                    <a:cubicBezTo>
                      <a:pt x="2383" y="1106"/>
                      <a:pt x="2445" y="651"/>
                      <a:pt x="1865" y="455"/>
                    </a:cubicBezTo>
                    <a:cubicBezTo>
                      <a:pt x="1865" y="455"/>
                      <a:pt x="1599" y="728"/>
                      <a:pt x="1352" y="728"/>
                    </a:cubicBezTo>
                    <a:cubicBezTo>
                      <a:pt x="1320" y="728"/>
                      <a:pt x="1289" y="724"/>
                      <a:pt x="1259" y="714"/>
                    </a:cubicBezTo>
                    <a:cubicBezTo>
                      <a:pt x="598" y="589"/>
                      <a:pt x="545" y="9"/>
                      <a:pt x="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364145" y="4711796"/>
                <a:ext cx="73496" cy="73234"/>
              </a:xfrm>
              <a:custGeom>
                <a:avLst/>
                <a:gdLst/>
                <a:ahLst/>
                <a:cxnLst/>
                <a:rect l="l" t="t" r="r" b="b"/>
                <a:pathLst>
                  <a:path w="839" h="836" extrusionOk="0">
                    <a:moveTo>
                      <a:pt x="9" y="0"/>
                    </a:moveTo>
                    <a:lnTo>
                      <a:pt x="0" y="821"/>
                    </a:lnTo>
                    <a:cubicBezTo>
                      <a:pt x="31" y="820"/>
                      <a:pt x="60" y="820"/>
                      <a:pt x="88" y="820"/>
                    </a:cubicBezTo>
                    <a:cubicBezTo>
                      <a:pt x="264" y="820"/>
                      <a:pt x="368" y="835"/>
                      <a:pt x="508" y="835"/>
                    </a:cubicBezTo>
                    <a:cubicBezTo>
                      <a:pt x="576" y="835"/>
                      <a:pt x="652" y="832"/>
                      <a:pt x="749" y="821"/>
                    </a:cubicBezTo>
                    <a:lnTo>
                      <a:pt x="839" y="0"/>
                    </a:ln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997632" y="3445819"/>
                <a:ext cx="143051" cy="315886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3606" extrusionOk="0">
                    <a:moveTo>
                      <a:pt x="1472" y="0"/>
                    </a:moveTo>
                    <a:cubicBezTo>
                      <a:pt x="1472" y="0"/>
                      <a:pt x="642" y="1276"/>
                      <a:pt x="0" y="3444"/>
                    </a:cubicBezTo>
                    <a:cubicBezTo>
                      <a:pt x="241" y="3533"/>
                      <a:pt x="473" y="3578"/>
                      <a:pt x="723" y="3604"/>
                    </a:cubicBezTo>
                    <a:cubicBezTo>
                      <a:pt x="729" y="3605"/>
                      <a:pt x="734" y="3605"/>
                      <a:pt x="740" y="3605"/>
                    </a:cubicBezTo>
                    <a:cubicBezTo>
                      <a:pt x="802" y="3605"/>
                      <a:pt x="834" y="3572"/>
                      <a:pt x="869" y="3572"/>
                    </a:cubicBezTo>
                    <a:cubicBezTo>
                      <a:pt x="882" y="3572"/>
                      <a:pt x="895" y="3576"/>
                      <a:pt x="910" y="3587"/>
                    </a:cubicBezTo>
                    <a:cubicBezTo>
                      <a:pt x="1124" y="2989"/>
                      <a:pt x="1633" y="1954"/>
                      <a:pt x="1633" y="1954"/>
                    </a:cubicBezTo>
                    <a:lnTo>
                      <a:pt x="1472" y="0"/>
                    </a:ln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4130431" y="3614622"/>
                <a:ext cx="324383" cy="321229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3667" extrusionOk="0">
                    <a:moveTo>
                      <a:pt x="2472" y="0"/>
                    </a:moveTo>
                    <a:lnTo>
                      <a:pt x="1" y="1829"/>
                    </a:lnTo>
                    <a:lnTo>
                      <a:pt x="1357" y="3667"/>
                    </a:lnTo>
                    <a:lnTo>
                      <a:pt x="3703" y="1927"/>
                    </a:lnTo>
                    <a:lnTo>
                      <a:pt x="2472" y="0"/>
                    </a:lnTo>
                    <a:close/>
                  </a:path>
                </a:pathLst>
              </a:custGeom>
              <a:solidFill>
                <a:srgbClr val="A5A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113262" y="3614622"/>
                <a:ext cx="341552" cy="329026"/>
              </a:xfrm>
              <a:custGeom>
                <a:avLst/>
                <a:gdLst/>
                <a:ahLst/>
                <a:cxnLst/>
                <a:rect l="l" t="t" r="r" b="b"/>
                <a:pathLst>
                  <a:path w="3899" h="3756" extrusionOk="0">
                    <a:moveTo>
                      <a:pt x="2472" y="0"/>
                    </a:moveTo>
                    <a:lnTo>
                      <a:pt x="0" y="1829"/>
                    </a:lnTo>
                    <a:lnTo>
                      <a:pt x="1428" y="3756"/>
                    </a:lnTo>
                    <a:lnTo>
                      <a:pt x="3899" y="1927"/>
                    </a:lnTo>
                    <a:lnTo>
                      <a:pt x="24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293015" y="3680234"/>
                <a:ext cx="101616" cy="109500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250" extrusionOk="0">
                    <a:moveTo>
                      <a:pt x="464" y="1"/>
                    </a:moveTo>
                    <a:lnTo>
                      <a:pt x="0" y="331"/>
                    </a:lnTo>
                    <a:lnTo>
                      <a:pt x="687" y="1250"/>
                    </a:lnTo>
                    <a:lnTo>
                      <a:pt x="1160" y="928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rgbClr val="E4E6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985893" y="3704498"/>
                <a:ext cx="329814" cy="150847"/>
              </a:xfrm>
              <a:custGeom>
                <a:avLst/>
                <a:gdLst/>
                <a:ahLst/>
                <a:cxnLst/>
                <a:rect l="l" t="t" r="r" b="b"/>
                <a:pathLst>
                  <a:path w="3765" h="1722" extrusionOk="0">
                    <a:moveTo>
                      <a:pt x="476" y="1"/>
                    </a:moveTo>
                    <a:cubicBezTo>
                      <a:pt x="388" y="1"/>
                      <a:pt x="320" y="30"/>
                      <a:pt x="286" y="107"/>
                    </a:cubicBezTo>
                    <a:cubicBezTo>
                      <a:pt x="241" y="196"/>
                      <a:pt x="0" y="607"/>
                      <a:pt x="197" y="919"/>
                    </a:cubicBezTo>
                    <a:cubicBezTo>
                      <a:pt x="464" y="1329"/>
                      <a:pt x="2338" y="1526"/>
                      <a:pt x="3640" y="1722"/>
                    </a:cubicBezTo>
                    <a:cubicBezTo>
                      <a:pt x="3640" y="1722"/>
                      <a:pt x="3765" y="1508"/>
                      <a:pt x="3676" y="1160"/>
                    </a:cubicBezTo>
                    <a:cubicBezTo>
                      <a:pt x="3676" y="1160"/>
                      <a:pt x="3060" y="955"/>
                      <a:pt x="2257" y="660"/>
                    </a:cubicBezTo>
                    <a:cubicBezTo>
                      <a:pt x="1927" y="535"/>
                      <a:pt x="1570" y="393"/>
                      <a:pt x="1205" y="241"/>
                    </a:cubicBezTo>
                    <a:cubicBezTo>
                      <a:pt x="1160" y="223"/>
                      <a:pt x="1106" y="205"/>
                      <a:pt x="1062" y="179"/>
                    </a:cubicBezTo>
                    <a:cubicBezTo>
                      <a:pt x="870" y="103"/>
                      <a:pt x="640" y="1"/>
                      <a:pt x="476" y="1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98446" y="3768621"/>
                <a:ext cx="137620" cy="108449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238" extrusionOk="0">
                    <a:moveTo>
                      <a:pt x="866" y="0"/>
                    </a:moveTo>
                    <a:cubicBezTo>
                      <a:pt x="692" y="0"/>
                      <a:pt x="83" y="343"/>
                      <a:pt x="1" y="392"/>
                    </a:cubicBezTo>
                    <a:cubicBezTo>
                      <a:pt x="1" y="428"/>
                      <a:pt x="19" y="455"/>
                      <a:pt x="19" y="481"/>
                    </a:cubicBezTo>
                    <a:cubicBezTo>
                      <a:pt x="19" y="633"/>
                      <a:pt x="10" y="936"/>
                      <a:pt x="10" y="936"/>
                    </a:cubicBezTo>
                    <a:cubicBezTo>
                      <a:pt x="296" y="1137"/>
                      <a:pt x="441" y="1238"/>
                      <a:pt x="672" y="1238"/>
                    </a:cubicBezTo>
                    <a:cubicBezTo>
                      <a:pt x="708" y="1238"/>
                      <a:pt x="745" y="1236"/>
                      <a:pt x="786" y="1231"/>
                    </a:cubicBezTo>
                    <a:cubicBezTo>
                      <a:pt x="788" y="1231"/>
                      <a:pt x="790" y="1231"/>
                      <a:pt x="792" y="1231"/>
                    </a:cubicBezTo>
                    <a:cubicBezTo>
                      <a:pt x="954" y="1231"/>
                      <a:pt x="1267" y="883"/>
                      <a:pt x="1267" y="883"/>
                    </a:cubicBezTo>
                    <a:cubicBezTo>
                      <a:pt x="1288" y="889"/>
                      <a:pt x="1309" y="891"/>
                      <a:pt x="1329" y="891"/>
                    </a:cubicBezTo>
                    <a:cubicBezTo>
                      <a:pt x="1464" y="891"/>
                      <a:pt x="1570" y="773"/>
                      <a:pt x="1508" y="696"/>
                    </a:cubicBezTo>
                    <a:cubicBezTo>
                      <a:pt x="1437" y="615"/>
                      <a:pt x="661" y="321"/>
                      <a:pt x="661" y="321"/>
                    </a:cubicBezTo>
                    <a:cubicBezTo>
                      <a:pt x="821" y="232"/>
                      <a:pt x="1009" y="80"/>
                      <a:pt x="902" y="9"/>
                    </a:cubicBezTo>
                    <a:cubicBezTo>
                      <a:pt x="894" y="3"/>
                      <a:pt x="882" y="0"/>
                      <a:pt x="866" y="0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4043708" y="3412181"/>
                <a:ext cx="175112" cy="235294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686" extrusionOk="0">
                    <a:moveTo>
                      <a:pt x="955" y="1"/>
                    </a:moveTo>
                    <a:lnTo>
                      <a:pt x="687" y="224"/>
                    </a:lnTo>
                    <a:cubicBezTo>
                      <a:pt x="687" y="224"/>
                      <a:pt x="446" y="661"/>
                      <a:pt x="0" y="1651"/>
                    </a:cubicBezTo>
                    <a:lnTo>
                      <a:pt x="1116" y="2686"/>
                    </a:lnTo>
                    <a:lnTo>
                      <a:pt x="1588" y="1945"/>
                    </a:lnTo>
                    <a:cubicBezTo>
                      <a:pt x="1588" y="1945"/>
                      <a:pt x="1999" y="1027"/>
                      <a:pt x="1285" y="268"/>
                    </a:cubicBezTo>
                    <a:lnTo>
                      <a:pt x="95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5600141" y="2701363"/>
              <a:ext cx="1514427" cy="4627280"/>
              <a:chOff x="5157264" y="2985050"/>
              <a:chExt cx="631590" cy="1929802"/>
            </a:xfrm>
          </p:grpSpPr>
          <p:sp>
            <p:nvSpPr>
              <p:cNvPr id="50" name="Google Shape;50;p2"/>
              <p:cNvSpPr/>
              <p:nvPr/>
            </p:nvSpPr>
            <p:spPr>
              <a:xfrm>
                <a:off x="5224890" y="4774342"/>
                <a:ext cx="260698" cy="119574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1365" extrusionOk="0">
                    <a:moveTo>
                      <a:pt x="1950" y="0"/>
                    </a:moveTo>
                    <a:lnTo>
                      <a:pt x="1905" y="241"/>
                    </a:lnTo>
                    <a:cubicBezTo>
                      <a:pt x="1905" y="241"/>
                      <a:pt x="1308" y="517"/>
                      <a:pt x="1209" y="517"/>
                    </a:cubicBezTo>
                    <a:cubicBezTo>
                      <a:pt x="1178" y="517"/>
                      <a:pt x="1035" y="489"/>
                      <a:pt x="861" y="489"/>
                    </a:cubicBezTo>
                    <a:cubicBezTo>
                      <a:pt x="499" y="489"/>
                      <a:pt x="1" y="611"/>
                      <a:pt x="85" y="1365"/>
                    </a:cubicBezTo>
                    <a:lnTo>
                      <a:pt x="2976" y="1365"/>
                    </a:lnTo>
                    <a:lnTo>
                      <a:pt x="2895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573796" y="4760238"/>
                <a:ext cx="146292" cy="154614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765" extrusionOk="0">
                    <a:moveTo>
                      <a:pt x="1152" y="0"/>
                    </a:moveTo>
                    <a:lnTo>
                      <a:pt x="295" y="215"/>
                    </a:lnTo>
                    <a:lnTo>
                      <a:pt x="295" y="562"/>
                    </a:lnTo>
                    <a:cubicBezTo>
                      <a:pt x="295" y="562"/>
                      <a:pt x="28" y="1178"/>
                      <a:pt x="1" y="1330"/>
                    </a:cubicBezTo>
                    <a:cubicBezTo>
                      <a:pt x="1" y="1339"/>
                      <a:pt x="1" y="1348"/>
                      <a:pt x="1" y="1356"/>
                    </a:cubicBezTo>
                    <a:lnTo>
                      <a:pt x="1" y="1624"/>
                    </a:lnTo>
                    <a:cubicBezTo>
                      <a:pt x="1" y="1624"/>
                      <a:pt x="423" y="1765"/>
                      <a:pt x="874" y="1765"/>
                    </a:cubicBezTo>
                    <a:cubicBezTo>
                      <a:pt x="1158" y="1765"/>
                      <a:pt x="1453" y="1709"/>
                      <a:pt x="1660" y="1526"/>
                    </a:cubicBezTo>
                    <a:cubicBezTo>
                      <a:pt x="1660" y="1526"/>
                      <a:pt x="1669" y="1428"/>
                      <a:pt x="1642" y="1285"/>
                    </a:cubicBezTo>
                    <a:cubicBezTo>
                      <a:pt x="1607" y="1098"/>
                      <a:pt x="1508" y="830"/>
                      <a:pt x="1250" y="607"/>
                    </a:cubicBezTo>
                    <a:lnTo>
                      <a:pt x="1152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345601" y="3884952"/>
                <a:ext cx="344794" cy="902718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10305" extrusionOk="0">
                    <a:moveTo>
                      <a:pt x="3525" y="1"/>
                    </a:moveTo>
                    <a:lnTo>
                      <a:pt x="1" y="46"/>
                    </a:lnTo>
                    <a:lnTo>
                      <a:pt x="358" y="10305"/>
                    </a:lnTo>
                    <a:lnTo>
                      <a:pt x="1687" y="10305"/>
                    </a:lnTo>
                    <a:lnTo>
                      <a:pt x="1687" y="2017"/>
                    </a:lnTo>
                    <a:lnTo>
                      <a:pt x="2731" y="10305"/>
                    </a:lnTo>
                    <a:lnTo>
                      <a:pt x="3935" y="10198"/>
                    </a:lnTo>
                    <a:lnTo>
                      <a:pt x="35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436266" y="4030366"/>
                <a:ext cx="57115" cy="643247"/>
              </a:xfrm>
              <a:custGeom>
                <a:avLst/>
                <a:gdLst/>
                <a:ahLst/>
                <a:cxnLst/>
                <a:rect l="l" t="t" r="r" b="b"/>
                <a:pathLst>
                  <a:path w="652" h="7343" extrusionOk="0">
                    <a:moveTo>
                      <a:pt x="1" y="0"/>
                    </a:moveTo>
                    <a:lnTo>
                      <a:pt x="393" y="553"/>
                    </a:lnTo>
                    <a:lnTo>
                      <a:pt x="652" y="7342"/>
                    </a:lnTo>
                    <a:lnTo>
                      <a:pt x="652" y="3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53535">
                  <a:alpha val="26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266675" y="3448184"/>
                <a:ext cx="177478" cy="534623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6103" extrusionOk="0">
                    <a:moveTo>
                      <a:pt x="768" y="0"/>
                    </a:moveTo>
                    <a:cubicBezTo>
                      <a:pt x="768" y="0"/>
                      <a:pt x="643" y="250"/>
                      <a:pt x="572" y="749"/>
                    </a:cubicBezTo>
                    <a:cubicBezTo>
                      <a:pt x="509" y="1222"/>
                      <a:pt x="652" y="2409"/>
                      <a:pt x="688" y="3176"/>
                    </a:cubicBezTo>
                    <a:cubicBezTo>
                      <a:pt x="492" y="3792"/>
                      <a:pt x="1" y="5852"/>
                      <a:pt x="1" y="5852"/>
                    </a:cubicBezTo>
                    <a:lnTo>
                      <a:pt x="679" y="6102"/>
                    </a:lnTo>
                    <a:cubicBezTo>
                      <a:pt x="679" y="6102"/>
                      <a:pt x="1874" y="3461"/>
                      <a:pt x="1919" y="2882"/>
                    </a:cubicBezTo>
                    <a:cubicBezTo>
                      <a:pt x="2026" y="1097"/>
                      <a:pt x="768" y="0"/>
                      <a:pt x="7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157264" y="3748210"/>
                <a:ext cx="297840" cy="261136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2981" extrusionOk="0">
                    <a:moveTo>
                      <a:pt x="420" y="1"/>
                    </a:moveTo>
                    <a:lnTo>
                      <a:pt x="1" y="2249"/>
                    </a:lnTo>
                    <a:lnTo>
                      <a:pt x="2829" y="2980"/>
                    </a:lnTo>
                    <a:lnTo>
                      <a:pt x="3400" y="76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595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157264" y="3741991"/>
                <a:ext cx="313520" cy="270509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3088" extrusionOk="0">
                    <a:moveTo>
                      <a:pt x="599" y="0"/>
                    </a:moveTo>
                    <a:lnTo>
                      <a:pt x="1" y="2320"/>
                    </a:lnTo>
                    <a:lnTo>
                      <a:pt x="2972" y="3087"/>
                    </a:lnTo>
                    <a:lnTo>
                      <a:pt x="3578" y="76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rgbClr val="B092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206494" y="3797441"/>
                <a:ext cx="74372" cy="108712"/>
              </a:xfrm>
              <a:custGeom>
                <a:avLst/>
                <a:gdLst/>
                <a:ahLst/>
                <a:cxnLst/>
                <a:rect l="l" t="t" r="r" b="b"/>
                <a:pathLst>
                  <a:path w="849" h="1241" extrusionOk="0">
                    <a:moveTo>
                      <a:pt x="295" y="1"/>
                    </a:moveTo>
                    <a:lnTo>
                      <a:pt x="1" y="1125"/>
                    </a:lnTo>
                    <a:lnTo>
                      <a:pt x="554" y="1241"/>
                    </a:lnTo>
                    <a:lnTo>
                      <a:pt x="848" y="135"/>
                    </a:lnTo>
                    <a:lnTo>
                      <a:pt x="295" y="1"/>
                    </a:lnTo>
                    <a:close/>
                  </a:path>
                </a:pathLst>
              </a:custGeom>
              <a:solidFill>
                <a:srgbClr val="9E8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251695" y="3920166"/>
                <a:ext cx="81556" cy="81468"/>
              </a:xfrm>
              <a:custGeom>
                <a:avLst/>
                <a:gdLst/>
                <a:ahLst/>
                <a:cxnLst/>
                <a:rect l="l" t="t" r="r" b="b"/>
                <a:pathLst>
                  <a:path w="931" h="930" extrusionOk="0">
                    <a:moveTo>
                      <a:pt x="489" y="0"/>
                    </a:moveTo>
                    <a:cubicBezTo>
                      <a:pt x="401" y="0"/>
                      <a:pt x="314" y="315"/>
                      <a:pt x="252" y="509"/>
                    </a:cubicBezTo>
                    <a:cubicBezTo>
                      <a:pt x="270" y="411"/>
                      <a:pt x="332" y="98"/>
                      <a:pt x="270" y="54"/>
                    </a:cubicBezTo>
                    <a:cubicBezTo>
                      <a:pt x="265" y="52"/>
                      <a:pt x="260" y="51"/>
                      <a:pt x="256" y="51"/>
                    </a:cubicBezTo>
                    <a:cubicBezTo>
                      <a:pt x="152" y="51"/>
                      <a:pt x="38" y="491"/>
                      <a:pt x="38" y="491"/>
                    </a:cubicBezTo>
                    <a:cubicBezTo>
                      <a:pt x="0" y="723"/>
                      <a:pt x="70" y="769"/>
                      <a:pt x="132" y="769"/>
                    </a:cubicBezTo>
                    <a:cubicBezTo>
                      <a:pt x="171" y="769"/>
                      <a:pt x="208" y="750"/>
                      <a:pt x="208" y="750"/>
                    </a:cubicBezTo>
                    <a:cubicBezTo>
                      <a:pt x="234" y="821"/>
                      <a:pt x="288" y="839"/>
                      <a:pt x="335" y="839"/>
                    </a:cubicBezTo>
                    <a:cubicBezTo>
                      <a:pt x="381" y="839"/>
                      <a:pt x="422" y="821"/>
                      <a:pt x="422" y="821"/>
                    </a:cubicBezTo>
                    <a:cubicBezTo>
                      <a:pt x="455" y="879"/>
                      <a:pt x="496" y="895"/>
                      <a:pt x="530" y="895"/>
                    </a:cubicBezTo>
                    <a:cubicBezTo>
                      <a:pt x="570" y="895"/>
                      <a:pt x="600" y="875"/>
                      <a:pt x="600" y="875"/>
                    </a:cubicBezTo>
                    <a:cubicBezTo>
                      <a:pt x="600" y="875"/>
                      <a:pt x="645" y="928"/>
                      <a:pt x="689" y="928"/>
                    </a:cubicBezTo>
                    <a:cubicBezTo>
                      <a:pt x="692" y="929"/>
                      <a:pt x="694" y="929"/>
                      <a:pt x="697" y="929"/>
                    </a:cubicBezTo>
                    <a:cubicBezTo>
                      <a:pt x="733" y="929"/>
                      <a:pt x="782" y="876"/>
                      <a:pt x="823" y="776"/>
                    </a:cubicBezTo>
                    <a:cubicBezTo>
                      <a:pt x="886" y="607"/>
                      <a:pt x="930" y="384"/>
                      <a:pt x="841" y="348"/>
                    </a:cubicBezTo>
                    <a:cubicBezTo>
                      <a:pt x="839" y="348"/>
                      <a:pt x="838" y="348"/>
                      <a:pt x="836" y="348"/>
                    </a:cubicBezTo>
                    <a:cubicBezTo>
                      <a:pt x="781" y="348"/>
                      <a:pt x="671" y="643"/>
                      <a:pt x="671" y="643"/>
                    </a:cubicBezTo>
                    <a:cubicBezTo>
                      <a:pt x="689" y="509"/>
                      <a:pt x="805" y="143"/>
                      <a:pt x="716" y="107"/>
                    </a:cubicBezTo>
                    <a:cubicBezTo>
                      <a:pt x="712" y="106"/>
                      <a:pt x="708" y="105"/>
                      <a:pt x="704" y="105"/>
                    </a:cubicBezTo>
                    <a:cubicBezTo>
                      <a:pt x="608" y="105"/>
                      <a:pt x="471" y="598"/>
                      <a:pt x="466" y="598"/>
                    </a:cubicBezTo>
                    <a:cubicBezTo>
                      <a:pt x="466" y="598"/>
                      <a:pt x="466" y="598"/>
                      <a:pt x="466" y="598"/>
                    </a:cubicBezTo>
                    <a:cubicBezTo>
                      <a:pt x="466" y="580"/>
                      <a:pt x="609" y="27"/>
                      <a:pt x="493" y="0"/>
                    </a:cubicBezTo>
                    <a:cubicBezTo>
                      <a:pt x="492" y="0"/>
                      <a:pt x="491" y="0"/>
                      <a:pt x="489" y="0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5333951" y="3340263"/>
                <a:ext cx="382199" cy="690989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7888" extrusionOk="0">
                    <a:moveTo>
                      <a:pt x="1766" y="1"/>
                    </a:moveTo>
                    <a:cubicBezTo>
                      <a:pt x="625" y="206"/>
                      <a:pt x="0" y="1232"/>
                      <a:pt x="0" y="1232"/>
                    </a:cubicBezTo>
                    <a:lnTo>
                      <a:pt x="196" y="3775"/>
                    </a:lnTo>
                    <a:lnTo>
                      <a:pt x="18" y="7022"/>
                    </a:lnTo>
                    <a:lnTo>
                      <a:pt x="0" y="7343"/>
                    </a:lnTo>
                    <a:cubicBezTo>
                      <a:pt x="357" y="7691"/>
                      <a:pt x="1080" y="7816"/>
                      <a:pt x="1481" y="7860"/>
                    </a:cubicBezTo>
                    <a:cubicBezTo>
                      <a:pt x="1686" y="7682"/>
                      <a:pt x="1766" y="7245"/>
                      <a:pt x="1766" y="7245"/>
                    </a:cubicBezTo>
                    <a:cubicBezTo>
                      <a:pt x="1766" y="7245"/>
                      <a:pt x="1802" y="7575"/>
                      <a:pt x="2034" y="7887"/>
                    </a:cubicBezTo>
                    <a:cubicBezTo>
                      <a:pt x="2739" y="7887"/>
                      <a:pt x="3167" y="7735"/>
                      <a:pt x="3167" y="7735"/>
                    </a:cubicBezTo>
                    <a:cubicBezTo>
                      <a:pt x="3167" y="7735"/>
                      <a:pt x="3667" y="6406"/>
                      <a:pt x="3800" y="6165"/>
                    </a:cubicBezTo>
                    <a:cubicBezTo>
                      <a:pt x="3800" y="6165"/>
                      <a:pt x="3399" y="3944"/>
                      <a:pt x="3560" y="3516"/>
                    </a:cubicBezTo>
                    <a:cubicBezTo>
                      <a:pt x="3925" y="2543"/>
                      <a:pt x="4362" y="1384"/>
                      <a:pt x="4362" y="1384"/>
                    </a:cubicBezTo>
                    <a:cubicBezTo>
                      <a:pt x="4362" y="1384"/>
                      <a:pt x="3060" y="162"/>
                      <a:pt x="17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481642" y="3425496"/>
                <a:ext cx="7884" cy="549427"/>
              </a:xfrm>
              <a:custGeom>
                <a:avLst/>
                <a:gdLst/>
                <a:ahLst/>
                <a:cxnLst/>
                <a:rect l="l" t="t" r="r" b="b"/>
                <a:pathLst>
                  <a:path w="90" h="6272" extrusionOk="0">
                    <a:moveTo>
                      <a:pt x="9" y="0"/>
                    </a:moveTo>
                    <a:lnTo>
                      <a:pt x="9" y="785"/>
                    </a:lnTo>
                    <a:lnTo>
                      <a:pt x="0" y="1570"/>
                    </a:lnTo>
                    <a:lnTo>
                      <a:pt x="9" y="3141"/>
                    </a:lnTo>
                    <a:lnTo>
                      <a:pt x="36" y="4702"/>
                    </a:lnTo>
                    <a:lnTo>
                      <a:pt x="54" y="5487"/>
                    </a:lnTo>
                    <a:lnTo>
                      <a:pt x="80" y="6272"/>
                    </a:lnTo>
                    <a:lnTo>
                      <a:pt x="89" y="5487"/>
                    </a:lnTo>
                    <a:lnTo>
                      <a:pt x="89" y="4702"/>
                    </a:lnTo>
                    <a:lnTo>
                      <a:pt x="80" y="3132"/>
                    </a:lnTo>
                    <a:lnTo>
                      <a:pt x="54" y="1570"/>
                    </a:lnTo>
                    <a:lnTo>
                      <a:pt x="36" y="78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0C0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5457377" y="3515373"/>
                <a:ext cx="13403" cy="1331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52" extrusionOk="0">
                    <a:moveTo>
                      <a:pt x="81" y="0"/>
                    </a:moveTo>
                    <a:cubicBezTo>
                      <a:pt x="36" y="0"/>
                      <a:pt x="1" y="36"/>
                      <a:pt x="1" y="81"/>
                    </a:cubicBezTo>
                    <a:cubicBezTo>
                      <a:pt x="1" y="116"/>
                      <a:pt x="36" y="152"/>
                      <a:pt x="81" y="152"/>
                    </a:cubicBezTo>
                    <a:cubicBezTo>
                      <a:pt x="117" y="152"/>
                      <a:pt x="152" y="116"/>
                      <a:pt x="152" y="81"/>
                    </a:cubicBezTo>
                    <a:cubicBezTo>
                      <a:pt x="152" y="36"/>
                      <a:pt x="117" y="0"/>
                      <a:pt x="81" y="0"/>
                    </a:cubicBezTo>
                    <a:close/>
                  </a:path>
                </a:pathLst>
              </a:custGeom>
              <a:solidFill>
                <a:srgbClr val="A0C0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5457377" y="3608315"/>
                <a:ext cx="13403" cy="1340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53" extrusionOk="0">
                    <a:moveTo>
                      <a:pt x="81" y="1"/>
                    </a:moveTo>
                    <a:cubicBezTo>
                      <a:pt x="36" y="1"/>
                      <a:pt x="1" y="37"/>
                      <a:pt x="1" y="72"/>
                    </a:cubicBezTo>
                    <a:cubicBezTo>
                      <a:pt x="1" y="117"/>
                      <a:pt x="36" y="153"/>
                      <a:pt x="81" y="153"/>
                    </a:cubicBezTo>
                    <a:cubicBezTo>
                      <a:pt x="117" y="153"/>
                      <a:pt x="152" y="117"/>
                      <a:pt x="152" y="72"/>
                    </a:cubicBezTo>
                    <a:cubicBezTo>
                      <a:pt x="152" y="37"/>
                      <a:pt x="117" y="1"/>
                      <a:pt x="81" y="1"/>
                    </a:cubicBezTo>
                    <a:close/>
                  </a:path>
                </a:pathLst>
              </a:custGeom>
              <a:solidFill>
                <a:srgbClr val="A0C0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5457377" y="3701345"/>
                <a:ext cx="13403" cy="1261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44" extrusionOk="0">
                    <a:moveTo>
                      <a:pt x="81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6"/>
                      <a:pt x="36" y="143"/>
                      <a:pt x="81" y="143"/>
                    </a:cubicBezTo>
                    <a:cubicBezTo>
                      <a:pt x="117" y="143"/>
                      <a:pt x="152" y="116"/>
                      <a:pt x="152" y="72"/>
                    </a:cubicBezTo>
                    <a:cubicBezTo>
                      <a:pt x="152" y="36"/>
                      <a:pt x="117" y="0"/>
                      <a:pt x="81" y="0"/>
                    </a:cubicBezTo>
                    <a:close/>
                  </a:path>
                </a:pathLst>
              </a:custGeom>
              <a:solidFill>
                <a:srgbClr val="A0C0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5457377" y="3794375"/>
                <a:ext cx="13403" cy="1252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43" extrusionOk="0">
                    <a:moveTo>
                      <a:pt x="81" y="0"/>
                    </a:moveTo>
                    <a:cubicBezTo>
                      <a:pt x="36" y="0"/>
                      <a:pt x="1" y="36"/>
                      <a:pt x="1" y="71"/>
                    </a:cubicBezTo>
                    <a:cubicBezTo>
                      <a:pt x="1" y="116"/>
                      <a:pt x="36" y="143"/>
                      <a:pt x="81" y="143"/>
                    </a:cubicBezTo>
                    <a:cubicBezTo>
                      <a:pt x="117" y="143"/>
                      <a:pt x="152" y="116"/>
                      <a:pt x="152" y="71"/>
                    </a:cubicBezTo>
                    <a:cubicBezTo>
                      <a:pt x="152" y="36"/>
                      <a:pt x="117" y="0"/>
                      <a:pt x="81" y="0"/>
                    </a:cubicBezTo>
                    <a:close/>
                  </a:path>
                </a:pathLst>
              </a:custGeom>
              <a:solidFill>
                <a:srgbClr val="A0C0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5457377" y="3887317"/>
                <a:ext cx="13403" cy="1261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44" extrusionOk="0">
                    <a:moveTo>
                      <a:pt x="81" y="1"/>
                    </a:moveTo>
                    <a:cubicBezTo>
                      <a:pt x="36" y="1"/>
                      <a:pt x="1" y="27"/>
                      <a:pt x="1" y="72"/>
                    </a:cubicBezTo>
                    <a:cubicBezTo>
                      <a:pt x="1" y="108"/>
                      <a:pt x="36" y="143"/>
                      <a:pt x="81" y="143"/>
                    </a:cubicBezTo>
                    <a:cubicBezTo>
                      <a:pt x="117" y="143"/>
                      <a:pt x="152" y="108"/>
                      <a:pt x="152" y="72"/>
                    </a:cubicBezTo>
                    <a:cubicBezTo>
                      <a:pt x="152" y="27"/>
                      <a:pt x="117" y="1"/>
                      <a:pt x="81" y="1"/>
                    </a:cubicBezTo>
                    <a:close/>
                  </a:path>
                </a:pathLst>
              </a:custGeom>
              <a:solidFill>
                <a:srgbClr val="A0C0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333951" y="3528600"/>
                <a:ext cx="332968" cy="502649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5738" extrusionOk="0">
                    <a:moveTo>
                      <a:pt x="3399" y="1"/>
                    </a:moveTo>
                    <a:cubicBezTo>
                      <a:pt x="3399" y="1"/>
                      <a:pt x="3203" y="385"/>
                      <a:pt x="3221" y="795"/>
                    </a:cubicBezTo>
                    <a:cubicBezTo>
                      <a:pt x="3247" y="1196"/>
                      <a:pt x="3345" y="1446"/>
                      <a:pt x="3345" y="1446"/>
                    </a:cubicBezTo>
                    <a:cubicBezTo>
                      <a:pt x="3345" y="1446"/>
                      <a:pt x="3488" y="4417"/>
                      <a:pt x="18" y="4872"/>
                    </a:cubicBezTo>
                    <a:lnTo>
                      <a:pt x="0" y="5193"/>
                    </a:lnTo>
                    <a:cubicBezTo>
                      <a:pt x="357" y="5541"/>
                      <a:pt x="1080" y="5666"/>
                      <a:pt x="1481" y="5710"/>
                    </a:cubicBezTo>
                    <a:cubicBezTo>
                      <a:pt x="1686" y="5532"/>
                      <a:pt x="1766" y="5095"/>
                      <a:pt x="1766" y="5095"/>
                    </a:cubicBezTo>
                    <a:cubicBezTo>
                      <a:pt x="1766" y="5095"/>
                      <a:pt x="1802" y="5425"/>
                      <a:pt x="2034" y="5737"/>
                    </a:cubicBezTo>
                    <a:cubicBezTo>
                      <a:pt x="2739" y="5737"/>
                      <a:pt x="3167" y="5585"/>
                      <a:pt x="3167" y="5585"/>
                    </a:cubicBezTo>
                    <a:cubicBezTo>
                      <a:pt x="3167" y="5585"/>
                      <a:pt x="3667" y="4256"/>
                      <a:pt x="3800" y="4015"/>
                    </a:cubicBezTo>
                    <a:cubicBezTo>
                      <a:pt x="3800" y="4015"/>
                      <a:pt x="3399" y="1794"/>
                      <a:pt x="3560" y="1366"/>
                    </a:cubicBezTo>
                    <a:cubicBezTo>
                      <a:pt x="3560" y="1366"/>
                      <a:pt x="3319" y="706"/>
                      <a:pt x="3328" y="545"/>
                    </a:cubicBezTo>
                    <a:cubicBezTo>
                      <a:pt x="3337" y="376"/>
                      <a:pt x="3399" y="1"/>
                      <a:pt x="3399" y="1"/>
                    </a:cubicBezTo>
                    <a:close/>
                  </a:path>
                </a:pathLst>
              </a:custGeom>
              <a:solidFill>
                <a:srgbClr val="353535">
                  <a:alpha val="26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573796" y="3461412"/>
                <a:ext cx="215058" cy="5909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6746" extrusionOk="0">
                    <a:moveTo>
                      <a:pt x="1624" y="1"/>
                    </a:moveTo>
                    <a:cubicBezTo>
                      <a:pt x="1624" y="1"/>
                      <a:pt x="1" y="500"/>
                      <a:pt x="822" y="2133"/>
                    </a:cubicBezTo>
                    <a:cubicBezTo>
                      <a:pt x="991" y="2552"/>
                      <a:pt x="1134" y="3034"/>
                      <a:pt x="1259" y="3498"/>
                    </a:cubicBezTo>
                    <a:cubicBezTo>
                      <a:pt x="1178" y="4131"/>
                      <a:pt x="536" y="6103"/>
                      <a:pt x="536" y="6103"/>
                    </a:cubicBezTo>
                    <a:lnTo>
                      <a:pt x="991" y="6745"/>
                    </a:lnTo>
                    <a:cubicBezTo>
                      <a:pt x="991" y="6745"/>
                      <a:pt x="2454" y="3962"/>
                      <a:pt x="2383" y="3373"/>
                    </a:cubicBezTo>
                    <a:cubicBezTo>
                      <a:pt x="2151" y="1598"/>
                      <a:pt x="1624" y="1"/>
                      <a:pt x="16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426105" y="3223056"/>
                <a:ext cx="152512" cy="202531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2312" extrusionOk="0">
                    <a:moveTo>
                      <a:pt x="1410" y="1"/>
                    </a:moveTo>
                    <a:lnTo>
                      <a:pt x="750" y="822"/>
                    </a:lnTo>
                    <a:lnTo>
                      <a:pt x="10" y="706"/>
                    </a:lnTo>
                    <a:lnTo>
                      <a:pt x="10" y="1330"/>
                    </a:lnTo>
                    <a:lnTo>
                      <a:pt x="1" y="1839"/>
                    </a:lnTo>
                    <a:cubicBezTo>
                      <a:pt x="1" y="1839"/>
                      <a:pt x="81" y="2311"/>
                      <a:pt x="813" y="2311"/>
                    </a:cubicBezTo>
                    <a:cubicBezTo>
                      <a:pt x="1544" y="2311"/>
                      <a:pt x="1740" y="1732"/>
                      <a:pt x="1740" y="1732"/>
                    </a:cubicBezTo>
                    <a:lnTo>
                      <a:pt x="1651" y="1357"/>
                    </a:lnTo>
                    <a:lnTo>
                      <a:pt x="1544" y="74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5482431" y="3341840"/>
                <a:ext cx="119574" cy="15093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723" extrusionOk="0">
                    <a:moveTo>
                      <a:pt x="1008" y="1"/>
                    </a:moveTo>
                    <a:lnTo>
                      <a:pt x="0" y="955"/>
                    </a:lnTo>
                    <a:lnTo>
                      <a:pt x="366" y="1723"/>
                    </a:lnTo>
                    <a:lnTo>
                      <a:pt x="1365" y="393"/>
                    </a:lnTo>
                    <a:lnTo>
                      <a:pt x="1008" y="1"/>
                    </a:lnTo>
                    <a:close/>
                  </a:path>
                </a:pathLst>
              </a:custGeom>
              <a:solidFill>
                <a:srgbClr val="A0C0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5403504" y="3348147"/>
                <a:ext cx="79015" cy="135254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544" extrusionOk="0">
                    <a:moveTo>
                      <a:pt x="259" y="0"/>
                    </a:moveTo>
                    <a:lnTo>
                      <a:pt x="0" y="286"/>
                    </a:lnTo>
                    <a:lnTo>
                      <a:pt x="446" y="1544"/>
                    </a:lnTo>
                    <a:lnTo>
                      <a:pt x="901" y="883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A0C0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5426893" y="3223056"/>
                <a:ext cx="134554" cy="120012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370" extrusionOk="0">
                    <a:moveTo>
                      <a:pt x="1401" y="1"/>
                    </a:moveTo>
                    <a:lnTo>
                      <a:pt x="741" y="822"/>
                    </a:lnTo>
                    <a:lnTo>
                      <a:pt x="1" y="706"/>
                    </a:lnTo>
                    <a:lnTo>
                      <a:pt x="1" y="1285"/>
                    </a:lnTo>
                    <a:cubicBezTo>
                      <a:pt x="80" y="1343"/>
                      <a:pt x="168" y="1370"/>
                      <a:pt x="267" y="1370"/>
                    </a:cubicBezTo>
                    <a:cubicBezTo>
                      <a:pt x="577" y="1370"/>
                      <a:pt x="986" y="1107"/>
                      <a:pt x="1535" y="741"/>
                    </a:cubicBezTo>
                    <a:lnTo>
                      <a:pt x="1401" y="1"/>
                    </a:ln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354974" y="3112156"/>
                <a:ext cx="36880" cy="5317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607" extrusionOk="0">
                    <a:moveTo>
                      <a:pt x="162" y="0"/>
                    </a:moveTo>
                    <a:cubicBezTo>
                      <a:pt x="162" y="0"/>
                      <a:pt x="1" y="321"/>
                      <a:pt x="126" y="607"/>
                    </a:cubicBezTo>
                    <a:lnTo>
                      <a:pt x="420" y="80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6D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5358916" y="3049610"/>
                <a:ext cx="236082" cy="290657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3318" extrusionOk="0">
                    <a:moveTo>
                      <a:pt x="1279" y="0"/>
                    </a:moveTo>
                    <a:cubicBezTo>
                      <a:pt x="1163" y="0"/>
                      <a:pt x="1089" y="18"/>
                      <a:pt x="1089" y="18"/>
                    </a:cubicBezTo>
                    <a:cubicBezTo>
                      <a:pt x="518" y="99"/>
                      <a:pt x="1" y="830"/>
                      <a:pt x="72" y="1660"/>
                    </a:cubicBezTo>
                    <a:cubicBezTo>
                      <a:pt x="179" y="2485"/>
                      <a:pt x="531" y="3318"/>
                      <a:pt x="978" y="3318"/>
                    </a:cubicBezTo>
                    <a:cubicBezTo>
                      <a:pt x="1015" y="3318"/>
                      <a:pt x="1052" y="3312"/>
                      <a:pt x="1089" y="3301"/>
                    </a:cubicBezTo>
                    <a:cubicBezTo>
                      <a:pt x="1803" y="3051"/>
                      <a:pt x="2409" y="2186"/>
                      <a:pt x="2409" y="2186"/>
                    </a:cubicBezTo>
                    <a:cubicBezTo>
                      <a:pt x="2695" y="1526"/>
                      <a:pt x="2418" y="848"/>
                      <a:pt x="2418" y="848"/>
                    </a:cubicBezTo>
                    <a:cubicBezTo>
                      <a:pt x="2096" y="108"/>
                      <a:pt x="1562" y="0"/>
                      <a:pt x="1279" y="0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564423" y="3173913"/>
                <a:ext cx="61846" cy="7428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848" extrusionOk="0">
                    <a:moveTo>
                      <a:pt x="462" y="1"/>
                    </a:moveTo>
                    <a:cubicBezTo>
                      <a:pt x="272" y="1"/>
                      <a:pt x="132" y="181"/>
                      <a:pt x="63" y="303"/>
                    </a:cubicBezTo>
                    <a:cubicBezTo>
                      <a:pt x="28" y="366"/>
                      <a:pt x="1" y="410"/>
                      <a:pt x="1" y="410"/>
                    </a:cubicBezTo>
                    <a:lnTo>
                      <a:pt x="1" y="821"/>
                    </a:lnTo>
                    <a:cubicBezTo>
                      <a:pt x="52" y="839"/>
                      <a:pt x="101" y="847"/>
                      <a:pt x="149" y="847"/>
                    </a:cubicBezTo>
                    <a:cubicBezTo>
                      <a:pt x="425" y="847"/>
                      <a:pt x="633" y="566"/>
                      <a:pt x="679" y="330"/>
                    </a:cubicBezTo>
                    <a:cubicBezTo>
                      <a:pt x="706" y="187"/>
                      <a:pt x="670" y="62"/>
                      <a:pt x="563" y="18"/>
                    </a:cubicBezTo>
                    <a:cubicBezTo>
                      <a:pt x="528" y="6"/>
                      <a:pt x="494" y="1"/>
                      <a:pt x="462" y="1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5301101" y="2985050"/>
                <a:ext cx="327536" cy="260785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2977" extrusionOk="0">
                    <a:moveTo>
                      <a:pt x="2084" y="0"/>
                    </a:moveTo>
                    <a:cubicBezTo>
                      <a:pt x="1228" y="0"/>
                      <a:pt x="348" y="1076"/>
                      <a:pt x="348" y="1076"/>
                    </a:cubicBezTo>
                    <a:lnTo>
                      <a:pt x="777" y="1076"/>
                    </a:lnTo>
                    <a:lnTo>
                      <a:pt x="0" y="1380"/>
                    </a:lnTo>
                    <a:cubicBezTo>
                      <a:pt x="711" y="1791"/>
                      <a:pt x="1776" y="1799"/>
                      <a:pt x="1860" y="1799"/>
                    </a:cubicBezTo>
                    <a:cubicBezTo>
                      <a:pt x="1863" y="1799"/>
                      <a:pt x="1865" y="1799"/>
                      <a:pt x="1865" y="1799"/>
                    </a:cubicBezTo>
                    <a:cubicBezTo>
                      <a:pt x="1924" y="1800"/>
                      <a:pt x="1980" y="1801"/>
                      <a:pt x="2035" y="1801"/>
                    </a:cubicBezTo>
                    <a:cubicBezTo>
                      <a:pt x="2363" y="1801"/>
                      <a:pt x="2605" y="1781"/>
                      <a:pt x="2605" y="1781"/>
                    </a:cubicBezTo>
                    <a:lnTo>
                      <a:pt x="2605" y="1781"/>
                    </a:lnTo>
                    <a:cubicBezTo>
                      <a:pt x="2605" y="1781"/>
                      <a:pt x="2579" y="2058"/>
                      <a:pt x="2900" y="2200"/>
                    </a:cubicBezTo>
                    <a:cubicBezTo>
                      <a:pt x="2891" y="2593"/>
                      <a:pt x="2953" y="2977"/>
                      <a:pt x="2953" y="2977"/>
                    </a:cubicBezTo>
                    <a:cubicBezTo>
                      <a:pt x="3042" y="2771"/>
                      <a:pt x="3078" y="2566"/>
                      <a:pt x="3105" y="2397"/>
                    </a:cubicBezTo>
                    <a:cubicBezTo>
                      <a:pt x="3105" y="2397"/>
                      <a:pt x="3185" y="2281"/>
                      <a:pt x="3283" y="2209"/>
                    </a:cubicBezTo>
                    <a:cubicBezTo>
                      <a:pt x="3381" y="2156"/>
                      <a:pt x="3480" y="2156"/>
                      <a:pt x="3480" y="2156"/>
                    </a:cubicBezTo>
                    <a:cubicBezTo>
                      <a:pt x="3480" y="2156"/>
                      <a:pt x="3738" y="1067"/>
                      <a:pt x="3551" y="809"/>
                    </a:cubicBezTo>
                    <a:cubicBezTo>
                      <a:pt x="3435" y="656"/>
                      <a:pt x="3275" y="624"/>
                      <a:pt x="3164" y="624"/>
                    </a:cubicBezTo>
                    <a:cubicBezTo>
                      <a:pt x="3087" y="624"/>
                      <a:pt x="3034" y="639"/>
                      <a:pt x="3034" y="639"/>
                    </a:cubicBezTo>
                    <a:cubicBezTo>
                      <a:pt x="2758" y="169"/>
                      <a:pt x="2423" y="0"/>
                      <a:pt x="2084" y="0"/>
                    </a:cubicBezTo>
                    <a:close/>
                  </a:path>
                </a:pathLst>
              </a:custGeom>
              <a:solidFill>
                <a:srgbClr val="6D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5573796" y="4872803"/>
                <a:ext cx="146292" cy="42048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480" extrusionOk="0">
                    <a:moveTo>
                      <a:pt x="1642" y="0"/>
                    </a:moveTo>
                    <a:cubicBezTo>
                      <a:pt x="1363" y="150"/>
                      <a:pt x="1072" y="198"/>
                      <a:pt x="813" y="198"/>
                    </a:cubicBezTo>
                    <a:cubicBezTo>
                      <a:pt x="377" y="198"/>
                      <a:pt x="34" y="61"/>
                      <a:pt x="1" y="45"/>
                    </a:cubicBezTo>
                    <a:cubicBezTo>
                      <a:pt x="1" y="54"/>
                      <a:pt x="1" y="63"/>
                      <a:pt x="1" y="71"/>
                    </a:cubicBezTo>
                    <a:lnTo>
                      <a:pt x="1" y="339"/>
                    </a:lnTo>
                    <a:cubicBezTo>
                      <a:pt x="1" y="339"/>
                      <a:pt x="423" y="480"/>
                      <a:pt x="874" y="480"/>
                    </a:cubicBezTo>
                    <a:cubicBezTo>
                      <a:pt x="1158" y="480"/>
                      <a:pt x="1453" y="424"/>
                      <a:pt x="1660" y="241"/>
                    </a:cubicBezTo>
                    <a:cubicBezTo>
                      <a:pt x="1660" y="241"/>
                      <a:pt x="1669" y="143"/>
                      <a:pt x="164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5231548" y="4869649"/>
                <a:ext cx="254040" cy="24265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277" extrusionOk="0">
                    <a:moveTo>
                      <a:pt x="2882" y="0"/>
                    </a:moveTo>
                    <a:lnTo>
                      <a:pt x="0" y="36"/>
                    </a:lnTo>
                    <a:lnTo>
                      <a:pt x="9" y="277"/>
                    </a:lnTo>
                    <a:lnTo>
                      <a:pt x="2900" y="277"/>
                    </a:lnTo>
                    <a:lnTo>
                      <a:pt x="2882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78;p2"/>
            <p:cNvGrpSpPr/>
            <p:nvPr/>
          </p:nvGrpSpPr>
          <p:grpSpPr>
            <a:xfrm>
              <a:off x="2450347" y="3139202"/>
              <a:ext cx="4239163" cy="4048492"/>
              <a:chOff x="3647834" y="806543"/>
              <a:chExt cx="1848338" cy="1765203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3843968" y="1561557"/>
                <a:ext cx="243966" cy="60970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696" extrusionOk="0">
                    <a:moveTo>
                      <a:pt x="1" y="0"/>
                    </a:moveTo>
                    <a:lnTo>
                      <a:pt x="1" y="696"/>
                    </a:lnTo>
                    <a:lnTo>
                      <a:pt x="2784" y="696"/>
                    </a:lnTo>
                    <a:lnTo>
                      <a:pt x="27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4011982" y="1573996"/>
                <a:ext cx="63422" cy="35303"/>
              </a:xfrm>
              <a:custGeom>
                <a:avLst/>
                <a:gdLst/>
                <a:ahLst/>
                <a:cxnLst/>
                <a:rect l="l" t="t" r="r" b="b"/>
                <a:pathLst>
                  <a:path w="724" h="403" extrusionOk="0">
                    <a:moveTo>
                      <a:pt x="1" y="1"/>
                    </a:moveTo>
                    <a:lnTo>
                      <a:pt x="1" y="402"/>
                    </a:lnTo>
                    <a:lnTo>
                      <a:pt x="724" y="402"/>
                    </a:lnTo>
                    <a:lnTo>
                      <a:pt x="724" y="1"/>
                    </a:lnTo>
                    <a:close/>
                  </a:path>
                </a:pathLst>
              </a:custGeom>
              <a:solidFill>
                <a:srgbClr val="D0D1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859648" y="1573996"/>
                <a:ext cx="21199" cy="35303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241" y="402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rgbClr val="D0D1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867444" y="1515392"/>
                <a:ext cx="196224" cy="46253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528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2240" y="527"/>
                    </a:lnTo>
                    <a:lnTo>
                      <a:pt x="224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893198" y="1521699"/>
                <a:ext cx="144715" cy="32850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375" extrusionOk="0">
                    <a:moveTo>
                      <a:pt x="1" y="0"/>
                    </a:moveTo>
                    <a:lnTo>
                      <a:pt x="1" y="375"/>
                    </a:lnTo>
                    <a:lnTo>
                      <a:pt x="1651" y="375"/>
                    </a:lnTo>
                    <a:lnTo>
                      <a:pt x="1651" y="0"/>
                    </a:lnTo>
                    <a:close/>
                  </a:path>
                </a:pathLst>
              </a:custGeom>
              <a:solidFill>
                <a:srgbClr val="D0D1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811994" y="1622438"/>
                <a:ext cx="289956" cy="29083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332" extrusionOk="0">
                    <a:moveTo>
                      <a:pt x="0" y="1"/>
                    </a:moveTo>
                    <a:lnTo>
                      <a:pt x="0" y="331"/>
                    </a:lnTo>
                    <a:lnTo>
                      <a:pt x="3310" y="331"/>
                    </a:lnTo>
                    <a:lnTo>
                      <a:pt x="331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833806" y="1627956"/>
                <a:ext cx="64999" cy="17257"/>
              </a:xfrm>
              <a:custGeom>
                <a:avLst/>
                <a:gdLst/>
                <a:ahLst/>
                <a:cxnLst/>
                <a:rect l="l" t="t" r="r" b="b"/>
                <a:pathLst>
                  <a:path w="742" h="197" extrusionOk="0">
                    <a:moveTo>
                      <a:pt x="1" y="0"/>
                    </a:moveTo>
                    <a:lnTo>
                      <a:pt x="1" y="197"/>
                    </a:lnTo>
                    <a:lnTo>
                      <a:pt x="741" y="197"/>
                    </a:lnTo>
                    <a:lnTo>
                      <a:pt x="741" y="0"/>
                    </a:lnTo>
                    <a:close/>
                  </a:path>
                </a:pathLst>
              </a:custGeom>
              <a:solidFill>
                <a:srgbClr val="D0D1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4015136" y="1627956"/>
                <a:ext cx="64999" cy="17257"/>
              </a:xfrm>
              <a:custGeom>
                <a:avLst/>
                <a:gdLst/>
                <a:ahLst/>
                <a:cxnLst/>
                <a:rect l="l" t="t" r="r" b="b"/>
                <a:pathLst>
                  <a:path w="742" h="197" extrusionOk="0">
                    <a:moveTo>
                      <a:pt x="1" y="0"/>
                    </a:moveTo>
                    <a:lnTo>
                      <a:pt x="1" y="197"/>
                    </a:lnTo>
                    <a:lnTo>
                      <a:pt x="741" y="197"/>
                    </a:lnTo>
                    <a:lnTo>
                      <a:pt x="741" y="0"/>
                    </a:lnTo>
                    <a:close/>
                  </a:path>
                </a:pathLst>
              </a:custGeom>
              <a:solidFill>
                <a:srgbClr val="D0D1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258222" y="1882693"/>
                <a:ext cx="186851" cy="593227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6772" extrusionOk="0">
                    <a:moveTo>
                      <a:pt x="1142" y="1"/>
                    </a:moveTo>
                    <a:lnTo>
                      <a:pt x="0" y="6772"/>
                    </a:lnTo>
                    <a:lnTo>
                      <a:pt x="410" y="6772"/>
                    </a:lnTo>
                    <a:lnTo>
                      <a:pt x="21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731781" y="1882693"/>
                <a:ext cx="186851" cy="593227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6772" extrusionOk="0">
                    <a:moveTo>
                      <a:pt x="0" y="1"/>
                    </a:moveTo>
                    <a:lnTo>
                      <a:pt x="1722" y="6772"/>
                    </a:lnTo>
                    <a:lnTo>
                      <a:pt x="2132" y="6772"/>
                    </a:lnTo>
                    <a:lnTo>
                      <a:pt x="9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4286342" y="1155186"/>
                <a:ext cx="570539" cy="649466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7414" extrusionOk="0">
                    <a:moveTo>
                      <a:pt x="3203" y="0"/>
                    </a:moveTo>
                    <a:cubicBezTo>
                      <a:pt x="990" y="9"/>
                      <a:pt x="0" y="232"/>
                      <a:pt x="188" y="1481"/>
                    </a:cubicBezTo>
                    <a:cubicBezTo>
                      <a:pt x="366" y="2739"/>
                      <a:pt x="839" y="7307"/>
                      <a:pt x="839" y="7307"/>
                    </a:cubicBezTo>
                    <a:lnTo>
                      <a:pt x="3203" y="7414"/>
                    </a:lnTo>
                    <a:lnTo>
                      <a:pt x="3310" y="7414"/>
                    </a:lnTo>
                    <a:lnTo>
                      <a:pt x="5674" y="7307"/>
                    </a:lnTo>
                    <a:cubicBezTo>
                      <a:pt x="5674" y="7307"/>
                      <a:pt x="6147" y="2739"/>
                      <a:pt x="6325" y="1481"/>
                    </a:cubicBezTo>
                    <a:cubicBezTo>
                      <a:pt x="6513" y="232"/>
                      <a:pt x="5522" y="9"/>
                      <a:pt x="33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258222" y="1853786"/>
                <a:ext cx="626778" cy="115720"/>
              </a:xfrm>
              <a:custGeom>
                <a:avLst/>
                <a:gdLst/>
                <a:ahLst/>
                <a:cxnLst/>
                <a:rect l="l" t="t" r="r" b="b"/>
                <a:pathLst>
                  <a:path w="7155" h="1321" extrusionOk="0">
                    <a:moveTo>
                      <a:pt x="660" y="1"/>
                    </a:moveTo>
                    <a:cubicBezTo>
                      <a:pt x="294" y="1"/>
                      <a:pt x="0" y="295"/>
                      <a:pt x="0" y="661"/>
                    </a:cubicBezTo>
                    <a:cubicBezTo>
                      <a:pt x="0" y="1018"/>
                      <a:pt x="294" y="1321"/>
                      <a:pt x="660" y="1321"/>
                    </a:cubicBezTo>
                    <a:lnTo>
                      <a:pt x="6504" y="1321"/>
                    </a:lnTo>
                    <a:cubicBezTo>
                      <a:pt x="6860" y="1321"/>
                      <a:pt x="7155" y="1018"/>
                      <a:pt x="7155" y="661"/>
                    </a:cubicBezTo>
                    <a:cubicBezTo>
                      <a:pt x="7155" y="295"/>
                      <a:pt x="6860" y="1"/>
                      <a:pt x="65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290984" y="1747529"/>
                <a:ext cx="551880" cy="211028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2409" extrusionOk="0">
                    <a:moveTo>
                      <a:pt x="1401" y="0"/>
                    </a:moveTo>
                    <a:cubicBezTo>
                      <a:pt x="1178" y="152"/>
                      <a:pt x="1" y="714"/>
                      <a:pt x="144" y="2311"/>
                    </a:cubicBezTo>
                    <a:lnTo>
                      <a:pt x="1178" y="2275"/>
                    </a:lnTo>
                    <a:cubicBezTo>
                      <a:pt x="1526" y="2347"/>
                      <a:pt x="1821" y="2400"/>
                      <a:pt x="1821" y="2400"/>
                    </a:cubicBezTo>
                    <a:lnTo>
                      <a:pt x="2240" y="2239"/>
                    </a:lnTo>
                    <a:lnTo>
                      <a:pt x="2267" y="2239"/>
                    </a:lnTo>
                    <a:lnTo>
                      <a:pt x="2258" y="2231"/>
                    </a:lnTo>
                    <a:lnTo>
                      <a:pt x="3239" y="1856"/>
                    </a:lnTo>
                    <a:lnTo>
                      <a:pt x="4488" y="2409"/>
                    </a:lnTo>
                    <a:lnTo>
                      <a:pt x="4979" y="2347"/>
                    </a:lnTo>
                    <a:lnTo>
                      <a:pt x="4970" y="2266"/>
                    </a:lnTo>
                    <a:lnTo>
                      <a:pt x="6156" y="2311"/>
                    </a:lnTo>
                    <a:cubicBezTo>
                      <a:pt x="6299" y="714"/>
                      <a:pt x="5220" y="143"/>
                      <a:pt x="4988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436398" y="1857728"/>
                <a:ext cx="257982" cy="100828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151" extrusionOk="0">
                    <a:moveTo>
                      <a:pt x="1588" y="0"/>
                    </a:moveTo>
                    <a:lnTo>
                      <a:pt x="1454" y="473"/>
                    </a:lnTo>
                    <a:lnTo>
                      <a:pt x="259" y="785"/>
                    </a:lnTo>
                    <a:lnTo>
                      <a:pt x="0" y="527"/>
                    </a:lnTo>
                    <a:lnTo>
                      <a:pt x="161" y="1142"/>
                    </a:lnTo>
                    <a:lnTo>
                      <a:pt x="580" y="981"/>
                    </a:lnTo>
                    <a:lnTo>
                      <a:pt x="607" y="981"/>
                    </a:lnTo>
                    <a:lnTo>
                      <a:pt x="598" y="973"/>
                    </a:lnTo>
                    <a:lnTo>
                      <a:pt x="1579" y="598"/>
                    </a:lnTo>
                    <a:lnTo>
                      <a:pt x="2828" y="1151"/>
                    </a:lnTo>
                    <a:lnTo>
                      <a:pt x="2944" y="500"/>
                    </a:lnTo>
                    <a:lnTo>
                      <a:pt x="2739" y="794"/>
                    </a:lnTo>
                    <a:lnTo>
                      <a:pt x="1713" y="473"/>
                    </a:lnTo>
                    <a:lnTo>
                      <a:pt x="1588" y="0"/>
                    </a:lnTo>
                    <a:close/>
                  </a:path>
                </a:pathLst>
              </a:custGeom>
              <a:solidFill>
                <a:srgbClr val="353535">
                  <a:alpha val="26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633320" y="2403205"/>
                <a:ext cx="117296" cy="152424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740" extrusionOk="0">
                    <a:moveTo>
                      <a:pt x="286" y="0"/>
                    </a:moveTo>
                    <a:cubicBezTo>
                      <a:pt x="286" y="0"/>
                      <a:pt x="161" y="580"/>
                      <a:pt x="143" y="678"/>
                    </a:cubicBezTo>
                    <a:cubicBezTo>
                      <a:pt x="116" y="776"/>
                      <a:pt x="0" y="1552"/>
                      <a:pt x="143" y="1659"/>
                    </a:cubicBezTo>
                    <a:cubicBezTo>
                      <a:pt x="210" y="1713"/>
                      <a:pt x="484" y="1740"/>
                      <a:pt x="747" y="1740"/>
                    </a:cubicBezTo>
                    <a:cubicBezTo>
                      <a:pt x="1011" y="1740"/>
                      <a:pt x="1263" y="1713"/>
                      <a:pt x="1285" y="1659"/>
                    </a:cubicBezTo>
                    <a:cubicBezTo>
                      <a:pt x="1338" y="1552"/>
                      <a:pt x="1008" y="580"/>
                      <a:pt x="973" y="464"/>
                    </a:cubicBezTo>
                    <a:cubicBezTo>
                      <a:pt x="937" y="339"/>
                      <a:pt x="982" y="232"/>
                      <a:pt x="982" y="178"/>
                    </a:cubicBezTo>
                    <a:cubicBezTo>
                      <a:pt x="982" y="134"/>
                      <a:pt x="286" y="0"/>
                      <a:pt x="286" y="0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4645759" y="1841084"/>
                <a:ext cx="213481" cy="590336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6739" extrusionOk="0">
                    <a:moveTo>
                      <a:pt x="1357" y="1"/>
                    </a:moveTo>
                    <a:cubicBezTo>
                      <a:pt x="994" y="1"/>
                      <a:pt x="627" y="333"/>
                      <a:pt x="536" y="770"/>
                    </a:cubicBezTo>
                    <a:cubicBezTo>
                      <a:pt x="331" y="1439"/>
                      <a:pt x="1" y="6711"/>
                      <a:pt x="1" y="6711"/>
                    </a:cubicBezTo>
                    <a:cubicBezTo>
                      <a:pt x="124" y="6646"/>
                      <a:pt x="269" y="6623"/>
                      <a:pt x="410" y="6623"/>
                    </a:cubicBezTo>
                    <a:cubicBezTo>
                      <a:pt x="728" y="6623"/>
                      <a:pt x="1027" y="6738"/>
                      <a:pt x="1027" y="6738"/>
                    </a:cubicBezTo>
                    <a:cubicBezTo>
                      <a:pt x="1027" y="6738"/>
                      <a:pt x="2436" y="1992"/>
                      <a:pt x="2062" y="708"/>
                    </a:cubicBezTo>
                    <a:cubicBezTo>
                      <a:pt x="1917" y="201"/>
                      <a:pt x="1639" y="1"/>
                      <a:pt x="1357" y="1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4384014" y="2403205"/>
                <a:ext cx="117296" cy="152424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740" extrusionOk="0">
                    <a:moveTo>
                      <a:pt x="1053" y="0"/>
                    </a:moveTo>
                    <a:cubicBezTo>
                      <a:pt x="1053" y="0"/>
                      <a:pt x="357" y="134"/>
                      <a:pt x="357" y="178"/>
                    </a:cubicBezTo>
                    <a:cubicBezTo>
                      <a:pt x="357" y="232"/>
                      <a:pt x="402" y="339"/>
                      <a:pt x="366" y="464"/>
                    </a:cubicBezTo>
                    <a:cubicBezTo>
                      <a:pt x="339" y="580"/>
                      <a:pt x="0" y="1552"/>
                      <a:pt x="54" y="1659"/>
                    </a:cubicBezTo>
                    <a:cubicBezTo>
                      <a:pt x="76" y="1713"/>
                      <a:pt x="328" y="1740"/>
                      <a:pt x="593" y="1740"/>
                    </a:cubicBezTo>
                    <a:cubicBezTo>
                      <a:pt x="857" y="1740"/>
                      <a:pt x="1133" y="1713"/>
                      <a:pt x="1205" y="1659"/>
                    </a:cubicBezTo>
                    <a:cubicBezTo>
                      <a:pt x="1339" y="1552"/>
                      <a:pt x="1223" y="776"/>
                      <a:pt x="1205" y="678"/>
                    </a:cubicBezTo>
                    <a:cubicBezTo>
                      <a:pt x="1178" y="580"/>
                      <a:pt x="1053" y="0"/>
                      <a:pt x="1053" y="0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615362" y="2439121"/>
                <a:ext cx="143839" cy="129823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482" extrusionOk="0">
                    <a:moveTo>
                      <a:pt x="776" y="0"/>
                    </a:moveTo>
                    <a:cubicBezTo>
                      <a:pt x="589" y="18"/>
                      <a:pt x="455" y="152"/>
                      <a:pt x="375" y="241"/>
                    </a:cubicBezTo>
                    <a:cubicBezTo>
                      <a:pt x="339" y="286"/>
                      <a:pt x="312" y="330"/>
                      <a:pt x="312" y="330"/>
                    </a:cubicBezTo>
                    <a:cubicBezTo>
                      <a:pt x="89" y="634"/>
                      <a:pt x="0" y="1133"/>
                      <a:pt x="0" y="1133"/>
                    </a:cubicBezTo>
                    <a:cubicBezTo>
                      <a:pt x="0" y="1142"/>
                      <a:pt x="0" y="1142"/>
                      <a:pt x="0" y="1151"/>
                    </a:cubicBezTo>
                    <a:cubicBezTo>
                      <a:pt x="0" y="1249"/>
                      <a:pt x="9" y="1312"/>
                      <a:pt x="9" y="1312"/>
                    </a:cubicBezTo>
                    <a:cubicBezTo>
                      <a:pt x="181" y="1438"/>
                      <a:pt x="401" y="1481"/>
                      <a:pt x="624" y="1481"/>
                    </a:cubicBezTo>
                    <a:cubicBezTo>
                      <a:pt x="1127" y="1481"/>
                      <a:pt x="1641" y="1258"/>
                      <a:pt x="1641" y="1258"/>
                    </a:cubicBezTo>
                    <a:cubicBezTo>
                      <a:pt x="1641" y="1258"/>
                      <a:pt x="1641" y="1240"/>
                      <a:pt x="1633" y="1205"/>
                    </a:cubicBezTo>
                    <a:cubicBezTo>
                      <a:pt x="1633" y="1151"/>
                      <a:pt x="1624" y="1062"/>
                      <a:pt x="1615" y="1000"/>
                    </a:cubicBezTo>
                    <a:cubicBezTo>
                      <a:pt x="1606" y="901"/>
                      <a:pt x="1258" y="286"/>
                      <a:pt x="1258" y="286"/>
                    </a:cubicBezTo>
                    <a:cubicBezTo>
                      <a:pt x="1258" y="286"/>
                      <a:pt x="1240" y="232"/>
                      <a:pt x="1178" y="179"/>
                    </a:cubicBezTo>
                    <a:cubicBezTo>
                      <a:pt x="1169" y="179"/>
                      <a:pt x="1169" y="179"/>
                      <a:pt x="1169" y="170"/>
                    </a:cubicBezTo>
                    <a:cubicBezTo>
                      <a:pt x="1079" y="90"/>
                      <a:pt x="937" y="0"/>
                      <a:pt x="776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4615362" y="2498775"/>
                <a:ext cx="14305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674" extrusionOk="0">
                    <a:moveTo>
                      <a:pt x="894" y="0"/>
                    </a:moveTo>
                    <a:cubicBezTo>
                      <a:pt x="856" y="0"/>
                      <a:pt x="817" y="2"/>
                      <a:pt x="776" y="6"/>
                    </a:cubicBezTo>
                    <a:cubicBezTo>
                      <a:pt x="348" y="42"/>
                      <a:pt x="116" y="292"/>
                      <a:pt x="0" y="470"/>
                    </a:cubicBezTo>
                    <a:cubicBezTo>
                      <a:pt x="0" y="568"/>
                      <a:pt x="9" y="631"/>
                      <a:pt x="9" y="631"/>
                    </a:cubicBezTo>
                    <a:cubicBezTo>
                      <a:pt x="82" y="664"/>
                      <a:pt x="176" y="674"/>
                      <a:pt x="283" y="674"/>
                    </a:cubicBezTo>
                    <a:cubicBezTo>
                      <a:pt x="432" y="674"/>
                      <a:pt x="605" y="655"/>
                      <a:pt x="778" y="655"/>
                    </a:cubicBezTo>
                    <a:cubicBezTo>
                      <a:pt x="813" y="655"/>
                      <a:pt x="848" y="656"/>
                      <a:pt x="883" y="658"/>
                    </a:cubicBezTo>
                    <a:cubicBezTo>
                      <a:pt x="902" y="658"/>
                      <a:pt x="921" y="658"/>
                      <a:pt x="939" y="658"/>
                    </a:cubicBezTo>
                    <a:cubicBezTo>
                      <a:pt x="1243" y="658"/>
                      <a:pt x="1481" y="591"/>
                      <a:pt x="1633" y="524"/>
                    </a:cubicBezTo>
                    <a:cubicBezTo>
                      <a:pt x="1633" y="470"/>
                      <a:pt x="1624" y="381"/>
                      <a:pt x="1615" y="319"/>
                    </a:cubicBezTo>
                    <a:cubicBezTo>
                      <a:pt x="1486" y="181"/>
                      <a:pt x="1254" y="0"/>
                      <a:pt x="894" y="0"/>
                    </a:cubicBezTo>
                    <a:close/>
                  </a:path>
                </a:pathLst>
              </a:custGeom>
              <a:solidFill>
                <a:srgbClr val="6D6E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4614574" y="2526632"/>
                <a:ext cx="144628" cy="45114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515" extrusionOk="0">
                    <a:moveTo>
                      <a:pt x="1624" y="1"/>
                    </a:moveTo>
                    <a:cubicBezTo>
                      <a:pt x="1624" y="1"/>
                      <a:pt x="1228" y="253"/>
                      <a:pt x="658" y="253"/>
                    </a:cubicBezTo>
                    <a:cubicBezTo>
                      <a:pt x="462" y="253"/>
                      <a:pt x="246" y="223"/>
                      <a:pt x="18" y="143"/>
                    </a:cubicBezTo>
                    <a:cubicBezTo>
                      <a:pt x="18" y="143"/>
                      <a:pt x="18" y="134"/>
                      <a:pt x="9" y="134"/>
                    </a:cubicBezTo>
                    <a:lnTo>
                      <a:pt x="0" y="340"/>
                    </a:lnTo>
                    <a:cubicBezTo>
                      <a:pt x="252" y="469"/>
                      <a:pt x="500" y="515"/>
                      <a:pt x="723" y="515"/>
                    </a:cubicBezTo>
                    <a:cubicBezTo>
                      <a:pt x="1254" y="515"/>
                      <a:pt x="1650" y="259"/>
                      <a:pt x="1650" y="259"/>
                    </a:cubicBezTo>
                    <a:cubicBezTo>
                      <a:pt x="1650" y="259"/>
                      <a:pt x="1633" y="90"/>
                      <a:pt x="1624" y="1"/>
                    </a:cubicBezTo>
                    <a:close/>
                  </a:path>
                </a:pathLst>
              </a:custGeom>
              <a:solidFill>
                <a:srgbClr val="595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4376218" y="2439121"/>
                <a:ext cx="143839" cy="129823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482" extrusionOk="0">
                    <a:moveTo>
                      <a:pt x="857" y="0"/>
                    </a:moveTo>
                    <a:cubicBezTo>
                      <a:pt x="696" y="0"/>
                      <a:pt x="562" y="90"/>
                      <a:pt x="464" y="170"/>
                    </a:cubicBezTo>
                    <a:cubicBezTo>
                      <a:pt x="464" y="179"/>
                      <a:pt x="464" y="179"/>
                      <a:pt x="464" y="179"/>
                    </a:cubicBezTo>
                    <a:cubicBezTo>
                      <a:pt x="402" y="232"/>
                      <a:pt x="384" y="286"/>
                      <a:pt x="384" y="286"/>
                    </a:cubicBezTo>
                    <a:cubicBezTo>
                      <a:pt x="384" y="286"/>
                      <a:pt x="27" y="901"/>
                      <a:pt x="18" y="1000"/>
                    </a:cubicBezTo>
                    <a:cubicBezTo>
                      <a:pt x="18" y="1062"/>
                      <a:pt x="9" y="1151"/>
                      <a:pt x="0" y="1205"/>
                    </a:cubicBezTo>
                    <a:cubicBezTo>
                      <a:pt x="0" y="1240"/>
                      <a:pt x="0" y="1258"/>
                      <a:pt x="0" y="1258"/>
                    </a:cubicBezTo>
                    <a:cubicBezTo>
                      <a:pt x="0" y="1258"/>
                      <a:pt x="511" y="1481"/>
                      <a:pt x="1014" y="1481"/>
                    </a:cubicBezTo>
                    <a:cubicBezTo>
                      <a:pt x="1236" y="1481"/>
                      <a:pt x="1458" y="1438"/>
                      <a:pt x="1633" y="1312"/>
                    </a:cubicBezTo>
                    <a:cubicBezTo>
                      <a:pt x="1633" y="1312"/>
                      <a:pt x="1642" y="1249"/>
                      <a:pt x="1633" y="1151"/>
                    </a:cubicBezTo>
                    <a:cubicBezTo>
                      <a:pt x="1633" y="1142"/>
                      <a:pt x="1633" y="1142"/>
                      <a:pt x="1633" y="1133"/>
                    </a:cubicBezTo>
                    <a:cubicBezTo>
                      <a:pt x="1633" y="1133"/>
                      <a:pt x="1544" y="634"/>
                      <a:pt x="1320" y="330"/>
                    </a:cubicBezTo>
                    <a:cubicBezTo>
                      <a:pt x="1320" y="330"/>
                      <a:pt x="1303" y="286"/>
                      <a:pt x="1258" y="241"/>
                    </a:cubicBezTo>
                    <a:cubicBezTo>
                      <a:pt x="1187" y="152"/>
                      <a:pt x="1044" y="18"/>
                      <a:pt x="857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376218" y="2498775"/>
                <a:ext cx="143839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674" extrusionOk="0">
                    <a:moveTo>
                      <a:pt x="741" y="0"/>
                    </a:moveTo>
                    <a:cubicBezTo>
                      <a:pt x="386" y="0"/>
                      <a:pt x="147" y="181"/>
                      <a:pt x="18" y="319"/>
                    </a:cubicBezTo>
                    <a:cubicBezTo>
                      <a:pt x="18" y="381"/>
                      <a:pt x="9" y="470"/>
                      <a:pt x="0" y="524"/>
                    </a:cubicBezTo>
                    <a:cubicBezTo>
                      <a:pt x="160" y="591"/>
                      <a:pt x="399" y="658"/>
                      <a:pt x="695" y="658"/>
                    </a:cubicBezTo>
                    <a:cubicBezTo>
                      <a:pt x="713" y="658"/>
                      <a:pt x="731" y="658"/>
                      <a:pt x="750" y="658"/>
                    </a:cubicBezTo>
                    <a:cubicBezTo>
                      <a:pt x="785" y="656"/>
                      <a:pt x="820" y="655"/>
                      <a:pt x="856" y="655"/>
                    </a:cubicBezTo>
                    <a:cubicBezTo>
                      <a:pt x="1029" y="655"/>
                      <a:pt x="1205" y="674"/>
                      <a:pt x="1356" y="674"/>
                    </a:cubicBezTo>
                    <a:cubicBezTo>
                      <a:pt x="1464" y="674"/>
                      <a:pt x="1560" y="664"/>
                      <a:pt x="1633" y="631"/>
                    </a:cubicBezTo>
                    <a:cubicBezTo>
                      <a:pt x="1633" y="631"/>
                      <a:pt x="1642" y="568"/>
                      <a:pt x="1633" y="470"/>
                    </a:cubicBezTo>
                    <a:cubicBezTo>
                      <a:pt x="1526" y="292"/>
                      <a:pt x="1285" y="42"/>
                      <a:pt x="857" y="6"/>
                    </a:cubicBezTo>
                    <a:cubicBezTo>
                      <a:pt x="817" y="2"/>
                      <a:pt x="778" y="0"/>
                      <a:pt x="741" y="0"/>
                    </a:cubicBezTo>
                    <a:close/>
                  </a:path>
                </a:pathLst>
              </a:custGeom>
              <a:solidFill>
                <a:srgbClr val="6D6E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376218" y="2526632"/>
                <a:ext cx="143839" cy="45114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515" extrusionOk="0">
                    <a:moveTo>
                      <a:pt x="18" y="1"/>
                    </a:moveTo>
                    <a:cubicBezTo>
                      <a:pt x="9" y="90"/>
                      <a:pt x="0" y="259"/>
                      <a:pt x="0" y="259"/>
                    </a:cubicBezTo>
                    <a:cubicBezTo>
                      <a:pt x="0" y="259"/>
                      <a:pt x="397" y="515"/>
                      <a:pt x="924" y="515"/>
                    </a:cubicBezTo>
                    <a:cubicBezTo>
                      <a:pt x="1147" y="515"/>
                      <a:pt x="1393" y="469"/>
                      <a:pt x="1642" y="340"/>
                    </a:cubicBezTo>
                    <a:lnTo>
                      <a:pt x="1633" y="134"/>
                    </a:lnTo>
                    <a:cubicBezTo>
                      <a:pt x="1633" y="134"/>
                      <a:pt x="1633" y="143"/>
                      <a:pt x="1624" y="143"/>
                    </a:cubicBezTo>
                    <a:cubicBezTo>
                      <a:pt x="1396" y="223"/>
                      <a:pt x="1180" y="253"/>
                      <a:pt x="984" y="253"/>
                    </a:cubicBezTo>
                    <a:cubicBezTo>
                      <a:pt x="414" y="253"/>
                      <a:pt x="18" y="1"/>
                      <a:pt x="18" y="1"/>
                    </a:cubicBezTo>
                    <a:close/>
                  </a:path>
                </a:pathLst>
              </a:custGeom>
              <a:solidFill>
                <a:srgbClr val="595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275392" y="1841084"/>
                <a:ext cx="214182" cy="590336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6739" extrusionOk="0">
                    <a:moveTo>
                      <a:pt x="1080" y="1"/>
                    </a:moveTo>
                    <a:cubicBezTo>
                      <a:pt x="798" y="1"/>
                      <a:pt x="519" y="201"/>
                      <a:pt x="375" y="708"/>
                    </a:cubicBezTo>
                    <a:cubicBezTo>
                      <a:pt x="0" y="1992"/>
                      <a:pt x="1410" y="6738"/>
                      <a:pt x="1410" y="6738"/>
                    </a:cubicBezTo>
                    <a:cubicBezTo>
                      <a:pt x="1410" y="6738"/>
                      <a:pt x="1709" y="6623"/>
                      <a:pt x="2030" y="6623"/>
                    </a:cubicBezTo>
                    <a:cubicBezTo>
                      <a:pt x="2172" y="6623"/>
                      <a:pt x="2318" y="6646"/>
                      <a:pt x="2445" y="6711"/>
                    </a:cubicBezTo>
                    <a:cubicBezTo>
                      <a:pt x="2445" y="6711"/>
                      <a:pt x="2106" y="1439"/>
                      <a:pt x="1901" y="770"/>
                    </a:cubicBezTo>
                    <a:cubicBezTo>
                      <a:pt x="1810" y="333"/>
                      <a:pt x="1443" y="1"/>
                      <a:pt x="1080" y="1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357472" y="1119183"/>
                <a:ext cx="443168" cy="692478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7905" extrusionOk="0">
                    <a:moveTo>
                      <a:pt x="2534" y="1"/>
                    </a:moveTo>
                    <a:cubicBezTo>
                      <a:pt x="2462" y="1"/>
                      <a:pt x="2400" y="19"/>
                      <a:pt x="2337" y="28"/>
                    </a:cubicBezTo>
                    <a:cubicBezTo>
                      <a:pt x="2052" y="90"/>
                      <a:pt x="1766" y="188"/>
                      <a:pt x="1508" y="322"/>
                    </a:cubicBezTo>
                    <a:cubicBezTo>
                      <a:pt x="660" y="723"/>
                      <a:pt x="0" y="1348"/>
                      <a:pt x="0" y="1348"/>
                    </a:cubicBezTo>
                    <a:lnTo>
                      <a:pt x="473" y="2597"/>
                    </a:lnTo>
                    <a:lnTo>
                      <a:pt x="580" y="2882"/>
                    </a:lnTo>
                    <a:lnTo>
                      <a:pt x="714" y="3230"/>
                    </a:lnTo>
                    <a:lnTo>
                      <a:pt x="785" y="3418"/>
                    </a:lnTo>
                    <a:cubicBezTo>
                      <a:pt x="785" y="3444"/>
                      <a:pt x="794" y="3480"/>
                      <a:pt x="794" y="3516"/>
                    </a:cubicBezTo>
                    <a:cubicBezTo>
                      <a:pt x="946" y="4524"/>
                      <a:pt x="259" y="7334"/>
                      <a:pt x="259" y="7334"/>
                    </a:cubicBezTo>
                    <a:cubicBezTo>
                      <a:pt x="633" y="7691"/>
                      <a:pt x="1775" y="7878"/>
                      <a:pt x="2275" y="7905"/>
                    </a:cubicBezTo>
                    <a:lnTo>
                      <a:pt x="2444" y="7218"/>
                    </a:lnTo>
                    <a:lnTo>
                      <a:pt x="2632" y="7905"/>
                    </a:lnTo>
                    <a:cubicBezTo>
                      <a:pt x="3131" y="7896"/>
                      <a:pt x="4273" y="7753"/>
                      <a:pt x="4648" y="7387"/>
                    </a:cubicBezTo>
                    <a:cubicBezTo>
                      <a:pt x="4648" y="7387"/>
                      <a:pt x="4585" y="7040"/>
                      <a:pt x="4505" y="6549"/>
                    </a:cubicBezTo>
                    <a:cubicBezTo>
                      <a:pt x="4362" y="5621"/>
                      <a:pt x="4166" y="4176"/>
                      <a:pt x="4264" y="3516"/>
                    </a:cubicBezTo>
                    <a:cubicBezTo>
                      <a:pt x="4273" y="3480"/>
                      <a:pt x="4273" y="3444"/>
                      <a:pt x="4282" y="3418"/>
                    </a:cubicBezTo>
                    <a:lnTo>
                      <a:pt x="4354" y="3230"/>
                    </a:lnTo>
                    <a:lnTo>
                      <a:pt x="4478" y="2882"/>
                    </a:lnTo>
                    <a:lnTo>
                      <a:pt x="4585" y="2597"/>
                    </a:lnTo>
                    <a:lnTo>
                      <a:pt x="5058" y="1348"/>
                    </a:lnTo>
                    <a:cubicBezTo>
                      <a:pt x="5058" y="1348"/>
                      <a:pt x="4354" y="679"/>
                      <a:pt x="3479" y="277"/>
                    </a:cubicBezTo>
                    <a:cubicBezTo>
                      <a:pt x="3221" y="161"/>
                      <a:pt x="2953" y="72"/>
                      <a:pt x="2676" y="19"/>
                    </a:cubicBezTo>
                    <a:cubicBezTo>
                      <a:pt x="2632" y="10"/>
                      <a:pt x="2578" y="1"/>
                      <a:pt x="2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489483" y="1120760"/>
                <a:ext cx="172835" cy="290832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3320" extrusionOk="0">
                    <a:moveTo>
                      <a:pt x="1169" y="1"/>
                    </a:moveTo>
                    <a:lnTo>
                      <a:pt x="830" y="10"/>
                    </a:lnTo>
                    <a:cubicBezTo>
                      <a:pt x="545" y="72"/>
                      <a:pt x="259" y="170"/>
                      <a:pt x="1" y="304"/>
                    </a:cubicBezTo>
                    <a:cubicBezTo>
                      <a:pt x="188" y="1000"/>
                      <a:pt x="723" y="2864"/>
                      <a:pt x="1027" y="3319"/>
                    </a:cubicBezTo>
                    <a:cubicBezTo>
                      <a:pt x="1027" y="3319"/>
                      <a:pt x="1731" y="1508"/>
                      <a:pt x="1972" y="259"/>
                    </a:cubicBezTo>
                    <a:cubicBezTo>
                      <a:pt x="1714" y="143"/>
                      <a:pt x="1446" y="54"/>
                      <a:pt x="11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502798" y="1058302"/>
                <a:ext cx="143051" cy="175901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2008" extrusionOk="0">
                    <a:moveTo>
                      <a:pt x="1508" y="0"/>
                    </a:moveTo>
                    <a:lnTo>
                      <a:pt x="785" y="143"/>
                    </a:lnTo>
                    <a:lnTo>
                      <a:pt x="63" y="54"/>
                    </a:lnTo>
                    <a:lnTo>
                      <a:pt x="54" y="294"/>
                    </a:lnTo>
                    <a:lnTo>
                      <a:pt x="9" y="919"/>
                    </a:lnTo>
                    <a:lnTo>
                      <a:pt x="0" y="1079"/>
                    </a:lnTo>
                    <a:cubicBezTo>
                      <a:pt x="0" y="1079"/>
                      <a:pt x="99" y="1749"/>
                      <a:pt x="848" y="2007"/>
                    </a:cubicBezTo>
                    <a:cubicBezTo>
                      <a:pt x="1481" y="1731"/>
                      <a:pt x="1633" y="1053"/>
                      <a:pt x="1633" y="1053"/>
                    </a:cubicBezTo>
                    <a:lnTo>
                      <a:pt x="1562" y="187"/>
                    </a:lnTo>
                    <a:lnTo>
                      <a:pt x="1508" y="0"/>
                    </a:ln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469160" y="1141871"/>
                <a:ext cx="110288" cy="27594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3150" extrusionOk="0">
                    <a:moveTo>
                      <a:pt x="259" y="1"/>
                    </a:moveTo>
                    <a:lnTo>
                      <a:pt x="28" y="170"/>
                    </a:lnTo>
                    <a:lnTo>
                      <a:pt x="1" y="1053"/>
                    </a:lnTo>
                    <a:lnTo>
                      <a:pt x="340" y="1294"/>
                    </a:lnTo>
                    <a:lnTo>
                      <a:pt x="179" y="2035"/>
                    </a:lnTo>
                    <a:lnTo>
                      <a:pt x="1259" y="3150"/>
                    </a:lnTo>
                    <a:lnTo>
                      <a:pt x="259" y="1"/>
                    </a:lnTo>
                    <a:close/>
                    <a:moveTo>
                      <a:pt x="1259" y="3150"/>
                    </a:moveTo>
                    <a:lnTo>
                      <a:pt x="1259" y="3150"/>
                    </a:lnTo>
                    <a:lnTo>
                      <a:pt x="1259" y="3150"/>
                    </a:ln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579359" y="1135652"/>
                <a:ext cx="105558" cy="282160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3221" extrusionOk="0">
                    <a:moveTo>
                      <a:pt x="893" y="0"/>
                    </a:moveTo>
                    <a:lnTo>
                      <a:pt x="1" y="3221"/>
                    </a:lnTo>
                    <a:lnTo>
                      <a:pt x="1071" y="2106"/>
                    </a:lnTo>
                    <a:lnTo>
                      <a:pt x="875" y="1329"/>
                    </a:lnTo>
                    <a:lnTo>
                      <a:pt x="1205" y="1071"/>
                    </a:lnTo>
                    <a:lnTo>
                      <a:pt x="1134" y="161"/>
                    </a:lnTo>
                    <a:lnTo>
                      <a:pt x="893" y="0"/>
                    </a:ln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503586" y="1079326"/>
                <a:ext cx="136043" cy="75686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864" extrusionOk="0">
                    <a:moveTo>
                      <a:pt x="1499" y="1"/>
                    </a:moveTo>
                    <a:lnTo>
                      <a:pt x="776" y="144"/>
                    </a:lnTo>
                    <a:lnTo>
                      <a:pt x="45" y="54"/>
                    </a:lnTo>
                    <a:lnTo>
                      <a:pt x="0" y="679"/>
                    </a:lnTo>
                    <a:cubicBezTo>
                      <a:pt x="279" y="812"/>
                      <a:pt x="509" y="864"/>
                      <a:pt x="698" y="864"/>
                    </a:cubicBezTo>
                    <a:cubicBezTo>
                      <a:pt x="1323" y="864"/>
                      <a:pt x="1512" y="298"/>
                      <a:pt x="1553" y="188"/>
                    </a:cubicBezTo>
                    <a:lnTo>
                      <a:pt x="1499" y="1"/>
                    </a:ln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4657497" y="979375"/>
                <a:ext cx="71832" cy="72182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4" extrusionOk="0">
                    <a:moveTo>
                      <a:pt x="424" y="1"/>
                    </a:moveTo>
                    <a:cubicBezTo>
                      <a:pt x="159" y="1"/>
                      <a:pt x="1" y="410"/>
                      <a:pt x="1" y="410"/>
                    </a:cubicBezTo>
                    <a:lnTo>
                      <a:pt x="10" y="803"/>
                    </a:lnTo>
                    <a:cubicBezTo>
                      <a:pt x="53" y="817"/>
                      <a:pt x="95" y="823"/>
                      <a:pt x="136" y="823"/>
                    </a:cubicBezTo>
                    <a:cubicBezTo>
                      <a:pt x="563" y="823"/>
                      <a:pt x="820" y="116"/>
                      <a:pt x="518" y="18"/>
                    </a:cubicBezTo>
                    <a:cubicBezTo>
                      <a:pt x="485" y="6"/>
                      <a:pt x="454" y="1"/>
                      <a:pt x="424" y="1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419930" y="980602"/>
                <a:ext cx="61057" cy="70868"/>
              </a:xfrm>
              <a:custGeom>
                <a:avLst/>
                <a:gdLst/>
                <a:ahLst/>
                <a:cxnLst/>
                <a:rect l="l" t="t" r="r" b="b"/>
                <a:pathLst>
                  <a:path w="697" h="809" extrusionOk="0">
                    <a:moveTo>
                      <a:pt x="244" y="1"/>
                    </a:moveTo>
                    <a:cubicBezTo>
                      <a:pt x="209" y="1"/>
                      <a:pt x="173" y="7"/>
                      <a:pt x="135" y="22"/>
                    </a:cubicBezTo>
                    <a:cubicBezTo>
                      <a:pt x="28" y="66"/>
                      <a:pt x="1" y="191"/>
                      <a:pt x="28" y="325"/>
                    </a:cubicBezTo>
                    <a:cubicBezTo>
                      <a:pt x="80" y="551"/>
                      <a:pt x="285" y="808"/>
                      <a:pt x="546" y="808"/>
                    </a:cubicBezTo>
                    <a:cubicBezTo>
                      <a:pt x="595" y="808"/>
                      <a:pt x="645" y="799"/>
                      <a:pt x="697" y="780"/>
                    </a:cubicBezTo>
                    <a:lnTo>
                      <a:pt x="688" y="387"/>
                    </a:lnTo>
                    <a:cubicBezTo>
                      <a:pt x="688" y="387"/>
                      <a:pt x="670" y="343"/>
                      <a:pt x="625" y="289"/>
                    </a:cubicBezTo>
                    <a:cubicBezTo>
                      <a:pt x="558" y="170"/>
                      <a:pt x="422" y="1"/>
                      <a:pt x="244" y="1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4439464" y="1002764"/>
                <a:ext cx="35303" cy="2663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304" extrusionOk="0">
                    <a:moveTo>
                      <a:pt x="34" y="0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0" y="1"/>
                      <a:pt x="1" y="10"/>
                      <a:pt x="1" y="18"/>
                    </a:cubicBezTo>
                    <a:cubicBezTo>
                      <a:pt x="1" y="27"/>
                      <a:pt x="19" y="36"/>
                      <a:pt x="28" y="36"/>
                    </a:cubicBezTo>
                    <a:cubicBezTo>
                      <a:pt x="90" y="36"/>
                      <a:pt x="144" y="45"/>
                      <a:pt x="188" y="72"/>
                    </a:cubicBezTo>
                    <a:cubicBezTo>
                      <a:pt x="108" y="143"/>
                      <a:pt x="152" y="286"/>
                      <a:pt x="152" y="295"/>
                    </a:cubicBezTo>
                    <a:cubicBezTo>
                      <a:pt x="161" y="304"/>
                      <a:pt x="161" y="304"/>
                      <a:pt x="170" y="304"/>
                    </a:cubicBezTo>
                    <a:lnTo>
                      <a:pt x="179" y="304"/>
                    </a:lnTo>
                    <a:cubicBezTo>
                      <a:pt x="188" y="304"/>
                      <a:pt x="197" y="286"/>
                      <a:pt x="188" y="277"/>
                    </a:cubicBezTo>
                    <a:cubicBezTo>
                      <a:pt x="188" y="277"/>
                      <a:pt x="144" y="143"/>
                      <a:pt x="224" y="90"/>
                    </a:cubicBezTo>
                    <a:cubicBezTo>
                      <a:pt x="313" y="143"/>
                      <a:pt x="367" y="224"/>
                      <a:pt x="367" y="224"/>
                    </a:cubicBezTo>
                    <a:cubicBezTo>
                      <a:pt x="367" y="233"/>
                      <a:pt x="375" y="233"/>
                      <a:pt x="384" y="233"/>
                    </a:cubicBezTo>
                    <a:cubicBezTo>
                      <a:pt x="384" y="233"/>
                      <a:pt x="393" y="233"/>
                      <a:pt x="393" y="224"/>
                    </a:cubicBezTo>
                    <a:cubicBezTo>
                      <a:pt x="402" y="224"/>
                      <a:pt x="402" y="206"/>
                      <a:pt x="402" y="197"/>
                    </a:cubicBezTo>
                    <a:cubicBezTo>
                      <a:pt x="394" y="188"/>
                      <a:pt x="257" y="0"/>
                      <a:pt x="34" y="0"/>
                    </a:cubicBezTo>
                    <a:close/>
                  </a:path>
                </a:pathLst>
              </a:custGeom>
              <a:solidFill>
                <a:srgbClr val="D47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4468372" y="852708"/>
                <a:ext cx="199378" cy="289255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3302" extrusionOk="0">
                    <a:moveTo>
                      <a:pt x="1112" y="0"/>
                    </a:moveTo>
                    <a:cubicBezTo>
                      <a:pt x="1104" y="0"/>
                      <a:pt x="1097" y="1"/>
                      <a:pt x="1089" y="1"/>
                    </a:cubicBezTo>
                    <a:cubicBezTo>
                      <a:pt x="474" y="19"/>
                      <a:pt x="1" y="777"/>
                      <a:pt x="28" y="1687"/>
                    </a:cubicBezTo>
                    <a:cubicBezTo>
                      <a:pt x="54" y="2586"/>
                      <a:pt x="559" y="3302"/>
                      <a:pt x="1165" y="3302"/>
                    </a:cubicBezTo>
                    <a:cubicBezTo>
                      <a:pt x="1172" y="3302"/>
                      <a:pt x="1180" y="3302"/>
                      <a:pt x="1187" y="3302"/>
                    </a:cubicBezTo>
                    <a:cubicBezTo>
                      <a:pt x="1803" y="3284"/>
                      <a:pt x="2276" y="2525"/>
                      <a:pt x="2249" y="1615"/>
                    </a:cubicBezTo>
                    <a:cubicBezTo>
                      <a:pt x="2223" y="717"/>
                      <a:pt x="1717" y="0"/>
                      <a:pt x="1112" y="0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428514" y="806543"/>
                <a:ext cx="276028" cy="207262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366" extrusionOk="0">
                    <a:moveTo>
                      <a:pt x="1787" y="0"/>
                    </a:moveTo>
                    <a:cubicBezTo>
                      <a:pt x="1712" y="0"/>
                      <a:pt x="1629" y="9"/>
                      <a:pt x="1535" y="28"/>
                    </a:cubicBezTo>
                    <a:cubicBezTo>
                      <a:pt x="1250" y="82"/>
                      <a:pt x="1009" y="180"/>
                      <a:pt x="831" y="296"/>
                    </a:cubicBezTo>
                    <a:cubicBezTo>
                      <a:pt x="822" y="296"/>
                      <a:pt x="813" y="296"/>
                      <a:pt x="813" y="314"/>
                    </a:cubicBezTo>
                    <a:cubicBezTo>
                      <a:pt x="260" y="555"/>
                      <a:pt x="54" y="1170"/>
                      <a:pt x="28" y="1331"/>
                    </a:cubicBezTo>
                    <a:cubicBezTo>
                      <a:pt x="1" y="1500"/>
                      <a:pt x="197" y="2000"/>
                      <a:pt x="197" y="2000"/>
                    </a:cubicBezTo>
                    <a:cubicBezTo>
                      <a:pt x="429" y="2009"/>
                      <a:pt x="500" y="2366"/>
                      <a:pt x="500" y="2366"/>
                    </a:cubicBezTo>
                    <a:cubicBezTo>
                      <a:pt x="625" y="2142"/>
                      <a:pt x="679" y="1955"/>
                      <a:pt x="688" y="1812"/>
                    </a:cubicBezTo>
                    <a:cubicBezTo>
                      <a:pt x="708" y="1813"/>
                      <a:pt x="728" y="1814"/>
                      <a:pt x="749" y="1814"/>
                    </a:cubicBezTo>
                    <a:cubicBezTo>
                      <a:pt x="1128" y="1814"/>
                      <a:pt x="1489" y="1657"/>
                      <a:pt x="1625" y="1420"/>
                    </a:cubicBezTo>
                    <a:cubicBezTo>
                      <a:pt x="1812" y="1054"/>
                      <a:pt x="2088" y="1045"/>
                      <a:pt x="2088" y="1045"/>
                    </a:cubicBezTo>
                    <a:cubicBezTo>
                      <a:pt x="2258" y="1375"/>
                      <a:pt x="2579" y="1518"/>
                      <a:pt x="2579" y="1518"/>
                    </a:cubicBezTo>
                    <a:cubicBezTo>
                      <a:pt x="2427" y="1928"/>
                      <a:pt x="2695" y="2330"/>
                      <a:pt x="2695" y="2330"/>
                    </a:cubicBezTo>
                    <a:cubicBezTo>
                      <a:pt x="2749" y="2107"/>
                      <a:pt x="2963" y="1982"/>
                      <a:pt x="2963" y="1982"/>
                    </a:cubicBezTo>
                    <a:cubicBezTo>
                      <a:pt x="2963" y="1982"/>
                      <a:pt x="3150" y="1500"/>
                      <a:pt x="3141" y="1286"/>
                    </a:cubicBezTo>
                    <a:cubicBezTo>
                      <a:pt x="3132" y="1072"/>
                      <a:pt x="3034" y="599"/>
                      <a:pt x="2891" y="501"/>
                    </a:cubicBezTo>
                    <a:cubicBezTo>
                      <a:pt x="2807" y="451"/>
                      <a:pt x="2670" y="440"/>
                      <a:pt x="2566" y="440"/>
                    </a:cubicBezTo>
                    <a:cubicBezTo>
                      <a:pt x="2482" y="440"/>
                      <a:pt x="2418" y="447"/>
                      <a:pt x="2418" y="447"/>
                    </a:cubicBezTo>
                    <a:cubicBezTo>
                      <a:pt x="2418" y="447"/>
                      <a:pt x="2329" y="0"/>
                      <a:pt x="178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4645759" y="1237967"/>
                <a:ext cx="282247" cy="440891"/>
              </a:xfrm>
              <a:custGeom>
                <a:avLst/>
                <a:gdLst/>
                <a:ahLst/>
                <a:cxnLst/>
                <a:rect l="l" t="t" r="r" b="b"/>
                <a:pathLst>
                  <a:path w="3222" h="5033" extrusionOk="0">
                    <a:moveTo>
                      <a:pt x="1749" y="1"/>
                    </a:moveTo>
                    <a:lnTo>
                      <a:pt x="1482" y="420"/>
                    </a:lnTo>
                    <a:lnTo>
                      <a:pt x="1009" y="1339"/>
                    </a:lnTo>
                    <a:lnTo>
                      <a:pt x="2231" y="3703"/>
                    </a:lnTo>
                    <a:cubicBezTo>
                      <a:pt x="1696" y="3837"/>
                      <a:pt x="1" y="4542"/>
                      <a:pt x="1" y="4542"/>
                    </a:cubicBezTo>
                    <a:lnTo>
                      <a:pt x="153" y="5032"/>
                    </a:lnTo>
                    <a:cubicBezTo>
                      <a:pt x="1419" y="4747"/>
                      <a:pt x="3221" y="4631"/>
                      <a:pt x="3221" y="4033"/>
                    </a:cubicBezTo>
                    <a:cubicBezTo>
                      <a:pt x="3061" y="2686"/>
                      <a:pt x="1749" y="1"/>
                      <a:pt x="1749" y="1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4782589" y="1407558"/>
                <a:ext cx="90666" cy="53261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08" extrusionOk="0">
                    <a:moveTo>
                      <a:pt x="1035" y="1"/>
                    </a:moveTo>
                    <a:lnTo>
                      <a:pt x="0" y="402"/>
                    </a:lnTo>
                    <a:lnTo>
                      <a:pt x="107" y="607"/>
                    </a:lnTo>
                    <a:lnTo>
                      <a:pt x="1035" y="1"/>
                    </a:ln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4705151" y="1233324"/>
                <a:ext cx="272874" cy="450965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5148" extrusionOk="0">
                    <a:moveTo>
                      <a:pt x="931" y="1"/>
                    </a:moveTo>
                    <a:cubicBezTo>
                      <a:pt x="567" y="1"/>
                      <a:pt x="335" y="721"/>
                      <a:pt x="233" y="1160"/>
                    </a:cubicBezTo>
                    <a:cubicBezTo>
                      <a:pt x="188" y="1356"/>
                      <a:pt x="162" y="1499"/>
                      <a:pt x="162" y="1499"/>
                    </a:cubicBezTo>
                    <a:lnTo>
                      <a:pt x="376" y="1874"/>
                    </a:lnTo>
                    <a:lnTo>
                      <a:pt x="1321" y="3587"/>
                    </a:lnTo>
                    <a:lnTo>
                      <a:pt x="402" y="3997"/>
                    </a:lnTo>
                    <a:lnTo>
                      <a:pt x="1" y="4175"/>
                    </a:lnTo>
                    <a:lnTo>
                      <a:pt x="304" y="5148"/>
                    </a:lnTo>
                    <a:cubicBezTo>
                      <a:pt x="304" y="5148"/>
                      <a:pt x="2642" y="4630"/>
                      <a:pt x="2865" y="4042"/>
                    </a:cubicBezTo>
                    <a:cubicBezTo>
                      <a:pt x="3114" y="3426"/>
                      <a:pt x="1089" y="45"/>
                      <a:pt x="1089" y="45"/>
                    </a:cubicBezTo>
                    <a:cubicBezTo>
                      <a:pt x="1034" y="14"/>
                      <a:pt x="981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4725474" y="1334939"/>
                <a:ext cx="165038" cy="248521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2837" extrusionOk="0">
                    <a:moveTo>
                      <a:pt x="1" y="0"/>
                    </a:moveTo>
                    <a:lnTo>
                      <a:pt x="144" y="714"/>
                    </a:lnTo>
                    <a:lnTo>
                      <a:pt x="1089" y="2427"/>
                    </a:lnTo>
                    <a:lnTo>
                      <a:pt x="170" y="2837"/>
                    </a:lnTo>
                    <a:lnTo>
                      <a:pt x="170" y="2837"/>
                    </a:lnTo>
                    <a:lnTo>
                      <a:pt x="1170" y="2587"/>
                    </a:lnTo>
                    <a:lnTo>
                      <a:pt x="1883" y="2730"/>
                    </a:lnTo>
                    <a:lnTo>
                      <a:pt x="1883" y="2730"/>
                    </a:lnTo>
                    <a:lnTo>
                      <a:pt x="1339" y="24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53535">
                  <a:alpha val="26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4158185" y="1233850"/>
                <a:ext cx="286102" cy="265078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3026" extrusionOk="0">
                    <a:moveTo>
                      <a:pt x="2406" y="0"/>
                    </a:moveTo>
                    <a:cubicBezTo>
                      <a:pt x="2361" y="0"/>
                      <a:pt x="2314" y="12"/>
                      <a:pt x="2266" y="39"/>
                    </a:cubicBezTo>
                    <a:cubicBezTo>
                      <a:pt x="2266" y="39"/>
                      <a:pt x="0" y="2171"/>
                      <a:pt x="241" y="2787"/>
                    </a:cubicBezTo>
                    <a:cubicBezTo>
                      <a:pt x="311" y="2963"/>
                      <a:pt x="457" y="3025"/>
                      <a:pt x="627" y="3025"/>
                    </a:cubicBezTo>
                    <a:cubicBezTo>
                      <a:pt x="1024" y="3025"/>
                      <a:pt x="1552" y="2688"/>
                      <a:pt x="1552" y="2688"/>
                    </a:cubicBezTo>
                    <a:lnTo>
                      <a:pt x="3265" y="1805"/>
                    </a:lnTo>
                    <a:cubicBezTo>
                      <a:pt x="3265" y="1805"/>
                      <a:pt x="2953" y="0"/>
                      <a:pt x="24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4380072" y="1352108"/>
                <a:ext cx="384564" cy="459550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5246" extrusionOk="0">
                    <a:moveTo>
                      <a:pt x="572" y="0"/>
                    </a:moveTo>
                    <a:lnTo>
                      <a:pt x="456" y="571"/>
                    </a:lnTo>
                    <a:lnTo>
                      <a:pt x="527" y="759"/>
                    </a:lnTo>
                    <a:cubicBezTo>
                      <a:pt x="527" y="785"/>
                      <a:pt x="536" y="821"/>
                      <a:pt x="536" y="857"/>
                    </a:cubicBezTo>
                    <a:cubicBezTo>
                      <a:pt x="688" y="1865"/>
                      <a:pt x="1" y="4675"/>
                      <a:pt x="1" y="4675"/>
                    </a:cubicBezTo>
                    <a:cubicBezTo>
                      <a:pt x="375" y="5032"/>
                      <a:pt x="1517" y="5219"/>
                      <a:pt x="2017" y="5246"/>
                    </a:cubicBezTo>
                    <a:lnTo>
                      <a:pt x="2186" y="4559"/>
                    </a:lnTo>
                    <a:lnTo>
                      <a:pt x="2374" y="5246"/>
                    </a:lnTo>
                    <a:cubicBezTo>
                      <a:pt x="2873" y="5237"/>
                      <a:pt x="4015" y="5094"/>
                      <a:pt x="4390" y="4728"/>
                    </a:cubicBezTo>
                    <a:cubicBezTo>
                      <a:pt x="4390" y="4728"/>
                      <a:pt x="4327" y="4381"/>
                      <a:pt x="4247" y="3890"/>
                    </a:cubicBezTo>
                    <a:cubicBezTo>
                      <a:pt x="1294" y="3346"/>
                      <a:pt x="572" y="0"/>
                      <a:pt x="572" y="0"/>
                    </a:cubicBezTo>
                    <a:close/>
                  </a:path>
                </a:pathLst>
              </a:custGeom>
              <a:solidFill>
                <a:srgbClr val="353535">
                  <a:alpha val="26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4354318" y="1417719"/>
                <a:ext cx="450176" cy="235294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2686" extrusionOk="0">
                    <a:moveTo>
                      <a:pt x="107" y="1"/>
                    </a:moveTo>
                    <a:cubicBezTo>
                      <a:pt x="45" y="1"/>
                      <a:pt x="0" y="54"/>
                      <a:pt x="0" y="117"/>
                    </a:cubicBezTo>
                    <a:lnTo>
                      <a:pt x="241" y="2588"/>
                    </a:lnTo>
                    <a:cubicBezTo>
                      <a:pt x="250" y="2641"/>
                      <a:pt x="295" y="2686"/>
                      <a:pt x="348" y="2686"/>
                    </a:cubicBezTo>
                    <a:lnTo>
                      <a:pt x="4791" y="2686"/>
                    </a:lnTo>
                    <a:cubicBezTo>
                      <a:pt x="4845" y="2686"/>
                      <a:pt x="4880" y="2641"/>
                      <a:pt x="4889" y="2588"/>
                    </a:cubicBezTo>
                    <a:lnTo>
                      <a:pt x="5130" y="117"/>
                    </a:lnTo>
                    <a:cubicBezTo>
                      <a:pt x="5139" y="54"/>
                      <a:pt x="5094" y="1"/>
                      <a:pt x="5032" y="1"/>
                    </a:cubicBezTo>
                    <a:close/>
                  </a:path>
                </a:pathLst>
              </a:custGeom>
              <a:solidFill>
                <a:srgbClr val="CFD0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4546510" y="1502953"/>
                <a:ext cx="64999" cy="64912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41" extrusionOk="0">
                    <a:moveTo>
                      <a:pt x="376" y="0"/>
                    </a:moveTo>
                    <a:cubicBezTo>
                      <a:pt x="170" y="0"/>
                      <a:pt x="1" y="161"/>
                      <a:pt x="1" y="366"/>
                    </a:cubicBezTo>
                    <a:cubicBezTo>
                      <a:pt x="1" y="580"/>
                      <a:pt x="170" y="740"/>
                      <a:pt x="376" y="740"/>
                    </a:cubicBezTo>
                    <a:cubicBezTo>
                      <a:pt x="572" y="740"/>
                      <a:pt x="732" y="589"/>
                      <a:pt x="741" y="393"/>
                    </a:cubicBezTo>
                    <a:cubicBezTo>
                      <a:pt x="661" y="375"/>
                      <a:pt x="590" y="339"/>
                      <a:pt x="545" y="268"/>
                    </a:cubicBezTo>
                    <a:cubicBezTo>
                      <a:pt x="501" y="196"/>
                      <a:pt x="518" y="116"/>
                      <a:pt x="563" y="54"/>
                    </a:cubicBezTo>
                    <a:cubicBezTo>
                      <a:pt x="509" y="18"/>
                      <a:pt x="447" y="0"/>
                      <a:pt x="376" y="0"/>
                    </a:cubicBezTo>
                    <a:close/>
                  </a:path>
                </a:pathLst>
              </a:custGeom>
              <a:solidFill>
                <a:srgbClr val="E4E6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47834" y="1692779"/>
                <a:ext cx="287678" cy="775348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8851" extrusionOk="0">
                    <a:moveTo>
                      <a:pt x="2436" y="1"/>
                    </a:moveTo>
                    <a:lnTo>
                      <a:pt x="1" y="8850"/>
                    </a:lnTo>
                    <a:lnTo>
                      <a:pt x="349" y="8850"/>
                    </a:lnTo>
                    <a:lnTo>
                      <a:pt x="3284" y="1"/>
                    </a:lnTo>
                    <a:close/>
                  </a:path>
                </a:pathLst>
              </a:custGeom>
              <a:solidFill>
                <a:srgbClr val="8A5E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5207705" y="1692779"/>
                <a:ext cx="288467" cy="775348"/>
              </a:xfrm>
              <a:custGeom>
                <a:avLst/>
                <a:gdLst/>
                <a:ahLst/>
                <a:cxnLst/>
                <a:rect l="l" t="t" r="r" b="b"/>
                <a:pathLst>
                  <a:path w="3293" h="8851" extrusionOk="0">
                    <a:moveTo>
                      <a:pt x="0" y="1"/>
                    </a:moveTo>
                    <a:lnTo>
                      <a:pt x="2944" y="8850"/>
                    </a:lnTo>
                    <a:lnTo>
                      <a:pt x="3292" y="8850"/>
                    </a:lnTo>
                    <a:lnTo>
                      <a:pt x="857" y="1"/>
                    </a:lnTo>
                    <a:close/>
                  </a:path>
                </a:pathLst>
              </a:custGeom>
              <a:solidFill>
                <a:srgbClr val="8A5E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743229" y="1652134"/>
                <a:ext cx="1640398" cy="55626"/>
              </a:xfrm>
              <a:custGeom>
                <a:avLst/>
                <a:gdLst/>
                <a:ahLst/>
                <a:cxnLst/>
                <a:rect l="l" t="t" r="r" b="b"/>
                <a:pathLst>
                  <a:path w="18726" h="635" extrusionOk="0">
                    <a:moveTo>
                      <a:pt x="0" y="1"/>
                    </a:moveTo>
                    <a:lnTo>
                      <a:pt x="0" y="634"/>
                    </a:lnTo>
                    <a:lnTo>
                      <a:pt x="18725" y="634"/>
                    </a:lnTo>
                    <a:lnTo>
                      <a:pt x="18725" y="1"/>
                    </a:lnTo>
                    <a:close/>
                  </a:path>
                </a:pathLst>
              </a:custGeom>
              <a:solidFill>
                <a:srgbClr val="C3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438676" y="965272"/>
                <a:ext cx="25930" cy="13157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02" extrusionOk="0">
                    <a:moveTo>
                      <a:pt x="161" y="0"/>
                    </a:moveTo>
                    <a:cubicBezTo>
                      <a:pt x="135" y="0"/>
                      <a:pt x="117" y="18"/>
                      <a:pt x="117" y="45"/>
                    </a:cubicBezTo>
                    <a:lnTo>
                      <a:pt x="10" y="1446"/>
                    </a:lnTo>
                    <a:cubicBezTo>
                      <a:pt x="1" y="1472"/>
                      <a:pt x="19" y="1490"/>
                      <a:pt x="45" y="1499"/>
                    </a:cubicBezTo>
                    <a:lnTo>
                      <a:pt x="144" y="1499"/>
                    </a:lnTo>
                    <a:cubicBezTo>
                      <a:pt x="147" y="1501"/>
                      <a:pt x="150" y="1501"/>
                      <a:pt x="154" y="1501"/>
                    </a:cubicBezTo>
                    <a:cubicBezTo>
                      <a:pt x="170" y="1501"/>
                      <a:pt x="188" y="1485"/>
                      <a:pt x="188" y="1463"/>
                    </a:cubicBezTo>
                    <a:lnTo>
                      <a:pt x="295" y="54"/>
                    </a:lnTo>
                    <a:cubicBezTo>
                      <a:pt x="295" y="36"/>
                      <a:pt x="277" y="9"/>
                      <a:pt x="260" y="9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595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372276" y="966761"/>
                <a:ext cx="107748" cy="175200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2000" extrusionOk="0">
                    <a:moveTo>
                      <a:pt x="899" y="651"/>
                    </a:moveTo>
                    <a:cubicBezTo>
                      <a:pt x="953" y="651"/>
                      <a:pt x="1028" y="690"/>
                      <a:pt x="1044" y="706"/>
                    </a:cubicBezTo>
                    <a:cubicBezTo>
                      <a:pt x="1053" y="715"/>
                      <a:pt x="1044" y="777"/>
                      <a:pt x="1071" y="831"/>
                    </a:cubicBezTo>
                    <a:cubicBezTo>
                      <a:pt x="1044" y="795"/>
                      <a:pt x="1018" y="768"/>
                      <a:pt x="1000" y="768"/>
                    </a:cubicBezTo>
                    <a:cubicBezTo>
                      <a:pt x="986" y="764"/>
                      <a:pt x="965" y="762"/>
                      <a:pt x="940" y="762"/>
                    </a:cubicBezTo>
                    <a:cubicBezTo>
                      <a:pt x="864" y="762"/>
                      <a:pt x="759" y="777"/>
                      <a:pt x="759" y="777"/>
                    </a:cubicBezTo>
                    <a:cubicBezTo>
                      <a:pt x="759" y="777"/>
                      <a:pt x="857" y="670"/>
                      <a:pt x="884" y="652"/>
                    </a:cubicBezTo>
                    <a:cubicBezTo>
                      <a:pt x="889" y="652"/>
                      <a:pt x="894" y="651"/>
                      <a:pt x="899" y="651"/>
                    </a:cubicBezTo>
                    <a:close/>
                    <a:moveTo>
                      <a:pt x="816" y="0"/>
                    </a:moveTo>
                    <a:cubicBezTo>
                      <a:pt x="792" y="0"/>
                      <a:pt x="760" y="17"/>
                      <a:pt x="723" y="55"/>
                    </a:cubicBezTo>
                    <a:cubicBezTo>
                      <a:pt x="634" y="144"/>
                      <a:pt x="500" y="340"/>
                      <a:pt x="473" y="367"/>
                    </a:cubicBezTo>
                    <a:cubicBezTo>
                      <a:pt x="447" y="385"/>
                      <a:pt x="295" y="947"/>
                      <a:pt x="295" y="947"/>
                    </a:cubicBezTo>
                    <a:cubicBezTo>
                      <a:pt x="295" y="947"/>
                      <a:pt x="108" y="1527"/>
                      <a:pt x="1" y="1714"/>
                    </a:cubicBezTo>
                    <a:cubicBezTo>
                      <a:pt x="179" y="1812"/>
                      <a:pt x="340" y="1892"/>
                      <a:pt x="509" y="2000"/>
                    </a:cubicBezTo>
                    <a:cubicBezTo>
                      <a:pt x="554" y="1946"/>
                      <a:pt x="741" y="1643"/>
                      <a:pt x="759" y="1571"/>
                    </a:cubicBezTo>
                    <a:cubicBezTo>
                      <a:pt x="839" y="1366"/>
                      <a:pt x="768" y="1250"/>
                      <a:pt x="768" y="1250"/>
                    </a:cubicBezTo>
                    <a:cubicBezTo>
                      <a:pt x="768" y="1250"/>
                      <a:pt x="821" y="1223"/>
                      <a:pt x="839" y="1223"/>
                    </a:cubicBezTo>
                    <a:cubicBezTo>
                      <a:pt x="866" y="1223"/>
                      <a:pt x="964" y="1464"/>
                      <a:pt x="1026" y="1473"/>
                    </a:cubicBezTo>
                    <a:cubicBezTo>
                      <a:pt x="1030" y="1474"/>
                      <a:pt x="1033" y="1474"/>
                      <a:pt x="1036" y="1474"/>
                    </a:cubicBezTo>
                    <a:cubicBezTo>
                      <a:pt x="1100" y="1474"/>
                      <a:pt x="1123" y="1388"/>
                      <a:pt x="1098" y="1286"/>
                    </a:cubicBezTo>
                    <a:cubicBezTo>
                      <a:pt x="1098" y="1286"/>
                      <a:pt x="1116" y="1286"/>
                      <a:pt x="1134" y="1277"/>
                    </a:cubicBezTo>
                    <a:cubicBezTo>
                      <a:pt x="1169" y="1268"/>
                      <a:pt x="1205" y="1241"/>
                      <a:pt x="1187" y="1134"/>
                    </a:cubicBezTo>
                    <a:cubicBezTo>
                      <a:pt x="1169" y="1036"/>
                      <a:pt x="1125" y="938"/>
                      <a:pt x="1089" y="867"/>
                    </a:cubicBezTo>
                    <a:lnTo>
                      <a:pt x="1089" y="867"/>
                    </a:lnTo>
                    <a:cubicBezTo>
                      <a:pt x="1099" y="875"/>
                      <a:pt x="1111" y="878"/>
                      <a:pt x="1125" y="878"/>
                    </a:cubicBezTo>
                    <a:cubicBezTo>
                      <a:pt x="1172" y="878"/>
                      <a:pt x="1230" y="830"/>
                      <a:pt x="1223" y="733"/>
                    </a:cubicBezTo>
                    <a:cubicBezTo>
                      <a:pt x="1223" y="661"/>
                      <a:pt x="1223" y="545"/>
                      <a:pt x="1142" y="501"/>
                    </a:cubicBezTo>
                    <a:cubicBezTo>
                      <a:pt x="1093" y="468"/>
                      <a:pt x="912" y="365"/>
                      <a:pt x="837" y="365"/>
                    </a:cubicBezTo>
                    <a:cubicBezTo>
                      <a:pt x="831" y="365"/>
                      <a:pt x="826" y="366"/>
                      <a:pt x="821" y="367"/>
                    </a:cubicBezTo>
                    <a:cubicBezTo>
                      <a:pt x="770" y="393"/>
                      <a:pt x="660" y="501"/>
                      <a:pt x="652" y="501"/>
                    </a:cubicBezTo>
                    <a:cubicBezTo>
                      <a:pt x="652" y="501"/>
                      <a:pt x="652" y="501"/>
                      <a:pt x="652" y="501"/>
                    </a:cubicBezTo>
                    <a:cubicBezTo>
                      <a:pt x="661" y="483"/>
                      <a:pt x="893" y="180"/>
                      <a:pt x="875" y="90"/>
                    </a:cubicBezTo>
                    <a:cubicBezTo>
                      <a:pt x="870" y="33"/>
                      <a:pt x="849" y="0"/>
                      <a:pt x="816" y="0"/>
                    </a:cubicBezTo>
                    <a:close/>
                  </a:path>
                </a:pathLst>
              </a:custGeom>
              <a:solidFill>
                <a:srgbClr val="EDA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445771" y="1053747"/>
                <a:ext cx="25842" cy="25667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93" extrusionOk="0">
                    <a:moveTo>
                      <a:pt x="77" y="0"/>
                    </a:moveTo>
                    <a:cubicBezTo>
                      <a:pt x="40" y="0"/>
                      <a:pt x="0" y="16"/>
                      <a:pt x="0" y="16"/>
                    </a:cubicBezTo>
                    <a:cubicBezTo>
                      <a:pt x="0" y="16"/>
                      <a:pt x="13" y="15"/>
                      <a:pt x="30" y="15"/>
                    </a:cubicBezTo>
                    <a:cubicBezTo>
                      <a:pt x="54" y="15"/>
                      <a:pt x="88" y="18"/>
                      <a:pt x="98" y="34"/>
                    </a:cubicBezTo>
                    <a:cubicBezTo>
                      <a:pt x="125" y="52"/>
                      <a:pt x="259" y="293"/>
                      <a:pt x="259" y="293"/>
                    </a:cubicBezTo>
                    <a:cubicBezTo>
                      <a:pt x="259" y="293"/>
                      <a:pt x="277" y="293"/>
                      <a:pt x="295" y="284"/>
                    </a:cubicBezTo>
                    <a:cubicBezTo>
                      <a:pt x="295" y="275"/>
                      <a:pt x="161" y="61"/>
                      <a:pt x="125" y="16"/>
                    </a:cubicBezTo>
                    <a:cubicBezTo>
                      <a:pt x="113" y="4"/>
                      <a:pt x="95" y="0"/>
                      <a:pt x="77" y="0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138650" y="1106744"/>
                <a:ext cx="289168" cy="393324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4490" extrusionOk="0">
                    <a:moveTo>
                      <a:pt x="2641" y="0"/>
                    </a:moveTo>
                    <a:cubicBezTo>
                      <a:pt x="2641" y="0"/>
                      <a:pt x="0" y="3399"/>
                      <a:pt x="446" y="4273"/>
                    </a:cubicBezTo>
                    <a:cubicBezTo>
                      <a:pt x="523" y="4432"/>
                      <a:pt x="657" y="4489"/>
                      <a:pt x="810" y="4489"/>
                    </a:cubicBezTo>
                    <a:cubicBezTo>
                      <a:pt x="1206" y="4489"/>
                      <a:pt x="1731" y="4104"/>
                      <a:pt x="1731" y="4104"/>
                    </a:cubicBezTo>
                    <a:lnTo>
                      <a:pt x="3301" y="419"/>
                    </a:lnTo>
                    <a:lnTo>
                      <a:pt x="26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300357" y="1198898"/>
                <a:ext cx="104069" cy="201743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2303" extrusionOk="0">
                    <a:moveTo>
                      <a:pt x="1187" y="1"/>
                    </a:moveTo>
                    <a:lnTo>
                      <a:pt x="438" y="1749"/>
                    </a:lnTo>
                    <a:lnTo>
                      <a:pt x="1" y="2302"/>
                    </a:lnTo>
                    <a:lnTo>
                      <a:pt x="1" y="2302"/>
                    </a:lnTo>
                    <a:lnTo>
                      <a:pt x="411" y="2017"/>
                    </a:lnTo>
                    <a:lnTo>
                      <a:pt x="483" y="2302"/>
                    </a:lnTo>
                    <a:lnTo>
                      <a:pt x="599" y="1794"/>
                    </a:lnTo>
                    <a:lnTo>
                      <a:pt x="1187" y="1"/>
                    </a:lnTo>
                    <a:close/>
                    <a:moveTo>
                      <a:pt x="483" y="2302"/>
                    </a:moveTo>
                    <a:lnTo>
                      <a:pt x="483" y="2302"/>
                    </a:lnTo>
                    <a:lnTo>
                      <a:pt x="483" y="2302"/>
                    </a:lnTo>
                    <a:close/>
                  </a:path>
                </a:pathLst>
              </a:custGeom>
              <a:solidFill>
                <a:srgbClr val="353535">
                  <a:alpha val="26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5021646" y="1097809"/>
                <a:ext cx="105646" cy="10222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167" extrusionOk="0">
                    <a:moveTo>
                      <a:pt x="772" y="1"/>
                    </a:moveTo>
                    <a:cubicBezTo>
                      <a:pt x="668" y="1"/>
                      <a:pt x="565" y="41"/>
                      <a:pt x="492" y="120"/>
                    </a:cubicBezTo>
                    <a:lnTo>
                      <a:pt x="135" y="539"/>
                    </a:lnTo>
                    <a:cubicBezTo>
                      <a:pt x="1" y="691"/>
                      <a:pt x="19" y="923"/>
                      <a:pt x="170" y="1057"/>
                    </a:cubicBezTo>
                    <a:lnTo>
                      <a:pt x="206" y="1083"/>
                    </a:lnTo>
                    <a:cubicBezTo>
                      <a:pt x="273" y="1139"/>
                      <a:pt x="357" y="1166"/>
                      <a:pt x="439" y="1166"/>
                    </a:cubicBezTo>
                    <a:cubicBezTo>
                      <a:pt x="543" y="1166"/>
                      <a:pt x="645" y="1123"/>
                      <a:pt x="715" y="1039"/>
                    </a:cubicBezTo>
                    <a:lnTo>
                      <a:pt x="1080" y="628"/>
                    </a:lnTo>
                    <a:cubicBezTo>
                      <a:pt x="1205" y="477"/>
                      <a:pt x="1187" y="245"/>
                      <a:pt x="1036" y="111"/>
                    </a:cubicBezTo>
                    <a:lnTo>
                      <a:pt x="1009" y="84"/>
                    </a:lnTo>
                    <a:cubicBezTo>
                      <a:pt x="941" y="28"/>
                      <a:pt x="856" y="1"/>
                      <a:pt x="772" y="1"/>
                    </a:cubicBezTo>
                    <a:close/>
                  </a:path>
                </a:pathLst>
              </a:custGeom>
              <a:solidFill>
                <a:srgbClr val="3234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4970926" y="1190926"/>
                <a:ext cx="77438" cy="75686"/>
              </a:xfrm>
              <a:custGeom>
                <a:avLst/>
                <a:gdLst/>
                <a:ahLst/>
                <a:cxnLst/>
                <a:rect l="l" t="t" r="r" b="b"/>
                <a:pathLst>
                  <a:path w="884" h="864" extrusionOk="0">
                    <a:moveTo>
                      <a:pt x="569" y="1"/>
                    </a:moveTo>
                    <a:cubicBezTo>
                      <a:pt x="492" y="1"/>
                      <a:pt x="415" y="32"/>
                      <a:pt x="366" y="92"/>
                    </a:cubicBezTo>
                    <a:lnTo>
                      <a:pt x="98" y="404"/>
                    </a:lnTo>
                    <a:cubicBezTo>
                      <a:pt x="0" y="511"/>
                      <a:pt x="18" y="681"/>
                      <a:pt x="125" y="779"/>
                    </a:cubicBezTo>
                    <a:lnTo>
                      <a:pt x="152" y="797"/>
                    </a:lnTo>
                    <a:cubicBezTo>
                      <a:pt x="201" y="842"/>
                      <a:pt x="263" y="864"/>
                      <a:pt x="325" y="864"/>
                    </a:cubicBezTo>
                    <a:cubicBezTo>
                      <a:pt x="399" y="864"/>
                      <a:pt x="473" y="833"/>
                      <a:pt x="526" y="770"/>
                    </a:cubicBezTo>
                    <a:lnTo>
                      <a:pt x="794" y="466"/>
                    </a:lnTo>
                    <a:cubicBezTo>
                      <a:pt x="883" y="350"/>
                      <a:pt x="874" y="181"/>
                      <a:pt x="767" y="83"/>
                    </a:cubicBezTo>
                    <a:lnTo>
                      <a:pt x="741" y="65"/>
                    </a:lnTo>
                    <a:cubicBezTo>
                      <a:pt x="693" y="21"/>
                      <a:pt x="631" y="1"/>
                      <a:pt x="5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4919330" y="1112175"/>
                <a:ext cx="194647" cy="191581"/>
              </a:xfrm>
              <a:custGeom>
                <a:avLst/>
                <a:gdLst/>
                <a:ahLst/>
                <a:cxnLst/>
                <a:rect l="l" t="t" r="r" b="b"/>
                <a:pathLst>
                  <a:path w="2222" h="2187" extrusionOk="0">
                    <a:moveTo>
                      <a:pt x="1526" y="1"/>
                    </a:moveTo>
                    <a:lnTo>
                      <a:pt x="0" y="518"/>
                    </a:lnTo>
                    <a:lnTo>
                      <a:pt x="883" y="1285"/>
                    </a:lnTo>
                    <a:lnTo>
                      <a:pt x="1044" y="1419"/>
                    </a:lnTo>
                    <a:lnTo>
                      <a:pt x="1927" y="2186"/>
                    </a:lnTo>
                    <a:lnTo>
                      <a:pt x="2222" y="598"/>
                    </a:lnTo>
                    <a:lnTo>
                      <a:pt x="1954" y="366"/>
                    </a:lnTo>
                    <a:lnTo>
                      <a:pt x="1793" y="232"/>
                    </a:lnTo>
                    <a:lnTo>
                      <a:pt x="1526" y="1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5094352" y="1123125"/>
                <a:ext cx="243878" cy="501773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5728" extrusionOk="0">
                    <a:moveTo>
                      <a:pt x="143" y="0"/>
                    </a:moveTo>
                    <a:lnTo>
                      <a:pt x="1" y="170"/>
                    </a:lnTo>
                    <a:lnTo>
                      <a:pt x="2516" y="2168"/>
                    </a:lnTo>
                    <a:lnTo>
                      <a:pt x="1125" y="5647"/>
                    </a:lnTo>
                    <a:lnTo>
                      <a:pt x="1330" y="5728"/>
                    </a:lnTo>
                    <a:lnTo>
                      <a:pt x="2784" y="209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5297582" y="1283343"/>
                <a:ext cx="57115" cy="5711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2" extrusionOk="0">
                    <a:moveTo>
                      <a:pt x="33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500"/>
                      <a:pt x="143" y="651"/>
                      <a:pt x="330" y="651"/>
                    </a:cubicBezTo>
                    <a:cubicBezTo>
                      <a:pt x="509" y="651"/>
                      <a:pt x="651" y="500"/>
                      <a:pt x="651" y="321"/>
                    </a:cubicBezTo>
                    <a:cubicBezTo>
                      <a:pt x="651" y="143"/>
                      <a:pt x="509" y="0"/>
                      <a:pt x="330" y="0"/>
                    </a:cubicBezTo>
                    <a:close/>
                  </a:path>
                </a:pathLst>
              </a:custGeom>
              <a:solidFill>
                <a:srgbClr val="3234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5312386" y="1298147"/>
                <a:ext cx="27419" cy="26718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05" extrusionOk="0">
                    <a:moveTo>
                      <a:pt x="161" y="1"/>
                    </a:moveTo>
                    <a:cubicBezTo>
                      <a:pt x="72" y="1"/>
                      <a:pt x="1" y="72"/>
                      <a:pt x="1" y="152"/>
                    </a:cubicBezTo>
                    <a:cubicBezTo>
                      <a:pt x="1" y="242"/>
                      <a:pt x="72" y="304"/>
                      <a:pt x="161" y="304"/>
                    </a:cubicBezTo>
                    <a:cubicBezTo>
                      <a:pt x="241" y="304"/>
                      <a:pt x="313" y="242"/>
                      <a:pt x="313" y="152"/>
                    </a:cubicBezTo>
                    <a:cubicBezTo>
                      <a:pt x="313" y="72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rgbClr val="BAB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5085768" y="1609999"/>
                <a:ext cx="240812" cy="42223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482" extrusionOk="0">
                    <a:moveTo>
                      <a:pt x="0" y="0"/>
                    </a:moveTo>
                    <a:lnTo>
                      <a:pt x="0" y="482"/>
                    </a:lnTo>
                    <a:lnTo>
                      <a:pt x="2748" y="482"/>
                    </a:lnTo>
                    <a:lnTo>
                      <a:pt x="2748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560681" y="1233333"/>
                <a:ext cx="35156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90" extrusionOk="0">
                    <a:moveTo>
                      <a:pt x="164" y="0"/>
                    </a:moveTo>
                    <a:cubicBezTo>
                      <a:pt x="102" y="0"/>
                      <a:pt x="44" y="23"/>
                      <a:pt x="0" y="70"/>
                    </a:cubicBezTo>
                    <a:cubicBezTo>
                      <a:pt x="27" y="222"/>
                      <a:pt x="89" y="356"/>
                      <a:pt x="170" y="490"/>
                    </a:cubicBezTo>
                    <a:lnTo>
                      <a:pt x="357" y="70"/>
                    </a:lnTo>
                    <a:cubicBezTo>
                      <a:pt x="298" y="25"/>
                      <a:pt x="229" y="0"/>
                      <a:pt x="164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492000" y="1138750"/>
                <a:ext cx="82225" cy="1359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5439" extrusionOk="0">
                    <a:moveTo>
                      <a:pt x="464" y="0"/>
                    </a:moveTo>
                    <a:lnTo>
                      <a:pt x="3289" y="3837"/>
                    </a:lnTo>
                    <a:lnTo>
                      <a:pt x="1771" y="5439"/>
                    </a:lnTo>
                    <a:lnTo>
                      <a:pt x="0" y="29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39" name="Google Shape;139;p2"/>
              <p:cNvSpPr/>
              <p:nvPr/>
            </p:nvSpPr>
            <p:spPr>
              <a:xfrm>
                <a:off x="4572100" y="1130350"/>
                <a:ext cx="83625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5606" extrusionOk="0">
                    <a:moveTo>
                      <a:pt x="2879" y="0"/>
                    </a:moveTo>
                    <a:lnTo>
                      <a:pt x="0" y="4173"/>
                    </a:lnTo>
                    <a:lnTo>
                      <a:pt x="1855" y="5606"/>
                    </a:lnTo>
                    <a:lnTo>
                      <a:pt x="3345" y="29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40" name="Google Shape;140;p2"/>
              <p:cNvSpPr/>
              <p:nvPr/>
            </p:nvSpPr>
            <p:spPr>
              <a:xfrm>
                <a:off x="4556850" y="1268200"/>
                <a:ext cx="43425" cy="148600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5944" extrusionOk="0">
                    <a:moveTo>
                      <a:pt x="526" y="126"/>
                    </a:moveTo>
                    <a:lnTo>
                      <a:pt x="0" y="3301"/>
                    </a:lnTo>
                    <a:lnTo>
                      <a:pt x="881" y="5944"/>
                    </a:lnTo>
                    <a:lnTo>
                      <a:pt x="1737" y="3063"/>
                    </a:lnTo>
                    <a:lnTo>
                      <a:pt x="107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</p:sp>
        </p:grpSp>
        <p:grpSp>
          <p:nvGrpSpPr>
            <p:cNvPr id="141" name="Google Shape;141;p2"/>
            <p:cNvGrpSpPr/>
            <p:nvPr/>
          </p:nvGrpSpPr>
          <p:grpSpPr>
            <a:xfrm>
              <a:off x="4384242" y="3516748"/>
              <a:ext cx="474548" cy="262078"/>
              <a:chOff x="1524981" y="3328262"/>
              <a:chExt cx="208748" cy="115280"/>
            </a:xfrm>
          </p:grpSpPr>
          <p:sp>
            <p:nvSpPr>
              <p:cNvPr id="142" name="Google Shape;142;p2"/>
              <p:cNvSpPr/>
              <p:nvPr/>
            </p:nvSpPr>
            <p:spPr>
              <a:xfrm>
                <a:off x="1700091" y="3362163"/>
                <a:ext cx="33638" cy="27419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13" extrusionOk="0">
                    <a:moveTo>
                      <a:pt x="366" y="1"/>
                    </a:moveTo>
                    <a:cubicBezTo>
                      <a:pt x="134" y="1"/>
                      <a:pt x="9" y="215"/>
                      <a:pt x="0" y="224"/>
                    </a:cubicBezTo>
                    <a:cubicBezTo>
                      <a:pt x="0" y="233"/>
                      <a:pt x="0" y="242"/>
                      <a:pt x="9" y="251"/>
                    </a:cubicBezTo>
                    <a:lnTo>
                      <a:pt x="18" y="251"/>
                    </a:lnTo>
                    <a:cubicBezTo>
                      <a:pt x="27" y="251"/>
                      <a:pt x="27" y="251"/>
                      <a:pt x="36" y="242"/>
                    </a:cubicBezTo>
                    <a:cubicBezTo>
                      <a:pt x="36" y="242"/>
                      <a:pt x="80" y="161"/>
                      <a:pt x="170" y="99"/>
                    </a:cubicBezTo>
                    <a:cubicBezTo>
                      <a:pt x="250" y="152"/>
                      <a:pt x="214" y="286"/>
                      <a:pt x="214" y="286"/>
                    </a:cubicBezTo>
                    <a:cubicBezTo>
                      <a:pt x="214" y="304"/>
                      <a:pt x="214" y="313"/>
                      <a:pt x="223" y="313"/>
                    </a:cubicBezTo>
                    <a:lnTo>
                      <a:pt x="232" y="313"/>
                    </a:lnTo>
                    <a:cubicBezTo>
                      <a:pt x="241" y="313"/>
                      <a:pt x="250" y="313"/>
                      <a:pt x="250" y="304"/>
                    </a:cubicBezTo>
                    <a:cubicBezTo>
                      <a:pt x="250" y="295"/>
                      <a:pt x="295" y="152"/>
                      <a:pt x="205" y="81"/>
                    </a:cubicBezTo>
                    <a:cubicBezTo>
                      <a:pt x="250" y="54"/>
                      <a:pt x="304" y="36"/>
                      <a:pt x="357" y="36"/>
                    </a:cubicBezTo>
                    <a:lnTo>
                      <a:pt x="366" y="36"/>
                    </a:lnTo>
                    <a:cubicBezTo>
                      <a:pt x="375" y="36"/>
                      <a:pt x="384" y="28"/>
                      <a:pt x="384" y="19"/>
                    </a:cubicBezTo>
                    <a:cubicBezTo>
                      <a:pt x="384" y="10"/>
                      <a:pt x="375" y="1"/>
                      <a:pt x="366" y="1"/>
                    </a:cubicBezTo>
                    <a:close/>
                  </a:path>
                </a:pathLst>
              </a:custGeom>
              <a:solidFill>
                <a:srgbClr val="D47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1629749" y="3360586"/>
                <a:ext cx="32149" cy="14191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62" extrusionOk="0">
                    <a:moveTo>
                      <a:pt x="179" y="1"/>
                    </a:moveTo>
                    <a:cubicBezTo>
                      <a:pt x="134" y="1"/>
                      <a:pt x="90" y="28"/>
                      <a:pt x="63" y="54"/>
                    </a:cubicBezTo>
                    <a:cubicBezTo>
                      <a:pt x="27" y="81"/>
                      <a:pt x="9" y="126"/>
                      <a:pt x="0" y="162"/>
                    </a:cubicBezTo>
                    <a:cubicBezTo>
                      <a:pt x="54" y="108"/>
                      <a:pt x="116" y="63"/>
                      <a:pt x="179" y="63"/>
                    </a:cubicBezTo>
                    <a:cubicBezTo>
                      <a:pt x="241" y="63"/>
                      <a:pt x="304" y="99"/>
                      <a:pt x="366" y="153"/>
                    </a:cubicBezTo>
                    <a:cubicBezTo>
                      <a:pt x="357" y="108"/>
                      <a:pt x="330" y="72"/>
                      <a:pt x="304" y="46"/>
                    </a:cubicBezTo>
                    <a:cubicBezTo>
                      <a:pt x="268" y="19"/>
                      <a:pt x="223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1545304" y="3365141"/>
                <a:ext cx="30572" cy="13578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55" extrusionOk="0">
                    <a:moveTo>
                      <a:pt x="189" y="1"/>
                    </a:moveTo>
                    <a:cubicBezTo>
                      <a:pt x="182" y="1"/>
                      <a:pt x="176" y="1"/>
                      <a:pt x="170" y="2"/>
                    </a:cubicBezTo>
                    <a:cubicBezTo>
                      <a:pt x="117" y="2"/>
                      <a:pt x="72" y="20"/>
                      <a:pt x="45" y="56"/>
                    </a:cubicBezTo>
                    <a:cubicBezTo>
                      <a:pt x="19" y="83"/>
                      <a:pt x="1" y="118"/>
                      <a:pt x="1" y="154"/>
                    </a:cubicBezTo>
                    <a:cubicBezTo>
                      <a:pt x="54" y="101"/>
                      <a:pt x="108" y="65"/>
                      <a:pt x="170" y="56"/>
                    </a:cubicBezTo>
                    <a:cubicBezTo>
                      <a:pt x="233" y="56"/>
                      <a:pt x="286" y="92"/>
                      <a:pt x="349" y="145"/>
                    </a:cubicBezTo>
                    <a:cubicBezTo>
                      <a:pt x="340" y="110"/>
                      <a:pt x="322" y="74"/>
                      <a:pt x="295" y="47"/>
                    </a:cubicBezTo>
                    <a:cubicBezTo>
                      <a:pt x="272" y="24"/>
                      <a:pt x="229" y="1"/>
                      <a:pt x="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1524981" y="3391070"/>
                <a:ext cx="18834" cy="66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76" extrusionOk="0">
                    <a:moveTo>
                      <a:pt x="108" y="1"/>
                    </a:moveTo>
                    <a:cubicBezTo>
                      <a:pt x="54" y="1"/>
                      <a:pt x="10" y="10"/>
                      <a:pt x="1" y="28"/>
                    </a:cubicBezTo>
                    <a:cubicBezTo>
                      <a:pt x="1" y="45"/>
                      <a:pt x="45" y="63"/>
                      <a:pt x="99" y="72"/>
                    </a:cubicBezTo>
                    <a:cubicBezTo>
                      <a:pt x="116" y="75"/>
                      <a:pt x="131" y="76"/>
                      <a:pt x="145" y="76"/>
                    </a:cubicBezTo>
                    <a:cubicBezTo>
                      <a:pt x="182" y="76"/>
                      <a:pt x="206" y="67"/>
                      <a:pt x="206" y="54"/>
                    </a:cubicBezTo>
                    <a:cubicBezTo>
                      <a:pt x="215" y="28"/>
                      <a:pt x="170" y="10"/>
                      <a:pt x="108" y="1"/>
                    </a:cubicBezTo>
                    <a:close/>
                  </a:path>
                </a:pathLst>
              </a:custGeom>
              <a:solidFill>
                <a:srgbClr val="D47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1526558" y="3403334"/>
                <a:ext cx="18046" cy="69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9" extrusionOk="0">
                    <a:moveTo>
                      <a:pt x="139" y="0"/>
                    </a:moveTo>
                    <a:cubicBezTo>
                      <a:pt x="127" y="0"/>
                      <a:pt x="113" y="1"/>
                      <a:pt x="99" y="4"/>
                    </a:cubicBezTo>
                    <a:cubicBezTo>
                      <a:pt x="36" y="13"/>
                      <a:pt x="1" y="39"/>
                      <a:pt x="1" y="57"/>
                    </a:cubicBezTo>
                    <a:cubicBezTo>
                      <a:pt x="1" y="70"/>
                      <a:pt x="29" y="78"/>
                      <a:pt x="66" y="78"/>
                    </a:cubicBezTo>
                    <a:cubicBezTo>
                      <a:pt x="79" y="78"/>
                      <a:pt x="93" y="77"/>
                      <a:pt x="108" y="75"/>
                    </a:cubicBezTo>
                    <a:cubicBezTo>
                      <a:pt x="161" y="66"/>
                      <a:pt x="206" y="39"/>
                      <a:pt x="206" y="21"/>
                    </a:cubicBezTo>
                    <a:cubicBezTo>
                      <a:pt x="199" y="8"/>
                      <a:pt x="174" y="0"/>
                      <a:pt x="139" y="0"/>
                    </a:cubicBezTo>
                    <a:close/>
                  </a:path>
                </a:pathLst>
              </a:custGeom>
              <a:solidFill>
                <a:srgbClr val="D47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1668818" y="3399392"/>
                <a:ext cx="18834" cy="613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70" extrusionOk="0">
                    <a:moveTo>
                      <a:pt x="70" y="0"/>
                    </a:moveTo>
                    <a:cubicBezTo>
                      <a:pt x="33" y="0"/>
                      <a:pt x="9" y="9"/>
                      <a:pt x="9" y="22"/>
                    </a:cubicBezTo>
                    <a:cubicBezTo>
                      <a:pt x="0" y="40"/>
                      <a:pt x="45" y="66"/>
                      <a:pt x="107" y="66"/>
                    </a:cubicBezTo>
                    <a:cubicBezTo>
                      <a:pt x="122" y="69"/>
                      <a:pt x="135" y="70"/>
                      <a:pt x="148" y="70"/>
                    </a:cubicBezTo>
                    <a:cubicBezTo>
                      <a:pt x="182" y="70"/>
                      <a:pt x="208" y="62"/>
                      <a:pt x="214" y="49"/>
                    </a:cubicBezTo>
                    <a:cubicBezTo>
                      <a:pt x="214" y="31"/>
                      <a:pt x="170" y="4"/>
                      <a:pt x="116" y="4"/>
                    </a:cubicBezTo>
                    <a:cubicBezTo>
                      <a:pt x="100" y="2"/>
                      <a:pt x="84" y="0"/>
                      <a:pt x="70" y="0"/>
                    </a:cubicBezTo>
                    <a:close/>
                  </a:path>
                </a:pathLst>
              </a:custGeom>
              <a:solidFill>
                <a:srgbClr val="D47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1668030" y="3386865"/>
                <a:ext cx="18046" cy="700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80" extrusionOk="0">
                    <a:moveTo>
                      <a:pt x="141" y="1"/>
                    </a:moveTo>
                    <a:cubicBezTo>
                      <a:pt x="127" y="1"/>
                      <a:pt x="113" y="2"/>
                      <a:pt x="99" y="4"/>
                    </a:cubicBezTo>
                    <a:cubicBezTo>
                      <a:pt x="45" y="13"/>
                      <a:pt x="0" y="40"/>
                      <a:pt x="0" y="58"/>
                    </a:cubicBezTo>
                    <a:cubicBezTo>
                      <a:pt x="7" y="71"/>
                      <a:pt x="33" y="79"/>
                      <a:pt x="67" y="79"/>
                    </a:cubicBezTo>
                    <a:cubicBezTo>
                      <a:pt x="79" y="79"/>
                      <a:pt x="93" y="78"/>
                      <a:pt x="107" y="76"/>
                    </a:cubicBezTo>
                    <a:cubicBezTo>
                      <a:pt x="170" y="58"/>
                      <a:pt x="206" y="40"/>
                      <a:pt x="206" y="22"/>
                    </a:cubicBezTo>
                    <a:cubicBezTo>
                      <a:pt x="206" y="9"/>
                      <a:pt x="177" y="1"/>
                      <a:pt x="141" y="1"/>
                    </a:cubicBezTo>
                    <a:close/>
                  </a:path>
                </a:pathLst>
              </a:custGeom>
              <a:solidFill>
                <a:srgbClr val="D47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1595323" y="3357958"/>
                <a:ext cx="27506" cy="58254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65" extrusionOk="0">
                    <a:moveTo>
                      <a:pt x="64" y="0"/>
                    </a:moveTo>
                    <a:cubicBezTo>
                      <a:pt x="58" y="0"/>
                      <a:pt x="52" y="7"/>
                      <a:pt x="45" y="13"/>
                    </a:cubicBezTo>
                    <a:cubicBezTo>
                      <a:pt x="45" y="22"/>
                      <a:pt x="1" y="183"/>
                      <a:pt x="28" y="468"/>
                    </a:cubicBezTo>
                    <a:cubicBezTo>
                      <a:pt x="36" y="638"/>
                      <a:pt x="108" y="664"/>
                      <a:pt x="135" y="664"/>
                    </a:cubicBezTo>
                    <a:lnTo>
                      <a:pt x="144" y="664"/>
                    </a:lnTo>
                    <a:cubicBezTo>
                      <a:pt x="215" y="664"/>
                      <a:pt x="286" y="566"/>
                      <a:pt x="313" y="432"/>
                    </a:cubicBezTo>
                    <a:cubicBezTo>
                      <a:pt x="313" y="415"/>
                      <a:pt x="304" y="406"/>
                      <a:pt x="295" y="406"/>
                    </a:cubicBezTo>
                    <a:cubicBezTo>
                      <a:pt x="286" y="406"/>
                      <a:pt x="277" y="415"/>
                      <a:pt x="268" y="423"/>
                    </a:cubicBezTo>
                    <a:cubicBezTo>
                      <a:pt x="251" y="548"/>
                      <a:pt x="179" y="629"/>
                      <a:pt x="135" y="629"/>
                    </a:cubicBezTo>
                    <a:cubicBezTo>
                      <a:pt x="108" y="629"/>
                      <a:pt x="72" y="584"/>
                      <a:pt x="63" y="459"/>
                    </a:cubicBezTo>
                    <a:cubicBezTo>
                      <a:pt x="45" y="183"/>
                      <a:pt x="81" y="22"/>
                      <a:pt x="81" y="22"/>
                    </a:cubicBezTo>
                    <a:cubicBezTo>
                      <a:pt x="90" y="13"/>
                      <a:pt x="81" y="4"/>
                      <a:pt x="72" y="4"/>
                    </a:cubicBezTo>
                    <a:cubicBezTo>
                      <a:pt x="70" y="2"/>
                      <a:pt x="67" y="0"/>
                      <a:pt x="64" y="0"/>
                    </a:cubicBezTo>
                    <a:close/>
                  </a:path>
                </a:pathLst>
              </a:custGeom>
              <a:solidFill>
                <a:srgbClr val="D47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1566415" y="3419277"/>
                <a:ext cx="81380" cy="2426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77" extrusionOk="0">
                    <a:moveTo>
                      <a:pt x="920" y="0"/>
                    </a:moveTo>
                    <a:cubicBezTo>
                      <a:pt x="911" y="0"/>
                      <a:pt x="893" y="0"/>
                      <a:pt x="893" y="9"/>
                    </a:cubicBezTo>
                    <a:cubicBezTo>
                      <a:pt x="893" y="9"/>
                      <a:pt x="768" y="232"/>
                      <a:pt x="491" y="241"/>
                    </a:cubicBezTo>
                    <a:cubicBezTo>
                      <a:pt x="486" y="241"/>
                      <a:pt x="480" y="241"/>
                      <a:pt x="475" y="241"/>
                    </a:cubicBezTo>
                    <a:cubicBezTo>
                      <a:pt x="208" y="241"/>
                      <a:pt x="36" y="36"/>
                      <a:pt x="36" y="36"/>
                    </a:cubicBezTo>
                    <a:cubicBezTo>
                      <a:pt x="27" y="27"/>
                      <a:pt x="19" y="27"/>
                      <a:pt x="10" y="27"/>
                    </a:cubicBezTo>
                    <a:cubicBezTo>
                      <a:pt x="1" y="36"/>
                      <a:pt x="1" y="45"/>
                      <a:pt x="1" y="54"/>
                    </a:cubicBezTo>
                    <a:cubicBezTo>
                      <a:pt x="9" y="62"/>
                      <a:pt x="190" y="277"/>
                      <a:pt x="474" y="277"/>
                    </a:cubicBezTo>
                    <a:cubicBezTo>
                      <a:pt x="480" y="277"/>
                      <a:pt x="486" y="277"/>
                      <a:pt x="491" y="277"/>
                    </a:cubicBezTo>
                    <a:cubicBezTo>
                      <a:pt x="786" y="268"/>
                      <a:pt x="920" y="36"/>
                      <a:pt x="920" y="27"/>
                    </a:cubicBezTo>
                    <a:cubicBezTo>
                      <a:pt x="928" y="18"/>
                      <a:pt x="928" y="9"/>
                      <a:pt x="920" y="0"/>
                    </a:cubicBezTo>
                    <a:close/>
                  </a:path>
                </a:pathLst>
              </a:custGeom>
              <a:solidFill>
                <a:srgbClr val="D47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1627384" y="3328262"/>
                <a:ext cx="49319" cy="23827"/>
              </a:xfrm>
              <a:custGeom>
                <a:avLst/>
                <a:gdLst/>
                <a:ahLst/>
                <a:cxnLst/>
                <a:rect l="l" t="t" r="r" b="b"/>
                <a:pathLst>
                  <a:path w="563" h="272" extrusionOk="0">
                    <a:moveTo>
                      <a:pt x="248" y="1"/>
                    </a:moveTo>
                    <a:cubicBezTo>
                      <a:pt x="180" y="1"/>
                      <a:pt x="110" y="21"/>
                      <a:pt x="36" y="58"/>
                    </a:cubicBezTo>
                    <a:cubicBezTo>
                      <a:pt x="9" y="76"/>
                      <a:pt x="1" y="111"/>
                      <a:pt x="18" y="138"/>
                    </a:cubicBezTo>
                    <a:cubicBezTo>
                      <a:pt x="30" y="155"/>
                      <a:pt x="45" y="165"/>
                      <a:pt x="62" y="165"/>
                    </a:cubicBezTo>
                    <a:cubicBezTo>
                      <a:pt x="71" y="165"/>
                      <a:pt x="80" y="162"/>
                      <a:pt x="90" y="156"/>
                    </a:cubicBezTo>
                    <a:cubicBezTo>
                      <a:pt x="145" y="125"/>
                      <a:pt x="195" y="112"/>
                      <a:pt x="242" y="112"/>
                    </a:cubicBezTo>
                    <a:cubicBezTo>
                      <a:pt x="263" y="112"/>
                      <a:pt x="284" y="114"/>
                      <a:pt x="304" y="120"/>
                    </a:cubicBezTo>
                    <a:cubicBezTo>
                      <a:pt x="402" y="147"/>
                      <a:pt x="536" y="272"/>
                      <a:pt x="536" y="272"/>
                    </a:cubicBezTo>
                    <a:cubicBezTo>
                      <a:pt x="563" y="263"/>
                      <a:pt x="482" y="58"/>
                      <a:pt x="340" y="13"/>
                    </a:cubicBezTo>
                    <a:cubicBezTo>
                      <a:pt x="309" y="5"/>
                      <a:pt x="279" y="1"/>
                      <a:pt x="2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1528135" y="3333080"/>
                <a:ext cx="46165" cy="29171"/>
              </a:xfrm>
              <a:custGeom>
                <a:avLst/>
                <a:gdLst/>
                <a:ahLst/>
                <a:cxnLst/>
                <a:rect l="l" t="t" r="r" b="b"/>
                <a:pathLst>
                  <a:path w="527" h="333" extrusionOk="0">
                    <a:moveTo>
                      <a:pt x="336" y="0"/>
                    </a:moveTo>
                    <a:cubicBezTo>
                      <a:pt x="280" y="0"/>
                      <a:pt x="228" y="14"/>
                      <a:pt x="179" y="38"/>
                    </a:cubicBezTo>
                    <a:cubicBezTo>
                      <a:pt x="45" y="110"/>
                      <a:pt x="1" y="324"/>
                      <a:pt x="36" y="333"/>
                    </a:cubicBezTo>
                    <a:cubicBezTo>
                      <a:pt x="36" y="333"/>
                      <a:pt x="134" y="181"/>
                      <a:pt x="233" y="137"/>
                    </a:cubicBezTo>
                    <a:cubicBezTo>
                      <a:pt x="264" y="121"/>
                      <a:pt x="304" y="111"/>
                      <a:pt x="348" y="111"/>
                    </a:cubicBezTo>
                    <a:cubicBezTo>
                      <a:pt x="379" y="111"/>
                      <a:pt x="413" y="116"/>
                      <a:pt x="447" y="128"/>
                    </a:cubicBezTo>
                    <a:cubicBezTo>
                      <a:pt x="453" y="130"/>
                      <a:pt x="460" y="131"/>
                      <a:pt x="467" y="131"/>
                    </a:cubicBezTo>
                    <a:cubicBezTo>
                      <a:pt x="489" y="131"/>
                      <a:pt x="511" y="119"/>
                      <a:pt x="518" y="92"/>
                    </a:cubicBezTo>
                    <a:cubicBezTo>
                      <a:pt x="527" y="65"/>
                      <a:pt x="509" y="38"/>
                      <a:pt x="482" y="29"/>
                    </a:cubicBezTo>
                    <a:cubicBezTo>
                      <a:pt x="430" y="9"/>
                      <a:pt x="381" y="0"/>
                      <a:pt x="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2"/>
            <p:cNvGrpSpPr/>
            <p:nvPr/>
          </p:nvGrpSpPr>
          <p:grpSpPr>
            <a:xfrm>
              <a:off x="2653732" y="3177206"/>
              <a:ext cx="307670" cy="271040"/>
              <a:chOff x="4247638" y="3171285"/>
              <a:chExt cx="135341" cy="119222"/>
            </a:xfrm>
          </p:grpSpPr>
          <p:sp>
            <p:nvSpPr>
              <p:cNvPr id="154" name="Google Shape;154;p2"/>
              <p:cNvSpPr/>
              <p:nvPr/>
            </p:nvSpPr>
            <p:spPr>
              <a:xfrm>
                <a:off x="4360991" y="3241539"/>
                <a:ext cx="17257" cy="5869"/>
              </a:xfrm>
              <a:custGeom>
                <a:avLst/>
                <a:gdLst/>
                <a:ahLst/>
                <a:cxnLst/>
                <a:rect l="l" t="t" r="r" b="b"/>
                <a:pathLst>
                  <a:path w="197" h="67" extrusionOk="0">
                    <a:moveTo>
                      <a:pt x="139" y="0"/>
                    </a:moveTo>
                    <a:cubicBezTo>
                      <a:pt x="127" y="0"/>
                      <a:pt x="113" y="2"/>
                      <a:pt x="98" y="4"/>
                    </a:cubicBezTo>
                    <a:cubicBezTo>
                      <a:pt x="45" y="4"/>
                      <a:pt x="0" y="22"/>
                      <a:pt x="9" y="40"/>
                    </a:cubicBezTo>
                    <a:cubicBezTo>
                      <a:pt x="9" y="57"/>
                      <a:pt x="54" y="66"/>
                      <a:pt x="107" y="66"/>
                    </a:cubicBezTo>
                    <a:cubicBezTo>
                      <a:pt x="161" y="57"/>
                      <a:pt x="197" y="40"/>
                      <a:pt x="197" y="22"/>
                    </a:cubicBezTo>
                    <a:cubicBezTo>
                      <a:pt x="197" y="9"/>
                      <a:pt x="173" y="0"/>
                      <a:pt x="139" y="0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4359414" y="3252489"/>
                <a:ext cx="18046" cy="665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" extrusionOk="0">
                    <a:moveTo>
                      <a:pt x="67" y="0"/>
                    </a:moveTo>
                    <a:cubicBezTo>
                      <a:pt x="33" y="0"/>
                      <a:pt x="9" y="9"/>
                      <a:pt x="9" y="22"/>
                    </a:cubicBezTo>
                    <a:cubicBezTo>
                      <a:pt x="1" y="40"/>
                      <a:pt x="45" y="57"/>
                      <a:pt x="99" y="66"/>
                    </a:cubicBezTo>
                    <a:cubicBezTo>
                      <a:pt x="119" y="73"/>
                      <a:pt x="138" y="76"/>
                      <a:pt x="154" y="76"/>
                    </a:cubicBezTo>
                    <a:cubicBezTo>
                      <a:pt x="180" y="76"/>
                      <a:pt x="197" y="68"/>
                      <a:pt x="197" y="57"/>
                    </a:cubicBezTo>
                    <a:cubicBezTo>
                      <a:pt x="206" y="40"/>
                      <a:pt x="161" y="22"/>
                      <a:pt x="108" y="4"/>
                    </a:cubicBezTo>
                    <a:cubicBezTo>
                      <a:pt x="93" y="1"/>
                      <a:pt x="80" y="0"/>
                      <a:pt x="67" y="0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4247638" y="3248109"/>
                <a:ext cx="18046" cy="6307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2" extrusionOk="0">
                    <a:moveTo>
                      <a:pt x="99" y="0"/>
                    </a:moveTo>
                    <a:cubicBezTo>
                      <a:pt x="45" y="9"/>
                      <a:pt x="1" y="27"/>
                      <a:pt x="10" y="45"/>
                    </a:cubicBezTo>
                    <a:cubicBezTo>
                      <a:pt x="10" y="63"/>
                      <a:pt x="54" y="72"/>
                      <a:pt x="108" y="72"/>
                    </a:cubicBezTo>
                    <a:cubicBezTo>
                      <a:pt x="161" y="63"/>
                      <a:pt x="206" y="45"/>
                      <a:pt x="197" y="27"/>
                    </a:cubicBezTo>
                    <a:cubicBezTo>
                      <a:pt x="197" y="9"/>
                      <a:pt x="152" y="0"/>
                      <a:pt x="99" y="0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4249215" y="3236283"/>
                <a:ext cx="18046" cy="67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7" extrusionOk="0">
                    <a:moveTo>
                      <a:pt x="52" y="1"/>
                    </a:moveTo>
                    <a:cubicBezTo>
                      <a:pt x="27" y="1"/>
                      <a:pt x="10" y="8"/>
                      <a:pt x="10" y="19"/>
                    </a:cubicBezTo>
                    <a:cubicBezTo>
                      <a:pt x="1" y="37"/>
                      <a:pt x="45" y="64"/>
                      <a:pt x="99" y="73"/>
                    </a:cubicBezTo>
                    <a:cubicBezTo>
                      <a:pt x="113" y="75"/>
                      <a:pt x="127" y="76"/>
                      <a:pt x="139" y="76"/>
                    </a:cubicBezTo>
                    <a:cubicBezTo>
                      <a:pt x="173" y="76"/>
                      <a:pt x="197" y="68"/>
                      <a:pt x="197" y="55"/>
                    </a:cubicBezTo>
                    <a:cubicBezTo>
                      <a:pt x="206" y="46"/>
                      <a:pt x="161" y="19"/>
                      <a:pt x="108" y="10"/>
                    </a:cubicBezTo>
                    <a:cubicBezTo>
                      <a:pt x="87" y="4"/>
                      <a:pt x="68" y="1"/>
                      <a:pt x="52" y="1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4341457" y="3196513"/>
                <a:ext cx="21199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510" extrusionOk="0">
                    <a:moveTo>
                      <a:pt x="63" y="1"/>
                    </a:moveTo>
                    <a:cubicBezTo>
                      <a:pt x="27" y="1"/>
                      <a:pt x="0" y="116"/>
                      <a:pt x="0" y="250"/>
                    </a:cubicBezTo>
                    <a:cubicBezTo>
                      <a:pt x="0" y="393"/>
                      <a:pt x="36" y="509"/>
                      <a:pt x="72" y="509"/>
                    </a:cubicBezTo>
                    <a:cubicBezTo>
                      <a:pt x="107" y="509"/>
                      <a:pt x="134" y="393"/>
                      <a:pt x="134" y="250"/>
                    </a:cubicBezTo>
                    <a:cubicBezTo>
                      <a:pt x="134" y="179"/>
                      <a:pt x="125" y="116"/>
                      <a:pt x="107" y="72"/>
                    </a:cubicBezTo>
                    <a:cubicBezTo>
                      <a:pt x="214" y="63"/>
                      <a:pt x="241" y="9"/>
                      <a:pt x="241" y="9"/>
                    </a:cubicBezTo>
                    <a:lnTo>
                      <a:pt x="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4268750" y="3195725"/>
                <a:ext cx="21199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510" extrusionOk="0">
                    <a:moveTo>
                      <a:pt x="179" y="1"/>
                    </a:moveTo>
                    <a:lnTo>
                      <a:pt x="1" y="10"/>
                    </a:lnTo>
                    <a:cubicBezTo>
                      <a:pt x="1" y="10"/>
                      <a:pt x="27" y="63"/>
                      <a:pt x="134" y="72"/>
                    </a:cubicBezTo>
                    <a:cubicBezTo>
                      <a:pt x="117" y="117"/>
                      <a:pt x="108" y="188"/>
                      <a:pt x="108" y="259"/>
                    </a:cubicBezTo>
                    <a:cubicBezTo>
                      <a:pt x="117" y="393"/>
                      <a:pt x="143" y="509"/>
                      <a:pt x="179" y="509"/>
                    </a:cubicBezTo>
                    <a:cubicBezTo>
                      <a:pt x="215" y="509"/>
                      <a:pt x="242" y="393"/>
                      <a:pt x="242" y="250"/>
                    </a:cubicBezTo>
                    <a:cubicBezTo>
                      <a:pt x="242" y="117"/>
                      <a:pt x="215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4298446" y="3211055"/>
                <a:ext cx="2593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629" extrusionOk="0">
                    <a:moveTo>
                      <a:pt x="249" y="0"/>
                    </a:moveTo>
                    <a:cubicBezTo>
                      <a:pt x="247" y="0"/>
                      <a:pt x="244" y="1"/>
                      <a:pt x="242" y="4"/>
                    </a:cubicBezTo>
                    <a:cubicBezTo>
                      <a:pt x="233" y="4"/>
                      <a:pt x="224" y="13"/>
                      <a:pt x="224" y="22"/>
                    </a:cubicBezTo>
                    <a:cubicBezTo>
                      <a:pt x="224" y="22"/>
                      <a:pt x="259" y="174"/>
                      <a:pt x="233" y="441"/>
                    </a:cubicBezTo>
                    <a:cubicBezTo>
                      <a:pt x="224" y="548"/>
                      <a:pt x="188" y="593"/>
                      <a:pt x="152" y="593"/>
                    </a:cubicBezTo>
                    <a:cubicBezTo>
                      <a:pt x="117" y="593"/>
                      <a:pt x="54" y="521"/>
                      <a:pt x="36" y="397"/>
                    </a:cubicBezTo>
                    <a:cubicBezTo>
                      <a:pt x="36" y="379"/>
                      <a:pt x="27" y="379"/>
                      <a:pt x="19" y="379"/>
                    </a:cubicBezTo>
                    <a:cubicBezTo>
                      <a:pt x="1" y="379"/>
                      <a:pt x="1" y="388"/>
                      <a:pt x="1" y="397"/>
                    </a:cubicBezTo>
                    <a:cubicBezTo>
                      <a:pt x="19" y="530"/>
                      <a:pt x="81" y="628"/>
                      <a:pt x="152" y="628"/>
                    </a:cubicBezTo>
                    <a:cubicBezTo>
                      <a:pt x="188" y="628"/>
                      <a:pt x="250" y="611"/>
                      <a:pt x="268" y="441"/>
                    </a:cubicBezTo>
                    <a:cubicBezTo>
                      <a:pt x="295" y="174"/>
                      <a:pt x="259" y="22"/>
                      <a:pt x="259" y="13"/>
                    </a:cubicBezTo>
                    <a:cubicBezTo>
                      <a:pt x="259" y="7"/>
                      <a:pt x="255" y="0"/>
                      <a:pt x="249" y="0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4275758" y="3269658"/>
                <a:ext cx="64999" cy="20849"/>
              </a:xfrm>
              <a:custGeom>
                <a:avLst/>
                <a:gdLst/>
                <a:ahLst/>
                <a:cxnLst/>
                <a:rect l="l" t="t" r="r" b="b"/>
                <a:pathLst>
                  <a:path w="742" h="238" extrusionOk="0">
                    <a:moveTo>
                      <a:pt x="18" y="0"/>
                    </a:moveTo>
                    <a:cubicBezTo>
                      <a:pt x="15" y="0"/>
                      <a:pt x="13" y="1"/>
                      <a:pt x="10" y="4"/>
                    </a:cubicBezTo>
                    <a:cubicBezTo>
                      <a:pt x="10" y="4"/>
                      <a:pt x="1" y="13"/>
                      <a:pt x="10" y="22"/>
                    </a:cubicBezTo>
                    <a:cubicBezTo>
                      <a:pt x="10" y="31"/>
                      <a:pt x="108" y="218"/>
                      <a:pt x="340" y="236"/>
                    </a:cubicBezTo>
                    <a:cubicBezTo>
                      <a:pt x="351" y="237"/>
                      <a:pt x="363" y="237"/>
                      <a:pt x="374" y="237"/>
                    </a:cubicBezTo>
                    <a:cubicBezTo>
                      <a:pt x="595" y="237"/>
                      <a:pt x="733" y="75"/>
                      <a:pt x="741" y="75"/>
                    </a:cubicBezTo>
                    <a:cubicBezTo>
                      <a:pt x="741" y="67"/>
                      <a:pt x="741" y="58"/>
                      <a:pt x="732" y="49"/>
                    </a:cubicBezTo>
                    <a:lnTo>
                      <a:pt x="715" y="49"/>
                    </a:lnTo>
                    <a:cubicBezTo>
                      <a:pt x="715" y="57"/>
                      <a:pt x="579" y="202"/>
                      <a:pt x="382" y="202"/>
                    </a:cubicBezTo>
                    <a:cubicBezTo>
                      <a:pt x="371" y="202"/>
                      <a:pt x="360" y="201"/>
                      <a:pt x="349" y="200"/>
                    </a:cubicBezTo>
                    <a:cubicBezTo>
                      <a:pt x="126" y="191"/>
                      <a:pt x="37" y="13"/>
                      <a:pt x="37" y="13"/>
                    </a:cubicBezTo>
                    <a:cubicBezTo>
                      <a:pt x="30" y="7"/>
                      <a:pt x="24" y="0"/>
                      <a:pt x="18" y="0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4247638" y="3171898"/>
                <a:ext cx="47742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300" extrusionOk="0">
                    <a:moveTo>
                      <a:pt x="326" y="1"/>
                    </a:moveTo>
                    <a:cubicBezTo>
                      <a:pt x="284" y="1"/>
                      <a:pt x="243" y="8"/>
                      <a:pt x="206" y="23"/>
                    </a:cubicBezTo>
                    <a:cubicBezTo>
                      <a:pt x="63" y="85"/>
                      <a:pt x="1" y="290"/>
                      <a:pt x="36" y="299"/>
                    </a:cubicBezTo>
                    <a:cubicBezTo>
                      <a:pt x="36" y="299"/>
                      <a:pt x="152" y="166"/>
                      <a:pt x="251" y="121"/>
                    </a:cubicBezTo>
                    <a:cubicBezTo>
                      <a:pt x="276" y="114"/>
                      <a:pt x="304" y="109"/>
                      <a:pt x="333" y="109"/>
                    </a:cubicBezTo>
                    <a:cubicBezTo>
                      <a:pt x="374" y="109"/>
                      <a:pt x="418" y="118"/>
                      <a:pt x="465" y="139"/>
                    </a:cubicBezTo>
                    <a:cubicBezTo>
                      <a:pt x="471" y="141"/>
                      <a:pt x="479" y="142"/>
                      <a:pt x="486" y="142"/>
                    </a:cubicBezTo>
                    <a:cubicBezTo>
                      <a:pt x="508" y="142"/>
                      <a:pt x="529" y="132"/>
                      <a:pt x="536" y="112"/>
                    </a:cubicBezTo>
                    <a:cubicBezTo>
                      <a:pt x="545" y="85"/>
                      <a:pt x="536" y="50"/>
                      <a:pt x="509" y="41"/>
                    </a:cubicBezTo>
                    <a:cubicBezTo>
                      <a:pt x="447" y="15"/>
                      <a:pt x="385" y="1"/>
                      <a:pt x="326" y="1"/>
                    </a:cubicBezTo>
                    <a:close/>
                  </a:path>
                </a:pathLst>
              </a:custGeom>
              <a:solidFill>
                <a:srgbClr val="6138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4335938" y="3171285"/>
                <a:ext cx="47041" cy="2768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316" extrusionOk="0">
                    <a:moveTo>
                      <a:pt x="219" y="0"/>
                    </a:moveTo>
                    <a:cubicBezTo>
                      <a:pt x="163" y="0"/>
                      <a:pt x="104" y="14"/>
                      <a:pt x="45" y="39"/>
                    </a:cubicBezTo>
                    <a:cubicBezTo>
                      <a:pt x="19" y="48"/>
                      <a:pt x="1" y="74"/>
                      <a:pt x="19" y="110"/>
                    </a:cubicBezTo>
                    <a:cubicBezTo>
                      <a:pt x="25" y="130"/>
                      <a:pt x="42" y="140"/>
                      <a:pt x="65" y="140"/>
                    </a:cubicBezTo>
                    <a:cubicBezTo>
                      <a:pt x="73" y="140"/>
                      <a:pt x="81" y="139"/>
                      <a:pt x="90" y="137"/>
                    </a:cubicBezTo>
                    <a:cubicBezTo>
                      <a:pt x="133" y="118"/>
                      <a:pt x="174" y="109"/>
                      <a:pt x="211" y="109"/>
                    </a:cubicBezTo>
                    <a:cubicBezTo>
                      <a:pt x="244" y="109"/>
                      <a:pt x="275" y="116"/>
                      <a:pt x="304" y="128"/>
                    </a:cubicBezTo>
                    <a:cubicBezTo>
                      <a:pt x="393" y="173"/>
                      <a:pt x="509" y="315"/>
                      <a:pt x="509" y="315"/>
                    </a:cubicBezTo>
                    <a:cubicBezTo>
                      <a:pt x="536" y="306"/>
                      <a:pt x="483" y="92"/>
                      <a:pt x="349" y="30"/>
                    </a:cubicBezTo>
                    <a:cubicBezTo>
                      <a:pt x="309" y="10"/>
                      <a:pt x="265" y="0"/>
                      <a:pt x="219" y="0"/>
                    </a:cubicBezTo>
                    <a:close/>
                  </a:path>
                </a:pathLst>
              </a:custGeom>
              <a:solidFill>
                <a:srgbClr val="6138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" name="Google Shape;164;p2"/>
            <p:cNvGrpSpPr/>
            <p:nvPr/>
          </p:nvGrpSpPr>
          <p:grpSpPr>
            <a:xfrm>
              <a:off x="6129145" y="3118577"/>
              <a:ext cx="556194" cy="287569"/>
              <a:chOff x="5361281" y="3155342"/>
              <a:chExt cx="244664" cy="126493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5408147" y="3255905"/>
                <a:ext cx="61846" cy="2593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296" extrusionOk="0">
                    <a:moveTo>
                      <a:pt x="705" y="1"/>
                    </a:moveTo>
                    <a:lnTo>
                      <a:pt x="705" y="1"/>
                    </a:lnTo>
                    <a:cubicBezTo>
                      <a:pt x="553" y="78"/>
                      <a:pt x="418" y="103"/>
                      <a:pt x="308" y="103"/>
                    </a:cubicBezTo>
                    <a:cubicBezTo>
                      <a:pt x="116" y="103"/>
                      <a:pt x="1" y="27"/>
                      <a:pt x="1" y="27"/>
                    </a:cubicBezTo>
                    <a:lnTo>
                      <a:pt x="1" y="27"/>
                    </a:lnTo>
                    <a:cubicBezTo>
                      <a:pt x="35" y="114"/>
                      <a:pt x="164" y="295"/>
                      <a:pt x="369" y="295"/>
                    </a:cubicBezTo>
                    <a:cubicBezTo>
                      <a:pt x="374" y="295"/>
                      <a:pt x="379" y="295"/>
                      <a:pt x="384" y="295"/>
                    </a:cubicBezTo>
                    <a:cubicBezTo>
                      <a:pt x="598" y="277"/>
                      <a:pt x="705" y="1"/>
                      <a:pt x="7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5569942" y="3196513"/>
                <a:ext cx="36004" cy="28207"/>
              </a:xfrm>
              <a:custGeom>
                <a:avLst/>
                <a:gdLst/>
                <a:ahLst/>
                <a:cxnLst/>
                <a:rect l="l" t="t" r="r" b="b"/>
                <a:pathLst>
                  <a:path w="411" h="322" extrusionOk="0">
                    <a:moveTo>
                      <a:pt x="393" y="1"/>
                    </a:moveTo>
                    <a:cubicBezTo>
                      <a:pt x="152" y="1"/>
                      <a:pt x="18" y="215"/>
                      <a:pt x="9" y="224"/>
                    </a:cubicBezTo>
                    <a:cubicBezTo>
                      <a:pt x="0" y="232"/>
                      <a:pt x="9" y="241"/>
                      <a:pt x="18" y="250"/>
                    </a:cubicBezTo>
                    <a:lnTo>
                      <a:pt x="27" y="250"/>
                    </a:lnTo>
                    <a:cubicBezTo>
                      <a:pt x="36" y="250"/>
                      <a:pt x="36" y="250"/>
                      <a:pt x="45" y="241"/>
                    </a:cubicBezTo>
                    <a:cubicBezTo>
                      <a:pt x="45" y="241"/>
                      <a:pt x="98" y="161"/>
                      <a:pt x="188" y="99"/>
                    </a:cubicBezTo>
                    <a:cubicBezTo>
                      <a:pt x="268" y="161"/>
                      <a:pt x="232" y="295"/>
                      <a:pt x="223" y="295"/>
                    </a:cubicBezTo>
                    <a:cubicBezTo>
                      <a:pt x="223" y="313"/>
                      <a:pt x="232" y="322"/>
                      <a:pt x="241" y="322"/>
                    </a:cubicBezTo>
                    <a:lnTo>
                      <a:pt x="250" y="322"/>
                    </a:lnTo>
                    <a:cubicBezTo>
                      <a:pt x="259" y="322"/>
                      <a:pt x="259" y="322"/>
                      <a:pt x="268" y="313"/>
                    </a:cubicBezTo>
                    <a:cubicBezTo>
                      <a:pt x="268" y="304"/>
                      <a:pt x="312" y="152"/>
                      <a:pt x="223" y="81"/>
                    </a:cubicBezTo>
                    <a:cubicBezTo>
                      <a:pt x="268" y="54"/>
                      <a:pt x="321" y="45"/>
                      <a:pt x="384" y="45"/>
                    </a:cubicBezTo>
                    <a:lnTo>
                      <a:pt x="393" y="45"/>
                    </a:lnTo>
                    <a:cubicBezTo>
                      <a:pt x="402" y="45"/>
                      <a:pt x="411" y="36"/>
                      <a:pt x="411" y="18"/>
                    </a:cubicBezTo>
                    <a:cubicBezTo>
                      <a:pt x="411" y="9"/>
                      <a:pt x="402" y="1"/>
                      <a:pt x="393" y="1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5501965" y="3220428"/>
                <a:ext cx="18834" cy="692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79" extrusionOk="0">
                    <a:moveTo>
                      <a:pt x="141" y="1"/>
                    </a:moveTo>
                    <a:cubicBezTo>
                      <a:pt x="128" y="1"/>
                      <a:pt x="114" y="2"/>
                      <a:pt x="98" y="4"/>
                    </a:cubicBezTo>
                    <a:cubicBezTo>
                      <a:pt x="45" y="13"/>
                      <a:pt x="0" y="40"/>
                      <a:pt x="0" y="58"/>
                    </a:cubicBezTo>
                    <a:cubicBezTo>
                      <a:pt x="0" y="71"/>
                      <a:pt x="29" y="79"/>
                      <a:pt x="65" y="79"/>
                    </a:cubicBezTo>
                    <a:cubicBezTo>
                      <a:pt x="78" y="79"/>
                      <a:pt x="93" y="78"/>
                      <a:pt x="107" y="75"/>
                    </a:cubicBezTo>
                    <a:cubicBezTo>
                      <a:pt x="170" y="67"/>
                      <a:pt x="214" y="49"/>
                      <a:pt x="214" y="31"/>
                    </a:cubicBezTo>
                    <a:cubicBezTo>
                      <a:pt x="208" y="11"/>
                      <a:pt x="181" y="1"/>
                      <a:pt x="141" y="1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5501177" y="3233743"/>
                <a:ext cx="18834" cy="613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70" extrusionOk="0">
                    <a:moveTo>
                      <a:pt x="65" y="0"/>
                    </a:moveTo>
                    <a:cubicBezTo>
                      <a:pt x="29" y="0"/>
                      <a:pt x="0" y="9"/>
                      <a:pt x="0" y="22"/>
                    </a:cubicBezTo>
                    <a:cubicBezTo>
                      <a:pt x="0" y="39"/>
                      <a:pt x="45" y="57"/>
                      <a:pt x="98" y="66"/>
                    </a:cubicBezTo>
                    <a:cubicBezTo>
                      <a:pt x="115" y="69"/>
                      <a:pt x="130" y="70"/>
                      <a:pt x="144" y="70"/>
                    </a:cubicBezTo>
                    <a:cubicBezTo>
                      <a:pt x="181" y="70"/>
                      <a:pt x="205" y="61"/>
                      <a:pt x="205" y="48"/>
                    </a:cubicBezTo>
                    <a:cubicBezTo>
                      <a:pt x="214" y="30"/>
                      <a:pt x="170" y="13"/>
                      <a:pt x="107" y="4"/>
                    </a:cubicBezTo>
                    <a:cubicBezTo>
                      <a:pt x="93" y="1"/>
                      <a:pt x="79" y="0"/>
                      <a:pt x="65" y="0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5361281" y="3233743"/>
                <a:ext cx="19622" cy="6132"/>
              </a:xfrm>
              <a:custGeom>
                <a:avLst/>
                <a:gdLst/>
                <a:ahLst/>
                <a:cxnLst/>
                <a:rect l="l" t="t" r="r" b="b"/>
                <a:pathLst>
                  <a:path w="224" h="70" extrusionOk="0">
                    <a:moveTo>
                      <a:pt x="149" y="0"/>
                    </a:moveTo>
                    <a:cubicBezTo>
                      <a:pt x="136" y="0"/>
                      <a:pt x="122" y="1"/>
                      <a:pt x="107" y="4"/>
                    </a:cubicBezTo>
                    <a:cubicBezTo>
                      <a:pt x="45" y="13"/>
                      <a:pt x="0" y="30"/>
                      <a:pt x="9" y="48"/>
                    </a:cubicBezTo>
                    <a:cubicBezTo>
                      <a:pt x="9" y="61"/>
                      <a:pt x="33" y="70"/>
                      <a:pt x="70" y="70"/>
                    </a:cubicBezTo>
                    <a:cubicBezTo>
                      <a:pt x="84" y="70"/>
                      <a:pt x="100" y="69"/>
                      <a:pt x="116" y="66"/>
                    </a:cubicBezTo>
                    <a:cubicBezTo>
                      <a:pt x="179" y="57"/>
                      <a:pt x="223" y="39"/>
                      <a:pt x="214" y="22"/>
                    </a:cubicBezTo>
                    <a:cubicBezTo>
                      <a:pt x="214" y="9"/>
                      <a:pt x="186" y="0"/>
                      <a:pt x="149" y="0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5362070" y="3220428"/>
                <a:ext cx="19622" cy="6920"/>
              </a:xfrm>
              <a:custGeom>
                <a:avLst/>
                <a:gdLst/>
                <a:ahLst/>
                <a:cxnLst/>
                <a:rect l="l" t="t" r="r" b="b"/>
                <a:pathLst>
                  <a:path w="224" h="79" extrusionOk="0">
                    <a:moveTo>
                      <a:pt x="77" y="1"/>
                    </a:moveTo>
                    <a:cubicBezTo>
                      <a:pt x="39" y="1"/>
                      <a:pt x="9" y="11"/>
                      <a:pt x="9" y="31"/>
                    </a:cubicBezTo>
                    <a:cubicBezTo>
                      <a:pt x="0" y="49"/>
                      <a:pt x="54" y="67"/>
                      <a:pt x="107" y="75"/>
                    </a:cubicBezTo>
                    <a:cubicBezTo>
                      <a:pt x="124" y="78"/>
                      <a:pt x="139" y="79"/>
                      <a:pt x="153" y="79"/>
                    </a:cubicBezTo>
                    <a:cubicBezTo>
                      <a:pt x="190" y="79"/>
                      <a:pt x="214" y="71"/>
                      <a:pt x="214" y="58"/>
                    </a:cubicBezTo>
                    <a:cubicBezTo>
                      <a:pt x="223" y="40"/>
                      <a:pt x="179" y="13"/>
                      <a:pt x="116" y="4"/>
                    </a:cubicBezTo>
                    <a:cubicBezTo>
                      <a:pt x="103" y="2"/>
                      <a:pt x="89" y="1"/>
                      <a:pt x="77" y="1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5469904" y="3180921"/>
                <a:ext cx="12614" cy="4537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18" extrusionOk="0">
                    <a:moveTo>
                      <a:pt x="72" y="0"/>
                    </a:moveTo>
                    <a:cubicBezTo>
                      <a:pt x="27" y="0"/>
                      <a:pt x="0" y="116"/>
                      <a:pt x="0" y="259"/>
                    </a:cubicBezTo>
                    <a:cubicBezTo>
                      <a:pt x="0" y="402"/>
                      <a:pt x="27" y="518"/>
                      <a:pt x="72" y="518"/>
                    </a:cubicBezTo>
                    <a:cubicBezTo>
                      <a:pt x="107" y="518"/>
                      <a:pt x="143" y="402"/>
                      <a:pt x="143" y="259"/>
                    </a:cubicBezTo>
                    <a:cubicBezTo>
                      <a:pt x="143" y="116"/>
                      <a:pt x="107" y="0"/>
                      <a:pt x="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5395620" y="3180921"/>
                <a:ext cx="11038" cy="4301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91" extrusionOk="0">
                    <a:moveTo>
                      <a:pt x="63" y="0"/>
                    </a:moveTo>
                    <a:cubicBezTo>
                      <a:pt x="28" y="0"/>
                      <a:pt x="1" y="107"/>
                      <a:pt x="1" y="241"/>
                    </a:cubicBezTo>
                    <a:cubicBezTo>
                      <a:pt x="1" y="375"/>
                      <a:pt x="28" y="491"/>
                      <a:pt x="63" y="491"/>
                    </a:cubicBezTo>
                    <a:cubicBezTo>
                      <a:pt x="99" y="491"/>
                      <a:pt x="126" y="375"/>
                      <a:pt x="126" y="241"/>
                    </a:cubicBezTo>
                    <a:cubicBezTo>
                      <a:pt x="126" y="10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5420673" y="3188367"/>
                <a:ext cx="26630" cy="60619"/>
              </a:xfrm>
              <a:custGeom>
                <a:avLst/>
                <a:gdLst/>
                <a:ahLst/>
                <a:cxnLst/>
                <a:rect l="l" t="t" r="r" b="b"/>
                <a:pathLst>
                  <a:path w="304" h="692" extrusionOk="0">
                    <a:moveTo>
                      <a:pt x="62" y="1"/>
                    </a:moveTo>
                    <a:cubicBezTo>
                      <a:pt x="54" y="1"/>
                      <a:pt x="45" y="7"/>
                      <a:pt x="45" y="13"/>
                    </a:cubicBezTo>
                    <a:cubicBezTo>
                      <a:pt x="45" y="22"/>
                      <a:pt x="0" y="183"/>
                      <a:pt x="9" y="477"/>
                    </a:cubicBezTo>
                    <a:cubicBezTo>
                      <a:pt x="18" y="664"/>
                      <a:pt x="90" y="691"/>
                      <a:pt x="116" y="691"/>
                    </a:cubicBezTo>
                    <a:lnTo>
                      <a:pt x="125" y="691"/>
                    </a:lnTo>
                    <a:cubicBezTo>
                      <a:pt x="197" y="691"/>
                      <a:pt x="277" y="593"/>
                      <a:pt x="304" y="450"/>
                    </a:cubicBezTo>
                    <a:cubicBezTo>
                      <a:pt x="304" y="441"/>
                      <a:pt x="304" y="433"/>
                      <a:pt x="286" y="424"/>
                    </a:cubicBezTo>
                    <a:cubicBezTo>
                      <a:pt x="277" y="424"/>
                      <a:pt x="268" y="433"/>
                      <a:pt x="268" y="441"/>
                    </a:cubicBezTo>
                    <a:cubicBezTo>
                      <a:pt x="234" y="568"/>
                      <a:pt x="176" y="647"/>
                      <a:pt x="124" y="647"/>
                    </a:cubicBezTo>
                    <a:cubicBezTo>
                      <a:pt x="122" y="647"/>
                      <a:pt x="119" y="647"/>
                      <a:pt x="116" y="647"/>
                    </a:cubicBezTo>
                    <a:cubicBezTo>
                      <a:pt x="90" y="647"/>
                      <a:pt x="54" y="602"/>
                      <a:pt x="45" y="477"/>
                    </a:cubicBezTo>
                    <a:cubicBezTo>
                      <a:pt x="36" y="192"/>
                      <a:pt x="81" y="31"/>
                      <a:pt x="81" y="22"/>
                    </a:cubicBezTo>
                    <a:cubicBezTo>
                      <a:pt x="90" y="13"/>
                      <a:pt x="81" y="4"/>
                      <a:pt x="72" y="4"/>
                    </a:cubicBezTo>
                    <a:cubicBezTo>
                      <a:pt x="69" y="2"/>
                      <a:pt x="66" y="1"/>
                      <a:pt x="62" y="1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5369078" y="3157444"/>
                <a:ext cx="41522" cy="27419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13" extrusionOk="0">
                    <a:moveTo>
                      <a:pt x="275" y="0"/>
                    </a:moveTo>
                    <a:cubicBezTo>
                      <a:pt x="226" y="0"/>
                      <a:pt x="179" y="9"/>
                      <a:pt x="134" y="27"/>
                    </a:cubicBezTo>
                    <a:cubicBezTo>
                      <a:pt x="1" y="99"/>
                      <a:pt x="1" y="313"/>
                      <a:pt x="1" y="313"/>
                    </a:cubicBezTo>
                    <a:cubicBezTo>
                      <a:pt x="27" y="313"/>
                      <a:pt x="90" y="170"/>
                      <a:pt x="188" y="125"/>
                    </a:cubicBezTo>
                    <a:cubicBezTo>
                      <a:pt x="215" y="112"/>
                      <a:pt x="246" y="105"/>
                      <a:pt x="280" y="105"/>
                    </a:cubicBezTo>
                    <a:cubicBezTo>
                      <a:pt x="315" y="105"/>
                      <a:pt x="353" y="112"/>
                      <a:pt x="393" y="125"/>
                    </a:cubicBezTo>
                    <a:cubicBezTo>
                      <a:pt x="399" y="127"/>
                      <a:pt x="406" y="129"/>
                      <a:pt x="412" y="129"/>
                    </a:cubicBezTo>
                    <a:cubicBezTo>
                      <a:pt x="432" y="129"/>
                      <a:pt x="451" y="117"/>
                      <a:pt x="464" y="90"/>
                    </a:cubicBezTo>
                    <a:cubicBezTo>
                      <a:pt x="473" y="63"/>
                      <a:pt x="455" y="36"/>
                      <a:pt x="429" y="27"/>
                    </a:cubicBezTo>
                    <a:cubicBezTo>
                      <a:pt x="375" y="9"/>
                      <a:pt x="324" y="0"/>
                      <a:pt x="275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5463597" y="3155342"/>
                <a:ext cx="50896" cy="31098"/>
              </a:xfrm>
              <a:custGeom>
                <a:avLst/>
                <a:gdLst/>
                <a:ahLst/>
                <a:cxnLst/>
                <a:rect l="l" t="t" r="r" b="b"/>
                <a:pathLst>
                  <a:path w="581" h="355" extrusionOk="0">
                    <a:moveTo>
                      <a:pt x="213" y="1"/>
                    </a:moveTo>
                    <a:cubicBezTo>
                      <a:pt x="161" y="1"/>
                      <a:pt x="105" y="12"/>
                      <a:pt x="46" y="33"/>
                    </a:cubicBezTo>
                    <a:cubicBezTo>
                      <a:pt x="19" y="42"/>
                      <a:pt x="1" y="78"/>
                      <a:pt x="10" y="114"/>
                    </a:cubicBezTo>
                    <a:cubicBezTo>
                      <a:pt x="25" y="136"/>
                      <a:pt x="45" y="152"/>
                      <a:pt x="72" y="152"/>
                    </a:cubicBezTo>
                    <a:cubicBezTo>
                      <a:pt x="78" y="152"/>
                      <a:pt x="84" y="151"/>
                      <a:pt x="90" y="149"/>
                    </a:cubicBezTo>
                    <a:cubicBezTo>
                      <a:pt x="135" y="132"/>
                      <a:pt x="177" y="123"/>
                      <a:pt x="216" y="123"/>
                    </a:cubicBezTo>
                    <a:cubicBezTo>
                      <a:pt x="255" y="123"/>
                      <a:pt x="291" y="132"/>
                      <a:pt x="322" y="149"/>
                    </a:cubicBezTo>
                    <a:cubicBezTo>
                      <a:pt x="429" y="194"/>
                      <a:pt x="536" y="355"/>
                      <a:pt x="545" y="355"/>
                    </a:cubicBezTo>
                    <a:cubicBezTo>
                      <a:pt x="581" y="346"/>
                      <a:pt x="527" y="114"/>
                      <a:pt x="376" y="42"/>
                    </a:cubicBezTo>
                    <a:cubicBezTo>
                      <a:pt x="324" y="14"/>
                      <a:pt x="271" y="1"/>
                      <a:pt x="213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" name="Google Shape;176;p2"/>
          <p:cNvSpPr txBox="1">
            <a:spLocks noGrp="1"/>
          </p:cNvSpPr>
          <p:nvPr>
            <p:ph type="ctrTitle"/>
          </p:nvPr>
        </p:nvSpPr>
        <p:spPr>
          <a:xfrm>
            <a:off x="1611425" y="387000"/>
            <a:ext cx="5921100" cy="17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7" name="Google Shape;177;p2"/>
          <p:cNvSpPr txBox="1">
            <a:spLocks noGrp="1"/>
          </p:cNvSpPr>
          <p:nvPr>
            <p:ph type="subTitle" idx="1"/>
          </p:nvPr>
        </p:nvSpPr>
        <p:spPr>
          <a:xfrm>
            <a:off x="2307550" y="211572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78" name="Google Shape;178;p2"/>
          <p:cNvGrpSpPr/>
          <p:nvPr/>
        </p:nvGrpSpPr>
        <p:grpSpPr>
          <a:xfrm>
            <a:off x="7787464" y="1082214"/>
            <a:ext cx="2660357" cy="1697875"/>
            <a:chOff x="6689392" y="1708789"/>
            <a:chExt cx="975347" cy="622480"/>
          </a:xfrm>
        </p:grpSpPr>
        <p:sp>
          <p:nvSpPr>
            <p:cNvPr id="179" name="Google Shape;179;p2"/>
            <p:cNvSpPr/>
            <p:nvPr/>
          </p:nvSpPr>
          <p:spPr>
            <a:xfrm>
              <a:off x="6689392" y="1708789"/>
              <a:ext cx="975347" cy="622480"/>
            </a:xfrm>
            <a:custGeom>
              <a:avLst/>
              <a:gdLst/>
              <a:ahLst/>
              <a:cxnLst/>
              <a:rect l="l" t="t" r="r" b="b"/>
              <a:pathLst>
                <a:path w="29440" h="18789" extrusionOk="0">
                  <a:moveTo>
                    <a:pt x="0" y="1"/>
                  </a:moveTo>
                  <a:lnTo>
                    <a:pt x="0" y="18789"/>
                  </a:lnTo>
                  <a:lnTo>
                    <a:pt x="29440" y="18789"/>
                  </a:lnTo>
                  <a:lnTo>
                    <a:pt x="29440" y="1"/>
                  </a:lnTo>
                  <a:close/>
                </a:path>
              </a:pathLst>
            </a:custGeom>
            <a:solidFill>
              <a:srgbClr val="B99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728982" y="1745463"/>
              <a:ext cx="896465" cy="549163"/>
            </a:xfrm>
            <a:custGeom>
              <a:avLst/>
              <a:gdLst/>
              <a:ahLst/>
              <a:cxnLst/>
              <a:rect l="l" t="t" r="r" b="b"/>
              <a:pathLst>
                <a:path w="27059" h="16576" extrusionOk="0">
                  <a:moveTo>
                    <a:pt x="1" y="0"/>
                  </a:moveTo>
                  <a:lnTo>
                    <a:pt x="1" y="16575"/>
                  </a:lnTo>
                  <a:lnTo>
                    <a:pt x="27058" y="16575"/>
                  </a:lnTo>
                  <a:lnTo>
                    <a:pt x="270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25620" y="1814306"/>
              <a:ext cx="99059" cy="130963"/>
            </a:xfrm>
            <a:custGeom>
              <a:avLst/>
              <a:gdLst/>
              <a:ahLst/>
              <a:cxnLst/>
              <a:rect l="l" t="t" r="r" b="b"/>
              <a:pathLst>
                <a:path w="2990" h="3953" extrusionOk="0">
                  <a:moveTo>
                    <a:pt x="1" y="1"/>
                  </a:moveTo>
                  <a:lnTo>
                    <a:pt x="1" y="3953"/>
                  </a:lnTo>
                  <a:lnTo>
                    <a:pt x="2990" y="3953"/>
                  </a:lnTo>
                  <a:lnTo>
                    <a:pt x="2990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865839" y="1830274"/>
              <a:ext cx="17758" cy="17758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8" y="0"/>
                  </a:moveTo>
                  <a:cubicBezTo>
                    <a:pt x="125" y="0"/>
                    <a:pt x="0" y="116"/>
                    <a:pt x="0" y="268"/>
                  </a:cubicBezTo>
                  <a:cubicBezTo>
                    <a:pt x="0" y="420"/>
                    <a:pt x="125" y="536"/>
                    <a:pt x="268" y="536"/>
                  </a:cubicBezTo>
                  <a:cubicBezTo>
                    <a:pt x="420" y="536"/>
                    <a:pt x="536" y="420"/>
                    <a:pt x="536" y="268"/>
                  </a:cubicBezTo>
                  <a:cubicBezTo>
                    <a:pt x="536" y="116"/>
                    <a:pt x="420" y="0"/>
                    <a:pt x="268" y="0"/>
                  </a:cubicBezTo>
                  <a:close/>
                </a:path>
              </a:pathLst>
            </a:custGeom>
            <a:solidFill>
              <a:srgbClr val="F76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840992" y="1861316"/>
              <a:ext cx="67718" cy="5036"/>
            </a:xfrm>
            <a:custGeom>
              <a:avLst/>
              <a:gdLst/>
              <a:ahLst/>
              <a:cxnLst/>
              <a:rect l="l" t="t" r="r" b="b"/>
              <a:pathLst>
                <a:path w="2044" h="152" extrusionOk="0">
                  <a:moveTo>
                    <a:pt x="1" y="0"/>
                  </a:moveTo>
                  <a:lnTo>
                    <a:pt x="1" y="152"/>
                  </a:lnTo>
                  <a:lnTo>
                    <a:pt x="2044" y="152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840992" y="1877252"/>
              <a:ext cx="67420" cy="5069"/>
            </a:xfrm>
            <a:custGeom>
              <a:avLst/>
              <a:gdLst/>
              <a:ahLst/>
              <a:cxnLst/>
              <a:rect l="l" t="t" r="r" b="b"/>
              <a:pathLst>
                <a:path w="2035" h="153" extrusionOk="0">
                  <a:moveTo>
                    <a:pt x="1" y="1"/>
                  </a:moveTo>
                  <a:lnTo>
                    <a:pt x="1" y="153"/>
                  </a:lnTo>
                  <a:lnTo>
                    <a:pt x="2035" y="153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840992" y="1893220"/>
              <a:ext cx="67420" cy="5069"/>
            </a:xfrm>
            <a:custGeom>
              <a:avLst/>
              <a:gdLst/>
              <a:ahLst/>
              <a:cxnLst/>
              <a:rect l="l" t="t" r="r" b="b"/>
              <a:pathLst>
                <a:path w="2035" h="153" extrusionOk="0">
                  <a:moveTo>
                    <a:pt x="1" y="1"/>
                  </a:moveTo>
                  <a:lnTo>
                    <a:pt x="1" y="152"/>
                  </a:lnTo>
                  <a:lnTo>
                    <a:pt x="2035" y="152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40992" y="1909188"/>
              <a:ext cx="67420" cy="4771"/>
            </a:xfrm>
            <a:custGeom>
              <a:avLst/>
              <a:gdLst/>
              <a:ahLst/>
              <a:cxnLst/>
              <a:rect l="l" t="t" r="r" b="b"/>
              <a:pathLst>
                <a:path w="2035" h="144" extrusionOk="0">
                  <a:moveTo>
                    <a:pt x="1" y="0"/>
                  </a:moveTo>
                  <a:lnTo>
                    <a:pt x="1" y="143"/>
                  </a:lnTo>
                  <a:lnTo>
                    <a:pt x="2035" y="143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840694" y="1924858"/>
              <a:ext cx="67718" cy="5036"/>
            </a:xfrm>
            <a:custGeom>
              <a:avLst/>
              <a:gdLst/>
              <a:ahLst/>
              <a:cxnLst/>
              <a:rect l="l" t="t" r="r" b="b"/>
              <a:pathLst>
                <a:path w="2044" h="152" extrusionOk="0">
                  <a:moveTo>
                    <a:pt x="1" y="0"/>
                  </a:moveTo>
                  <a:lnTo>
                    <a:pt x="1" y="152"/>
                  </a:lnTo>
                  <a:lnTo>
                    <a:pt x="2044" y="152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7295261" y="1991945"/>
              <a:ext cx="91671" cy="121488"/>
            </a:xfrm>
            <a:custGeom>
              <a:avLst/>
              <a:gdLst/>
              <a:ahLst/>
              <a:cxnLst/>
              <a:rect l="l" t="t" r="r" b="b"/>
              <a:pathLst>
                <a:path w="2767" h="3667" extrusionOk="0">
                  <a:moveTo>
                    <a:pt x="1" y="0"/>
                  </a:moveTo>
                  <a:lnTo>
                    <a:pt x="1" y="3667"/>
                  </a:lnTo>
                  <a:lnTo>
                    <a:pt x="2766" y="3667"/>
                  </a:lnTo>
                  <a:lnTo>
                    <a:pt x="2766" y="0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332498" y="2006721"/>
              <a:ext cx="16598" cy="16565"/>
            </a:xfrm>
            <a:custGeom>
              <a:avLst/>
              <a:gdLst/>
              <a:ahLst/>
              <a:cxnLst/>
              <a:rect l="l" t="t" r="r" b="b"/>
              <a:pathLst>
                <a:path w="501" h="500" extrusionOk="0">
                  <a:moveTo>
                    <a:pt x="250" y="0"/>
                  </a:moveTo>
                  <a:cubicBezTo>
                    <a:pt x="108" y="0"/>
                    <a:pt x="1" y="107"/>
                    <a:pt x="1" y="250"/>
                  </a:cubicBezTo>
                  <a:cubicBezTo>
                    <a:pt x="1" y="384"/>
                    <a:pt x="108" y="500"/>
                    <a:pt x="250" y="500"/>
                  </a:cubicBezTo>
                  <a:cubicBezTo>
                    <a:pt x="384" y="500"/>
                    <a:pt x="500" y="384"/>
                    <a:pt x="500" y="250"/>
                  </a:cubicBezTo>
                  <a:cubicBezTo>
                    <a:pt x="500" y="107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76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309440" y="2035378"/>
              <a:ext cx="62682" cy="5069"/>
            </a:xfrm>
            <a:custGeom>
              <a:avLst/>
              <a:gdLst/>
              <a:ahLst/>
              <a:cxnLst/>
              <a:rect l="l" t="t" r="r" b="b"/>
              <a:pathLst>
                <a:path w="1892" h="153" extrusionOk="0">
                  <a:moveTo>
                    <a:pt x="1" y="1"/>
                  </a:moveTo>
                  <a:lnTo>
                    <a:pt x="1" y="152"/>
                  </a:lnTo>
                  <a:lnTo>
                    <a:pt x="1892" y="152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309440" y="2050154"/>
              <a:ext cx="62682" cy="5069"/>
            </a:xfrm>
            <a:custGeom>
              <a:avLst/>
              <a:gdLst/>
              <a:ahLst/>
              <a:cxnLst/>
              <a:rect l="l" t="t" r="r" b="b"/>
              <a:pathLst>
                <a:path w="1892" h="153" extrusionOk="0">
                  <a:moveTo>
                    <a:pt x="1" y="1"/>
                  </a:moveTo>
                  <a:lnTo>
                    <a:pt x="1" y="152"/>
                  </a:lnTo>
                  <a:lnTo>
                    <a:pt x="1892" y="152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309440" y="2064930"/>
              <a:ext cx="62682" cy="4771"/>
            </a:xfrm>
            <a:custGeom>
              <a:avLst/>
              <a:gdLst/>
              <a:ahLst/>
              <a:cxnLst/>
              <a:rect l="l" t="t" r="r" b="b"/>
              <a:pathLst>
                <a:path w="1892" h="144" extrusionOk="0">
                  <a:moveTo>
                    <a:pt x="1" y="1"/>
                  </a:moveTo>
                  <a:lnTo>
                    <a:pt x="1" y="143"/>
                  </a:lnTo>
                  <a:lnTo>
                    <a:pt x="1892" y="143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309142" y="2079705"/>
              <a:ext cx="62715" cy="4771"/>
            </a:xfrm>
            <a:custGeom>
              <a:avLst/>
              <a:gdLst/>
              <a:ahLst/>
              <a:cxnLst/>
              <a:rect l="l" t="t" r="r" b="b"/>
              <a:pathLst>
                <a:path w="1893" h="144" extrusionOk="0">
                  <a:moveTo>
                    <a:pt x="1" y="1"/>
                  </a:moveTo>
                  <a:lnTo>
                    <a:pt x="1" y="144"/>
                  </a:lnTo>
                  <a:lnTo>
                    <a:pt x="1892" y="14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309142" y="2094183"/>
              <a:ext cx="62715" cy="5069"/>
            </a:xfrm>
            <a:custGeom>
              <a:avLst/>
              <a:gdLst/>
              <a:ahLst/>
              <a:cxnLst/>
              <a:rect l="l" t="t" r="r" b="b"/>
              <a:pathLst>
                <a:path w="1893" h="153" extrusionOk="0">
                  <a:moveTo>
                    <a:pt x="1" y="1"/>
                  </a:moveTo>
                  <a:lnTo>
                    <a:pt x="1" y="153"/>
                  </a:lnTo>
                  <a:lnTo>
                    <a:pt x="1892" y="153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71736" y="2017356"/>
              <a:ext cx="124768" cy="174993"/>
            </a:xfrm>
            <a:custGeom>
              <a:avLst/>
              <a:gdLst/>
              <a:ahLst/>
              <a:cxnLst/>
              <a:rect l="l" t="t" r="r" b="b"/>
              <a:pathLst>
                <a:path w="3766" h="5282" extrusionOk="0">
                  <a:moveTo>
                    <a:pt x="1" y="0"/>
                  </a:moveTo>
                  <a:lnTo>
                    <a:pt x="1" y="5282"/>
                  </a:lnTo>
                  <a:lnTo>
                    <a:pt x="3765" y="5282"/>
                  </a:lnTo>
                  <a:lnTo>
                    <a:pt x="3765" y="0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925836" y="2031237"/>
              <a:ext cx="16565" cy="16598"/>
            </a:xfrm>
            <a:custGeom>
              <a:avLst/>
              <a:gdLst/>
              <a:ahLst/>
              <a:cxnLst/>
              <a:rect l="l" t="t" r="r" b="b"/>
              <a:pathLst>
                <a:path w="500" h="501" extrusionOk="0">
                  <a:moveTo>
                    <a:pt x="250" y="1"/>
                  </a:moveTo>
                  <a:cubicBezTo>
                    <a:pt x="116" y="1"/>
                    <a:pt x="0" y="117"/>
                    <a:pt x="0" y="251"/>
                  </a:cubicBezTo>
                  <a:cubicBezTo>
                    <a:pt x="0" y="393"/>
                    <a:pt x="116" y="500"/>
                    <a:pt x="250" y="500"/>
                  </a:cubicBezTo>
                  <a:cubicBezTo>
                    <a:pt x="393" y="500"/>
                    <a:pt x="500" y="393"/>
                    <a:pt x="500" y="251"/>
                  </a:cubicBezTo>
                  <a:cubicBezTo>
                    <a:pt x="500" y="117"/>
                    <a:pt x="393" y="1"/>
                    <a:pt x="250" y="1"/>
                  </a:cubicBez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891249" y="2056945"/>
              <a:ext cx="83985" cy="4771"/>
            </a:xfrm>
            <a:custGeom>
              <a:avLst/>
              <a:gdLst/>
              <a:ahLst/>
              <a:cxnLst/>
              <a:rect l="l" t="t" r="r" b="b"/>
              <a:pathLst>
                <a:path w="2535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534" y="144"/>
                  </a:lnTo>
                  <a:lnTo>
                    <a:pt x="2534" y="1"/>
                  </a:ln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91249" y="2078248"/>
              <a:ext cx="83985" cy="4738"/>
            </a:xfrm>
            <a:custGeom>
              <a:avLst/>
              <a:gdLst/>
              <a:ahLst/>
              <a:cxnLst/>
              <a:rect l="l" t="t" r="r" b="b"/>
              <a:pathLst>
                <a:path w="2535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534" y="143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891249" y="2099517"/>
              <a:ext cx="83985" cy="5069"/>
            </a:xfrm>
            <a:custGeom>
              <a:avLst/>
              <a:gdLst/>
              <a:ahLst/>
              <a:cxnLst/>
              <a:rect l="l" t="t" r="r" b="b"/>
              <a:pathLst>
                <a:path w="2535" h="153" extrusionOk="0">
                  <a:moveTo>
                    <a:pt x="0" y="1"/>
                  </a:moveTo>
                  <a:lnTo>
                    <a:pt x="0" y="152"/>
                  </a:lnTo>
                  <a:lnTo>
                    <a:pt x="2534" y="152"/>
                  </a:lnTo>
                  <a:lnTo>
                    <a:pt x="2534" y="1"/>
                  </a:ln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891249" y="2120786"/>
              <a:ext cx="83985" cy="5069"/>
            </a:xfrm>
            <a:custGeom>
              <a:avLst/>
              <a:gdLst/>
              <a:ahLst/>
              <a:cxnLst/>
              <a:rect l="l" t="t" r="r" b="b"/>
              <a:pathLst>
                <a:path w="2535" h="153" extrusionOk="0">
                  <a:moveTo>
                    <a:pt x="0" y="1"/>
                  </a:moveTo>
                  <a:lnTo>
                    <a:pt x="0" y="152"/>
                  </a:lnTo>
                  <a:lnTo>
                    <a:pt x="2534" y="152"/>
                  </a:lnTo>
                  <a:lnTo>
                    <a:pt x="2534" y="1"/>
                  </a:ln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891249" y="2142088"/>
              <a:ext cx="83985" cy="5036"/>
            </a:xfrm>
            <a:custGeom>
              <a:avLst/>
              <a:gdLst/>
              <a:ahLst/>
              <a:cxnLst/>
              <a:rect l="l" t="t" r="r" b="b"/>
              <a:pathLst>
                <a:path w="2535" h="152" extrusionOk="0">
                  <a:moveTo>
                    <a:pt x="0" y="0"/>
                  </a:moveTo>
                  <a:lnTo>
                    <a:pt x="0" y="152"/>
                  </a:lnTo>
                  <a:lnTo>
                    <a:pt x="2534" y="152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891249" y="2163655"/>
              <a:ext cx="83985" cy="4771"/>
            </a:xfrm>
            <a:custGeom>
              <a:avLst/>
              <a:gdLst/>
              <a:ahLst/>
              <a:cxnLst/>
              <a:rect l="l" t="t" r="r" b="b"/>
              <a:pathLst>
                <a:path w="2535" h="144" extrusionOk="0">
                  <a:moveTo>
                    <a:pt x="0" y="0"/>
                  </a:moveTo>
                  <a:lnTo>
                    <a:pt x="0" y="143"/>
                  </a:lnTo>
                  <a:lnTo>
                    <a:pt x="2534" y="143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7046990" y="2026533"/>
              <a:ext cx="174131" cy="173800"/>
            </a:xfrm>
            <a:custGeom>
              <a:avLst/>
              <a:gdLst/>
              <a:ahLst/>
              <a:cxnLst/>
              <a:rect l="l" t="t" r="r" b="b"/>
              <a:pathLst>
                <a:path w="5256" h="5246" extrusionOk="0">
                  <a:moveTo>
                    <a:pt x="1" y="0"/>
                  </a:moveTo>
                  <a:lnTo>
                    <a:pt x="1" y="5246"/>
                  </a:lnTo>
                  <a:lnTo>
                    <a:pt x="5255" y="5246"/>
                  </a:lnTo>
                  <a:lnTo>
                    <a:pt x="52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7119112" y="2037763"/>
              <a:ext cx="16598" cy="16565"/>
            </a:xfrm>
            <a:custGeom>
              <a:avLst/>
              <a:gdLst/>
              <a:ahLst/>
              <a:cxnLst/>
              <a:rect l="l" t="t" r="r" b="b"/>
              <a:pathLst>
                <a:path w="501" h="500" extrusionOk="0">
                  <a:moveTo>
                    <a:pt x="250" y="0"/>
                  </a:moveTo>
                  <a:cubicBezTo>
                    <a:pt x="117" y="0"/>
                    <a:pt x="1" y="116"/>
                    <a:pt x="1" y="250"/>
                  </a:cubicBezTo>
                  <a:cubicBezTo>
                    <a:pt x="1" y="393"/>
                    <a:pt x="117" y="500"/>
                    <a:pt x="250" y="500"/>
                  </a:cubicBezTo>
                  <a:cubicBezTo>
                    <a:pt x="393" y="500"/>
                    <a:pt x="500" y="393"/>
                    <a:pt x="500" y="250"/>
                  </a:cubicBezTo>
                  <a:cubicBezTo>
                    <a:pt x="500" y="116"/>
                    <a:pt x="393" y="0"/>
                    <a:pt x="250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7075680" y="2072616"/>
              <a:ext cx="115889" cy="5069"/>
            </a:xfrm>
            <a:custGeom>
              <a:avLst/>
              <a:gdLst/>
              <a:ahLst/>
              <a:cxnLst/>
              <a:rect l="l" t="t" r="r" b="b"/>
              <a:pathLst>
                <a:path w="3498" h="153" extrusionOk="0">
                  <a:moveTo>
                    <a:pt x="0" y="1"/>
                  </a:moveTo>
                  <a:lnTo>
                    <a:pt x="0" y="152"/>
                  </a:lnTo>
                  <a:lnTo>
                    <a:pt x="3497" y="152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75680" y="2093620"/>
              <a:ext cx="115889" cy="4738"/>
            </a:xfrm>
            <a:custGeom>
              <a:avLst/>
              <a:gdLst/>
              <a:ahLst/>
              <a:cxnLst/>
              <a:rect l="l" t="t" r="r" b="b"/>
              <a:pathLst>
                <a:path w="3498" h="143" extrusionOk="0">
                  <a:moveTo>
                    <a:pt x="0" y="0"/>
                  </a:moveTo>
                  <a:lnTo>
                    <a:pt x="0" y="143"/>
                  </a:lnTo>
                  <a:lnTo>
                    <a:pt x="3497" y="143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75680" y="2114292"/>
              <a:ext cx="115889" cy="5069"/>
            </a:xfrm>
            <a:custGeom>
              <a:avLst/>
              <a:gdLst/>
              <a:ahLst/>
              <a:cxnLst/>
              <a:rect l="l" t="t" r="r" b="b"/>
              <a:pathLst>
                <a:path w="3498" h="153" extrusionOk="0">
                  <a:moveTo>
                    <a:pt x="0" y="1"/>
                  </a:moveTo>
                  <a:lnTo>
                    <a:pt x="0" y="152"/>
                  </a:lnTo>
                  <a:lnTo>
                    <a:pt x="3497" y="152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075680" y="2134998"/>
              <a:ext cx="115889" cy="5036"/>
            </a:xfrm>
            <a:custGeom>
              <a:avLst/>
              <a:gdLst/>
              <a:ahLst/>
              <a:cxnLst/>
              <a:rect l="l" t="t" r="r" b="b"/>
              <a:pathLst>
                <a:path w="3498" h="152" extrusionOk="0">
                  <a:moveTo>
                    <a:pt x="0" y="0"/>
                  </a:moveTo>
                  <a:lnTo>
                    <a:pt x="0" y="152"/>
                  </a:lnTo>
                  <a:lnTo>
                    <a:pt x="3497" y="152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075680" y="2155969"/>
              <a:ext cx="115889" cy="5069"/>
            </a:xfrm>
            <a:custGeom>
              <a:avLst/>
              <a:gdLst/>
              <a:ahLst/>
              <a:cxnLst/>
              <a:rect l="l" t="t" r="r" b="b"/>
              <a:pathLst>
                <a:path w="3498" h="153" extrusionOk="0">
                  <a:moveTo>
                    <a:pt x="0" y="0"/>
                  </a:moveTo>
                  <a:lnTo>
                    <a:pt x="0" y="152"/>
                  </a:lnTo>
                  <a:lnTo>
                    <a:pt x="3497" y="152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7075680" y="2176642"/>
              <a:ext cx="115889" cy="5069"/>
            </a:xfrm>
            <a:custGeom>
              <a:avLst/>
              <a:gdLst/>
              <a:ahLst/>
              <a:cxnLst/>
              <a:rect l="l" t="t" r="r" b="b"/>
              <a:pathLst>
                <a:path w="3498" h="153" extrusionOk="0">
                  <a:moveTo>
                    <a:pt x="0" y="1"/>
                  </a:moveTo>
                  <a:lnTo>
                    <a:pt x="0" y="153"/>
                  </a:lnTo>
                  <a:lnTo>
                    <a:pt x="3497" y="153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430627" y="1794527"/>
              <a:ext cx="107010" cy="177047"/>
            </a:xfrm>
            <a:custGeom>
              <a:avLst/>
              <a:gdLst/>
              <a:ahLst/>
              <a:cxnLst/>
              <a:rect l="l" t="t" r="r" b="b"/>
              <a:pathLst>
                <a:path w="3230" h="5344" extrusionOk="0">
                  <a:moveTo>
                    <a:pt x="0" y="0"/>
                  </a:moveTo>
                  <a:lnTo>
                    <a:pt x="0" y="5344"/>
                  </a:lnTo>
                  <a:lnTo>
                    <a:pt x="3230" y="5344"/>
                  </a:lnTo>
                  <a:lnTo>
                    <a:pt x="3230" y="0"/>
                  </a:lnTo>
                  <a:close/>
                </a:path>
              </a:pathLst>
            </a:custGeom>
            <a:solidFill>
              <a:srgbClr val="F76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475848" y="1806023"/>
              <a:ext cx="16565" cy="16598"/>
            </a:xfrm>
            <a:custGeom>
              <a:avLst/>
              <a:gdLst/>
              <a:ahLst/>
              <a:cxnLst/>
              <a:rect l="l" t="t" r="r" b="b"/>
              <a:pathLst>
                <a:path w="500" h="501" extrusionOk="0">
                  <a:moveTo>
                    <a:pt x="250" y="1"/>
                  </a:moveTo>
                  <a:cubicBezTo>
                    <a:pt x="116" y="1"/>
                    <a:pt x="0" y="117"/>
                    <a:pt x="0" y="251"/>
                  </a:cubicBezTo>
                  <a:cubicBezTo>
                    <a:pt x="0" y="393"/>
                    <a:pt x="116" y="501"/>
                    <a:pt x="250" y="501"/>
                  </a:cubicBezTo>
                  <a:cubicBezTo>
                    <a:pt x="393" y="501"/>
                    <a:pt x="500" y="393"/>
                    <a:pt x="500" y="251"/>
                  </a:cubicBezTo>
                  <a:cubicBezTo>
                    <a:pt x="500" y="117"/>
                    <a:pt x="393" y="1"/>
                    <a:pt x="250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454546" y="1836767"/>
              <a:ext cx="62417" cy="4771"/>
            </a:xfrm>
            <a:custGeom>
              <a:avLst/>
              <a:gdLst/>
              <a:ahLst/>
              <a:cxnLst/>
              <a:rect l="l" t="t" r="r" b="b"/>
              <a:pathLst>
                <a:path w="1884" h="144" extrusionOk="0">
                  <a:moveTo>
                    <a:pt x="1" y="1"/>
                  </a:moveTo>
                  <a:lnTo>
                    <a:pt x="1" y="143"/>
                  </a:lnTo>
                  <a:lnTo>
                    <a:pt x="1883" y="1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454546" y="1857771"/>
              <a:ext cx="62417" cy="4738"/>
            </a:xfrm>
            <a:custGeom>
              <a:avLst/>
              <a:gdLst/>
              <a:ahLst/>
              <a:cxnLst/>
              <a:rect l="l" t="t" r="r" b="b"/>
              <a:pathLst>
                <a:path w="1884" h="143" extrusionOk="0">
                  <a:moveTo>
                    <a:pt x="1" y="0"/>
                  </a:moveTo>
                  <a:lnTo>
                    <a:pt x="1" y="143"/>
                  </a:lnTo>
                  <a:lnTo>
                    <a:pt x="1883" y="143"/>
                  </a:lnTo>
                  <a:lnTo>
                    <a:pt x="1883" y="0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7454546" y="1878742"/>
              <a:ext cx="62417" cy="4771"/>
            </a:xfrm>
            <a:custGeom>
              <a:avLst/>
              <a:gdLst/>
              <a:ahLst/>
              <a:cxnLst/>
              <a:rect l="l" t="t" r="r" b="b"/>
              <a:pathLst>
                <a:path w="1884" h="144" extrusionOk="0">
                  <a:moveTo>
                    <a:pt x="1" y="1"/>
                  </a:moveTo>
                  <a:lnTo>
                    <a:pt x="1" y="143"/>
                  </a:lnTo>
                  <a:lnTo>
                    <a:pt x="1883" y="1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454546" y="1899713"/>
              <a:ext cx="62417" cy="4771"/>
            </a:xfrm>
            <a:custGeom>
              <a:avLst/>
              <a:gdLst/>
              <a:ahLst/>
              <a:cxnLst/>
              <a:rect l="l" t="t" r="r" b="b"/>
              <a:pathLst>
                <a:path w="1884" h="144" extrusionOk="0">
                  <a:moveTo>
                    <a:pt x="1" y="1"/>
                  </a:moveTo>
                  <a:lnTo>
                    <a:pt x="1" y="144"/>
                  </a:lnTo>
                  <a:lnTo>
                    <a:pt x="1883" y="144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454546" y="1920717"/>
              <a:ext cx="62417" cy="4771"/>
            </a:xfrm>
            <a:custGeom>
              <a:avLst/>
              <a:gdLst/>
              <a:ahLst/>
              <a:cxnLst/>
              <a:rect l="l" t="t" r="r" b="b"/>
              <a:pathLst>
                <a:path w="1884" h="144" extrusionOk="0">
                  <a:moveTo>
                    <a:pt x="1" y="0"/>
                  </a:moveTo>
                  <a:lnTo>
                    <a:pt x="1" y="143"/>
                  </a:lnTo>
                  <a:lnTo>
                    <a:pt x="1883" y="143"/>
                  </a:lnTo>
                  <a:lnTo>
                    <a:pt x="1883" y="0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454546" y="1941688"/>
              <a:ext cx="62417" cy="4771"/>
            </a:xfrm>
            <a:custGeom>
              <a:avLst/>
              <a:gdLst/>
              <a:ahLst/>
              <a:cxnLst/>
              <a:rect l="l" t="t" r="r" b="b"/>
              <a:pathLst>
                <a:path w="1884" h="144" extrusionOk="0">
                  <a:moveTo>
                    <a:pt x="1" y="1"/>
                  </a:moveTo>
                  <a:lnTo>
                    <a:pt x="1" y="143"/>
                  </a:lnTo>
                  <a:lnTo>
                    <a:pt x="1883" y="1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6355" y="1799828"/>
              <a:ext cx="86933" cy="120626"/>
            </a:xfrm>
            <a:custGeom>
              <a:avLst/>
              <a:gdLst/>
              <a:ahLst/>
              <a:cxnLst/>
              <a:rect l="l" t="t" r="r" b="b"/>
              <a:pathLst>
                <a:path w="2624" h="3641" extrusionOk="0">
                  <a:moveTo>
                    <a:pt x="1" y="1"/>
                  </a:moveTo>
                  <a:lnTo>
                    <a:pt x="1" y="3640"/>
                  </a:lnTo>
                  <a:lnTo>
                    <a:pt x="2623" y="3640"/>
                  </a:lnTo>
                  <a:lnTo>
                    <a:pt x="2623" y="1"/>
                  </a:lnTo>
                  <a:close/>
                </a:path>
              </a:pathLst>
            </a:custGeom>
            <a:solidFill>
              <a:srgbClr val="F76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71539" y="1815498"/>
              <a:ext cx="16565" cy="16565"/>
            </a:xfrm>
            <a:custGeom>
              <a:avLst/>
              <a:gdLst/>
              <a:ahLst/>
              <a:cxnLst/>
              <a:rect l="l" t="t" r="r" b="b"/>
              <a:pathLst>
                <a:path w="500" h="500" extrusionOk="0">
                  <a:moveTo>
                    <a:pt x="250" y="0"/>
                  </a:moveTo>
                  <a:cubicBezTo>
                    <a:pt x="107" y="0"/>
                    <a:pt x="0" y="116"/>
                    <a:pt x="0" y="250"/>
                  </a:cubicBezTo>
                  <a:cubicBezTo>
                    <a:pt x="0" y="393"/>
                    <a:pt x="107" y="500"/>
                    <a:pt x="250" y="500"/>
                  </a:cubicBezTo>
                  <a:cubicBezTo>
                    <a:pt x="384" y="500"/>
                    <a:pt x="500" y="393"/>
                    <a:pt x="500" y="250"/>
                  </a:cubicBezTo>
                  <a:cubicBezTo>
                    <a:pt x="500" y="116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049077" y="1845944"/>
              <a:ext cx="26040" cy="26040"/>
            </a:xfrm>
            <a:custGeom>
              <a:avLst/>
              <a:gdLst/>
              <a:ahLst/>
              <a:cxnLst/>
              <a:rect l="l" t="t" r="r" b="b"/>
              <a:pathLst>
                <a:path w="786" h="786" extrusionOk="0">
                  <a:moveTo>
                    <a:pt x="0" y="0"/>
                  </a:moveTo>
                  <a:lnTo>
                    <a:pt x="0" y="785"/>
                  </a:lnTo>
                  <a:lnTo>
                    <a:pt x="785" y="785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7084525" y="1845944"/>
              <a:ext cx="26040" cy="26040"/>
            </a:xfrm>
            <a:custGeom>
              <a:avLst/>
              <a:gdLst/>
              <a:ahLst/>
              <a:cxnLst/>
              <a:rect l="l" t="t" r="r" b="b"/>
              <a:pathLst>
                <a:path w="786" h="786" extrusionOk="0">
                  <a:moveTo>
                    <a:pt x="1" y="0"/>
                  </a:moveTo>
                  <a:lnTo>
                    <a:pt x="1" y="785"/>
                  </a:lnTo>
                  <a:lnTo>
                    <a:pt x="786" y="785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049077" y="1881095"/>
              <a:ext cx="26040" cy="26040"/>
            </a:xfrm>
            <a:custGeom>
              <a:avLst/>
              <a:gdLst/>
              <a:ahLst/>
              <a:cxnLst/>
              <a:rect l="l" t="t" r="r" b="b"/>
              <a:pathLst>
                <a:path w="786" h="786" extrusionOk="0">
                  <a:moveTo>
                    <a:pt x="0" y="1"/>
                  </a:moveTo>
                  <a:lnTo>
                    <a:pt x="0" y="786"/>
                  </a:lnTo>
                  <a:lnTo>
                    <a:pt x="785" y="786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84525" y="1881095"/>
              <a:ext cx="26040" cy="26040"/>
            </a:xfrm>
            <a:custGeom>
              <a:avLst/>
              <a:gdLst/>
              <a:ahLst/>
              <a:cxnLst/>
              <a:rect l="l" t="t" r="r" b="b"/>
              <a:pathLst>
                <a:path w="786" h="786" extrusionOk="0">
                  <a:moveTo>
                    <a:pt x="1" y="1"/>
                  </a:moveTo>
                  <a:lnTo>
                    <a:pt x="1" y="786"/>
                  </a:lnTo>
                  <a:lnTo>
                    <a:pt x="786" y="786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7267763" y="2148581"/>
              <a:ext cx="85177" cy="118241"/>
            </a:xfrm>
            <a:custGeom>
              <a:avLst/>
              <a:gdLst/>
              <a:ahLst/>
              <a:cxnLst/>
              <a:rect l="l" t="t" r="r" b="b"/>
              <a:pathLst>
                <a:path w="2571" h="3569" extrusionOk="0">
                  <a:moveTo>
                    <a:pt x="1" y="0"/>
                  </a:moveTo>
                  <a:lnTo>
                    <a:pt x="1" y="3569"/>
                  </a:lnTo>
                  <a:lnTo>
                    <a:pt x="2570" y="3569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302052" y="2163357"/>
              <a:ext cx="16598" cy="16598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1" y="0"/>
                  </a:moveTo>
                  <a:cubicBezTo>
                    <a:pt x="117" y="0"/>
                    <a:pt x="1" y="107"/>
                    <a:pt x="1" y="250"/>
                  </a:cubicBezTo>
                  <a:cubicBezTo>
                    <a:pt x="1" y="384"/>
                    <a:pt x="117" y="500"/>
                    <a:pt x="251" y="500"/>
                  </a:cubicBezTo>
                  <a:cubicBezTo>
                    <a:pt x="393" y="500"/>
                    <a:pt x="500" y="384"/>
                    <a:pt x="500" y="250"/>
                  </a:cubicBezTo>
                  <a:cubicBezTo>
                    <a:pt x="500" y="107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280485" y="2191418"/>
              <a:ext cx="16300" cy="16300"/>
            </a:xfrm>
            <a:custGeom>
              <a:avLst/>
              <a:gdLst/>
              <a:ahLst/>
              <a:cxnLst/>
              <a:rect l="l" t="t" r="r" b="b"/>
              <a:pathLst>
                <a:path w="492" h="492" extrusionOk="0">
                  <a:moveTo>
                    <a:pt x="0" y="1"/>
                  </a:moveTo>
                  <a:lnTo>
                    <a:pt x="0" y="492"/>
                  </a:lnTo>
                  <a:lnTo>
                    <a:pt x="491" y="492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302052" y="2191418"/>
              <a:ext cx="16598" cy="16300"/>
            </a:xfrm>
            <a:custGeom>
              <a:avLst/>
              <a:gdLst/>
              <a:ahLst/>
              <a:cxnLst/>
              <a:rect l="l" t="t" r="r" b="b"/>
              <a:pathLst>
                <a:path w="501" h="492" extrusionOk="0">
                  <a:moveTo>
                    <a:pt x="1" y="1"/>
                  </a:moveTo>
                  <a:lnTo>
                    <a:pt x="1" y="492"/>
                  </a:lnTo>
                  <a:lnTo>
                    <a:pt x="500" y="492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323917" y="2191418"/>
              <a:ext cx="16598" cy="16300"/>
            </a:xfrm>
            <a:custGeom>
              <a:avLst/>
              <a:gdLst/>
              <a:ahLst/>
              <a:cxnLst/>
              <a:rect l="l" t="t" r="r" b="b"/>
              <a:pathLst>
                <a:path w="501" h="492" extrusionOk="0">
                  <a:moveTo>
                    <a:pt x="1" y="1"/>
                  </a:moveTo>
                  <a:lnTo>
                    <a:pt x="1" y="492"/>
                  </a:lnTo>
                  <a:lnTo>
                    <a:pt x="500" y="492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280485" y="2213879"/>
              <a:ext cx="16300" cy="16300"/>
            </a:xfrm>
            <a:custGeom>
              <a:avLst/>
              <a:gdLst/>
              <a:ahLst/>
              <a:cxnLst/>
              <a:rect l="l" t="t" r="r" b="b"/>
              <a:pathLst>
                <a:path w="492" h="492" extrusionOk="0">
                  <a:moveTo>
                    <a:pt x="0" y="1"/>
                  </a:moveTo>
                  <a:lnTo>
                    <a:pt x="0" y="492"/>
                  </a:lnTo>
                  <a:lnTo>
                    <a:pt x="491" y="492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302052" y="2213879"/>
              <a:ext cx="16598" cy="16300"/>
            </a:xfrm>
            <a:custGeom>
              <a:avLst/>
              <a:gdLst/>
              <a:ahLst/>
              <a:cxnLst/>
              <a:rect l="l" t="t" r="r" b="b"/>
              <a:pathLst>
                <a:path w="501" h="492" extrusionOk="0">
                  <a:moveTo>
                    <a:pt x="1" y="1"/>
                  </a:moveTo>
                  <a:lnTo>
                    <a:pt x="1" y="492"/>
                  </a:lnTo>
                  <a:lnTo>
                    <a:pt x="500" y="492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F76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323917" y="2213879"/>
              <a:ext cx="16598" cy="16300"/>
            </a:xfrm>
            <a:custGeom>
              <a:avLst/>
              <a:gdLst/>
              <a:ahLst/>
              <a:cxnLst/>
              <a:rect l="l" t="t" r="r" b="b"/>
              <a:pathLst>
                <a:path w="501" h="492" extrusionOk="0">
                  <a:moveTo>
                    <a:pt x="1" y="1"/>
                  </a:moveTo>
                  <a:lnTo>
                    <a:pt x="1" y="492"/>
                  </a:lnTo>
                  <a:lnTo>
                    <a:pt x="500" y="492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280485" y="2236341"/>
              <a:ext cx="16300" cy="16300"/>
            </a:xfrm>
            <a:custGeom>
              <a:avLst/>
              <a:gdLst/>
              <a:ahLst/>
              <a:cxnLst/>
              <a:rect l="l" t="t" r="r" b="b"/>
              <a:pathLst>
                <a:path w="492" h="492" extrusionOk="0">
                  <a:moveTo>
                    <a:pt x="0" y="1"/>
                  </a:moveTo>
                  <a:lnTo>
                    <a:pt x="0" y="492"/>
                  </a:lnTo>
                  <a:lnTo>
                    <a:pt x="491" y="492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7302052" y="2236341"/>
              <a:ext cx="16598" cy="16300"/>
            </a:xfrm>
            <a:custGeom>
              <a:avLst/>
              <a:gdLst/>
              <a:ahLst/>
              <a:cxnLst/>
              <a:rect l="l" t="t" r="r" b="b"/>
              <a:pathLst>
                <a:path w="501" h="492" extrusionOk="0">
                  <a:moveTo>
                    <a:pt x="1" y="1"/>
                  </a:moveTo>
                  <a:lnTo>
                    <a:pt x="1" y="492"/>
                  </a:lnTo>
                  <a:lnTo>
                    <a:pt x="500" y="492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7323917" y="2236341"/>
              <a:ext cx="16598" cy="16300"/>
            </a:xfrm>
            <a:custGeom>
              <a:avLst/>
              <a:gdLst/>
              <a:ahLst/>
              <a:cxnLst/>
              <a:rect l="l" t="t" r="r" b="b"/>
              <a:pathLst>
                <a:path w="501" h="492" extrusionOk="0">
                  <a:moveTo>
                    <a:pt x="1" y="1"/>
                  </a:moveTo>
                  <a:lnTo>
                    <a:pt x="1" y="492"/>
                  </a:lnTo>
                  <a:lnTo>
                    <a:pt x="500" y="492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7448351" y="2060788"/>
              <a:ext cx="75106" cy="167638"/>
            </a:xfrm>
            <a:custGeom>
              <a:avLst/>
              <a:gdLst/>
              <a:ahLst/>
              <a:cxnLst/>
              <a:rect l="l" t="t" r="r" b="b"/>
              <a:pathLst>
                <a:path w="2267" h="5060" extrusionOk="0">
                  <a:moveTo>
                    <a:pt x="1" y="1"/>
                  </a:moveTo>
                  <a:lnTo>
                    <a:pt x="1" y="5059"/>
                  </a:lnTo>
                  <a:lnTo>
                    <a:pt x="2267" y="5059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7477604" y="2071158"/>
              <a:ext cx="16598" cy="16565"/>
            </a:xfrm>
            <a:custGeom>
              <a:avLst/>
              <a:gdLst/>
              <a:ahLst/>
              <a:cxnLst/>
              <a:rect l="l" t="t" r="r" b="b"/>
              <a:pathLst>
                <a:path w="501" h="500" extrusionOk="0">
                  <a:moveTo>
                    <a:pt x="251" y="0"/>
                  </a:moveTo>
                  <a:cubicBezTo>
                    <a:pt x="108" y="0"/>
                    <a:pt x="1" y="116"/>
                    <a:pt x="1" y="250"/>
                  </a:cubicBezTo>
                  <a:cubicBezTo>
                    <a:pt x="1" y="393"/>
                    <a:pt x="108" y="500"/>
                    <a:pt x="251" y="500"/>
                  </a:cubicBezTo>
                  <a:cubicBezTo>
                    <a:pt x="384" y="500"/>
                    <a:pt x="500" y="393"/>
                    <a:pt x="500" y="250"/>
                  </a:cubicBezTo>
                  <a:cubicBezTo>
                    <a:pt x="500" y="116"/>
                    <a:pt x="384" y="0"/>
                    <a:pt x="251" y="0"/>
                  </a:cubicBezTo>
                  <a:close/>
                </a:path>
              </a:pathLst>
            </a:custGeom>
            <a:solidFill>
              <a:srgbClr val="F76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7458687" y="2102465"/>
              <a:ext cx="13053" cy="45256"/>
            </a:xfrm>
            <a:custGeom>
              <a:avLst/>
              <a:gdLst/>
              <a:ahLst/>
              <a:cxnLst/>
              <a:rect l="l" t="t" r="r" b="b"/>
              <a:pathLst>
                <a:path w="394" h="1366" extrusionOk="0">
                  <a:moveTo>
                    <a:pt x="1" y="1"/>
                  </a:moveTo>
                  <a:lnTo>
                    <a:pt x="1" y="1366"/>
                  </a:lnTo>
                  <a:lnTo>
                    <a:pt x="393" y="1366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7479095" y="2102465"/>
              <a:ext cx="13318" cy="45256"/>
            </a:xfrm>
            <a:custGeom>
              <a:avLst/>
              <a:gdLst/>
              <a:ahLst/>
              <a:cxnLst/>
              <a:rect l="l" t="t" r="r" b="b"/>
              <a:pathLst>
                <a:path w="402" h="1366" extrusionOk="0">
                  <a:moveTo>
                    <a:pt x="0" y="1"/>
                  </a:moveTo>
                  <a:lnTo>
                    <a:pt x="0" y="1366"/>
                  </a:lnTo>
                  <a:lnTo>
                    <a:pt x="402" y="1366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7499768" y="2102465"/>
              <a:ext cx="13053" cy="45256"/>
            </a:xfrm>
            <a:custGeom>
              <a:avLst/>
              <a:gdLst/>
              <a:ahLst/>
              <a:cxnLst/>
              <a:rect l="l" t="t" r="r" b="b"/>
              <a:pathLst>
                <a:path w="394" h="1366" extrusionOk="0">
                  <a:moveTo>
                    <a:pt x="1" y="1"/>
                  </a:moveTo>
                  <a:lnTo>
                    <a:pt x="1" y="1366"/>
                  </a:lnTo>
                  <a:lnTo>
                    <a:pt x="393" y="1366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F76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458687" y="2160707"/>
              <a:ext cx="54134" cy="5036"/>
            </a:xfrm>
            <a:custGeom>
              <a:avLst/>
              <a:gdLst/>
              <a:ahLst/>
              <a:cxnLst/>
              <a:rect l="l" t="t" r="r" b="b"/>
              <a:pathLst>
                <a:path w="1634" h="152" extrusionOk="0">
                  <a:moveTo>
                    <a:pt x="1" y="0"/>
                  </a:moveTo>
                  <a:lnTo>
                    <a:pt x="1" y="152"/>
                  </a:lnTo>
                  <a:lnTo>
                    <a:pt x="1633" y="152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7458687" y="2175482"/>
              <a:ext cx="54134" cy="5036"/>
            </a:xfrm>
            <a:custGeom>
              <a:avLst/>
              <a:gdLst/>
              <a:ahLst/>
              <a:cxnLst/>
              <a:rect l="l" t="t" r="r" b="b"/>
              <a:pathLst>
                <a:path w="1634" h="152" extrusionOk="0">
                  <a:moveTo>
                    <a:pt x="1" y="0"/>
                  </a:moveTo>
                  <a:lnTo>
                    <a:pt x="1" y="152"/>
                  </a:lnTo>
                  <a:lnTo>
                    <a:pt x="1633" y="152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458687" y="2190258"/>
              <a:ext cx="54134" cy="4738"/>
            </a:xfrm>
            <a:custGeom>
              <a:avLst/>
              <a:gdLst/>
              <a:ahLst/>
              <a:cxnLst/>
              <a:rect l="l" t="t" r="r" b="b"/>
              <a:pathLst>
                <a:path w="1634" h="143" extrusionOk="0">
                  <a:moveTo>
                    <a:pt x="1" y="0"/>
                  </a:moveTo>
                  <a:lnTo>
                    <a:pt x="1" y="143"/>
                  </a:lnTo>
                  <a:lnTo>
                    <a:pt x="1633" y="143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458687" y="2205034"/>
              <a:ext cx="54134" cy="4771"/>
            </a:xfrm>
            <a:custGeom>
              <a:avLst/>
              <a:gdLst/>
              <a:ahLst/>
              <a:cxnLst/>
              <a:rect l="l" t="t" r="r" b="b"/>
              <a:pathLst>
                <a:path w="1634" h="144" extrusionOk="0">
                  <a:moveTo>
                    <a:pt x="1" y="0"/>
                  </a:moveTo>
                  <a:lnTo>
                    <a:pt x="1" y="143"/>
                  </a:lnTo>
                  <a:lnTo>
                    <a:pt x="1633" y="143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223436" y="1809866"/>
              <a:ext cx="79545" cy="124469"/>
            </a:xfrm>
            <a:custGeom>
              <a:avLst/>
              <a:gdLst/>
              <a:ahLst/>
              <a:cxnLst/>
              <a:rect l="l" t="t" r="r" b="b"/>
              <a:pathLst>
                <a:path w="2401" h="3757" extrusionOk="0">
                  <a:moveTo>
                    <a:pt x="1" y="1"/>
                  </a:moveTo>
                  <a:lnTo>
                    <a:pt x="1" y="3757"/>
                  </a:lnTo>
                  <a:lnTo>
                    <a:pt x="2400" y="3757"/>
                  </a:lnTo>
                  <a:lnTo>
                    <a:pt x="2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255075" y="1818149"/>
              <a:ext cx="16565" cy="16300"/>
            </a:xfrm>
            <a:custGeom>
              <a:avLst/>
              <a:gdLst/>
              <a:ahLst/>
              <a:cxnLst/>
              <a:rect l="l" t="t" r="r" b="b"/>
              <a:pathLst>
                <a:path w="500" h="492" extrusionOk="0">
                  <a:moveTo>
                    <a:pt x="250" y="1"/>
                  </a:moveTo>
                  <a:cubicBezTo>
                    <a:pt x="107" y="1"/>
                    <a:pt x="0" y="108"/>
                    <a:pt x="0" y="242"/>
                  </a:cubicBezTo>
                  <a:cubicBezTo>
                    <a:pt x="0" y="384"/>
                    <a:pt x="107" y="491"/>
                    <a:pt x="250" y="491"/>
                  </a:cubicBezTo>
                  <a:cubicBezTo>
                    <a:pt x="384" y="491"/>
                    <a:pt x="500" y="384"/>
                    <a:pt x="500" y="242"/>
                  </a:cubicBezTo>
                  <a:cubicBezTo>
                    <a:pt x="500" y="108"/>
                    <a:pt x="384" y="1"/>
                    <a:pt x="250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7237616" y="1854525"/>
              <a:ext cx="47641" cy="5036"/>
            </a:xfrm>
            <a:custGeom>
              <a:avLst/>
              <a:gdLst/>
              <a:ahLst/>
              <a:cxnLst/>
              <a:rect l="l" t="t" r="r" b="b"/>
              <a:pathLst>
                <a:path w="1438" h="152" extrusionOk="0">
                  <a:moveTo>
                    <a:pt x="1" y="0"/>
                  </a:moveTo>
                  <a:lnTo>
                    <a:pt x="1" y="152"/>
                  </a:lnTo>
                  <a:lnTo>
                    <a:pt x="1437" y="152"/>
                  </a:lnTo>
                  <a:lnTo>
                    <a:pt x="1437" y="0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7237616" y="1874303"/>
              <a:ext cx="47641" cy="5069"/>
            </a:xfrm>
            <a:custGeom>
              <a:avLst/>
              <a:gdLst/>
              <a:ahLst/>
              <a:cxnLst/>
              <a:rect l="l" t="t" r="r" b="b"/>
              <a:pathLst>
                <a:path w="1438" h="153" extrusionOk="0">
                  <a:moveTo>
                    <a:pt x="1" y="1"/>
                  </a:moveTo>
                  <a:lnTo>
                    <a:pt x="1" y="152"/>
                  </a:lnTo>
                  <a:lnTo>
                    <a:pt x="1437" y="152"/>
                  </a:lnTo>
                  <a:lnTo>
                    <a:pt x="1437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237616" y="1894114"/>
              <a:ext cx="47641" cy="4771"/>
            </a:xfrm>
            <a:custGeom>
              <a:avLst/>
              <a:gdLst/>
              <a:ahLst/>
              <a:cxnLst/>
              <a:rect l="l" t="t" r="r" b="b"/>
              <a:pathLst>
                <a:path w="1438" h="144" extrusionOk="0">
                  <a:moveTo>
                    <a:pt x="1" y="0"/>
                  </a:moveTo>
                  <a:lnTo>
                    <a:pt x="1" y="143"/>
                  </a:lnTo>
                  <a:lnTo>
                    <a:pt x="1437" y="143"/>
                  </a:lnTo>
                  <a:lnTo>
                    <a:pt x="1437" y="0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237616" y="1913628"/>
              <a:ext cx="47641" cy="5036"/>
            </a:xfrm>
            <a:custGeom>
              <a:avLst/>
              <a:gdLst/>
              <a:ahLst/>
              <a:cxnLst/>
              <a:rect l="l" t="t" r="r" b="b"/>
              <a:pathLst>
                <a:path w="1438" h="152" extrusionOk="0">
                  <a:moveTo>
                    <a:pt x="1" y="0"/>
                  </a:moveTo>
                  <a:lnTo>
                    <a:pt x="1" y="152"/>
                  </a:lnTo>
                  <a:lnTo>
                    <a:pt x="1437" y="152"/>
                  </a:lnTo>
                  <a:lnTo>
                    <a:pt x="1437" y="0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" name="Google Shape;251;p2"/>
          <p:cNvGrpSpPr/>
          <p:nvPr/>
        </p:nvGrpSpPr>
        <p:grpSpPr>
          <a:xfrm>
            <a:off x="3475175" y="4680369"/>
            <a:ext cx="457762" cy="405674"/>
            <a:chOff x="4233400" y="3187777"/>
            <a:chExt cx="826136" cy="732000"/>
          </a:xfrm>
        </p:grpSpPr>
        <p:sp>
          <p:nvSpPr>
            <p:cNvPr id="252" name="Google Shape;252;p2"/>
            <p:cNvSpPr/>
            <p:nvPr/>
          </p:nvSpPr>
          <p:spPr>
            <a:xfrm>
              <a:off x="4747535" y="3427347"/>
              <a:ext cx="312000" cy="334200"/>
            </a:xfrm>
            <a:prstGeom prst="roundRect">
              <a:avLst>
                <a:gd name="adj" fmla="val 39022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363121" y="3187777"/>
              <a:ext cx="549000" cy="732000"/>
            </a:xfrm>
            <a:prstGeom prst="roundRect">
              <a:avLst>
                <a:gd name="adj" fmla="val 1091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 txBox="1"/>
            <p:nvPr/>
          </p:nvSpPr>
          <p:spPr>
            <a:xfrm>
              <a:off x="4233400" y="3353049"/>
              <a:ext cx="808200" cy="48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" b="1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WORLD’S</a:t>
              </a:r>
              <a:endParaRPr sz="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" b="1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BEST</a:t>
              </a:r>
              <a:endParaRPr sz="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" b="1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BOSS</a:t>
              </a:r>
              <a:endParaRPr sz="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0"/>
          <p:cNvSpPr/>
          <p:nvPr/>
        </p:nvSpPr>
        <p:spPr>
          <a:xfrm rot="-4035269">
            <a:off x="7002090" y="2124525"/>
            <a:ext cx="5741888" cy="4489979"/>
          </a:xfrm>
          <a:custGeom>
            <a:avLst/>
            <a:gdLst/>
            <a:ahLst/>
            <a:cxnLst/>
            <a:rect l="l" t="t" r="r" b="b"/>
            <a:pathLst>
              <a:path w="11508" h="9011" extrusionOk="0">
                <a:moveTo>
                  <a:pt x="9443" y="0"/>
                </a:moveTo>
                <a:cubicBezTo>
                  <a:pt x="9165" y="0"/>
                  <a:pt x="8847" y="50"/>
                  <a:pt x="8483" y="161"/>
                </a:cubicBezTo>
                <a:cubicBezTo>
                  <a:pt x="7256" y="621"/>
                  <a:pt x="7064" y="1484"/>
                  <a:pt x="5440" y="1484"/>
                </a:cubicBezTo>
                <a:cubicBezTo>
                  <a:pt x="5176" y="1484"/>
                  <a:pt x="4873" y="1461"/>
                  <a:pt x="4522" y="1410"/>
                </a:cubicBezTo>
                <a:cubicBezTo>
                  <a:pt x="4254" y="1384"/>
                  <a:pt x="4001" y="1371"/>
                  <a:pt x="3762" y="1371"/>
                </a:cubicBezTo>
                <a:cubicBezTo>
                  <a:pt x="709" y="1371"/>
                  <a:pt x="1" y="3380"/>
                  <a:pt x="704" y="4737"/>
                </a:cubicBezTo>
                <a:cubicBezTo>
                  <a:pt x="1097" y="5478"/>
                  <a:pt x="713" y="6352"/>
                  <a:pt x="588" y="7146"/>
                </a:cubicBezTo>
                <a:cubicBezTo>
                  <a:pt x="579" y="7199"/>
                  <a:pt x="570" y="7244"/>
                  <a:pt x="570" y="7297"/>
                </a:cubicBezTo>
                <a:cubicBezTo>
                  <a:pt x="570" y="7306"/>
                  <a:pt x="561" y="7324"/>
                  <a:pt x="561" y="7333"/>
                </a:cubicBezTo>
                <a:cubicBezTo>
                  <a:pt x="561" y="7387"/>
                  <a:pt x="552" y="7431"/>
                  <a:pt x="552" y="7485"/>
                </a:cubicBezTo>
                <a:cubicBezTo>
                  <a:pt x="552" y="7538"/>
                  <a:pt x="552" y="7592"/>
                  <a:pt x="552" y="7645"/>
                </a:cubicBezTo>
                <a:cubicBezTo>
                  <a:pt x="552" y="7663"/>
                  <a:pt x="552" y="7672"/>
                  <a:pt x="552" y="7681"/>
                </a:cubicBezTo>
                <a:cubicBezTo>
                  <a:pt x="588" y="8225"/>
                  <a:pt x="874" y="8698"/>
                  <a:pt x="1828" y="9010"/>
                </a:cubicBezTo>
                <a:lnTo>
                  <a:pt x="10847" y="9010"/>
                </a:lnTo>
                <a:cubicBezTo>
                  <a:pt x="10847" y="9010"/>
                  <a:pt x="11507" y="8207"/>
                  <a:pt x="11427" y="7485"/>
                </a:cubicBezTo>
                <a:cubicBezTo>
                  <a:pt x="11400" y="7244"/>
                  <a:pt x="11293" y="7003"/>
                  <a:pt x="11044" y="6816"/>
                </a:cubicBezTo>
                <a:cubicBezTo>
                  <a:pt x="9937" y="5941"/>
                  <a:pt x="10687" y="4764"/>
                  <a:pt x="11035" y="3203"/>
                </a:cubicBezTo>
                <a:cubicBezTo>
                  <a:pt x="11334" y="1868"/>
                  <a:pt x="11145" y="0"/>
                  <a:pt x="9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0"/>
          <p:cNvSpPr/>
          <p:nvPr/>
        </p:nvSpPr>
        <p:spPr>
          <a:xfrm rot="1552913" flipH="1">
            <a:off x="-2657441" y="2809635"/>
            <a:ext cx="5864801" cy="3767437"/>
          </a:xfrm>
          <a:custGeom>
            <a:avLst/>
            <a:gdLst/>
            <a:ahLst/>
            <a:cxnLst/>
            <a:rect l="l" t="t" r="r" b="b"/>
            <a:pathLst>
              <a:path w="11893" h="9636" extrusionOk="0">
                <a:moveTo>
                  <a:pt x="8637" y="1"/>
                </a:moveTo>
                <a:cubicBezTo>
                  <a:pt x="7759" y="1"/>
                  <a:pt x="6821" y="450"/>
                  <a:pt x="6397" y="1464"/>
                </a:cubicBezTo>
                <a:cubicBezTo>
                  <a:pt x="6219" y="1874"/>
                  <a:pt x="5969" y="2231"/>
                  <a:pt x="5675" y="2543"/>
                </a:cubicBezTo>
                <a:cubicBezTo>
                  <a:pt x="5478" y="2739"/>
                  <a:pt x="5291" y="2900"/>
                  <a:pt x="5095" y="3051"/>
                </a:cubicBezTo>
                <a:cubicBezTo>
                  <a:pt x="4247" y="3685"/>
                  <a:pt x="3248" y="4006"/>
                  <a:pt x="2579" y="4024"/>
                </a:cubicBezTo>
                <a:cubicBezTo>
                  <a:pt x="1491" y="4042"/>
                  <a:pt x="1" y="4871"/>
                  <a:pt x="902" y="7976"/>
                </a:cubicBezTo>
                <a:cubicBezTo>
                  <a:pt x="911" y="8038"/>
                  <a:pt x="920" y="8092"/>
                  <a:pt x="920" y="8145"/>
                </a:cubicBezTo>
                <a:cubicBezTo>
                  <a:pt x="1045" y="9037"/>
                  <a:pt x="1393" y="9635"/>
                  <a:pt x="1393" y="9635"/>
                </a:cubicBezTo>
                <a:lnTo>
                  <a:pt x="11081" y="9635"/>
                </a:lnTo>
                <a:cubicBezTo>
                  <a:pt x="11081" y="9635"/>
                  <a:pt x="11741" y="9011"/>
                  <a:pt x="11848" y="8145"/>
                </a:cubicBezTo>
                <a:cubicBezTo>
                  <a:pt x="11893" y="7753"/>
                  <a:pt x="11830" y="7307"/>
                  <a:pt x="11536" y="6852"/>
                </a:cubicBezTo>
                <a:cubicBezTo>
                  <a:pt x="10920" y="5978"/>
                  <a:pt x="10438" y="4738"/>
                  <a:pt x="10617" y="3631"/>
                </a:cubicBezTo>
                <a:cubicBezTo>
                  <a:pt x="10617" y="3631"/>
                  <a:pt x="11027" y="1472"/>
                  <a:pt x="10135" y="563"/>
                </a:cubicBezTo>
                <a:cubicBezTo>
                  <a:pt x="9776" y="199"/>
                  <a:pt x="9220" y="1"/>
                  <a:pt x="86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1"/>
          <p:cNvSpPr/>
          <p:nvPr/>
        </p:nvSpPr>
        <p:spPr>
          <a:xfrm>
            <a:off x="0" y="4679225"/>
            <a:ext cx="9144004" cy="479695"/>
          </a:xfrm>
          <a:custGeom>
            <a:avLst/>
            <a:gdLst/>
            <a:ahLst/>
            <a:cxnLst/>
            <a:rect l="l" t="t" r="r" b="b"/>
            <a:pathLst>
              <a:path w="29307" h="5103" extrusionOk="0">
                <a:moveTo>
                  <a:pt x="1" y="0"/>
                </a:moveTo>
                <a:lnTo>
                  <a:pt x="1" y="5103"/>
                </a:lnTo>
                <a:lnTo>
                  <a:pt x="29307" y="5103"/>
                </a:lnTo>
                <a:lnTo>
                  <a:pt x="29307" y="0"/>
                </a:lnTo>
                <a:close/>
              </a:path>
            </a:pathLst>
          </a:custGeom>
          <a:solidFill>
            <a:srgbClr val="C0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1"/>
          <p:cNvSpPr/>
          <p:nvPr/>
        </p:nvSpPr>
        <p:spPr>
          <a:xfrm rot="7013269">
            <a:off x="-3804161" y="-2221056"/>
            <a:ext cx="5741912" cy="4489960"/>
          </a:xfrm>
          <a:custGeom>
            <a:avLst/>
            <a:gdLst/>
            <a:ahLst/>
            <a:cxnLst/>
            <a:rect l="l" t="t" r="r" b="b"/>
            <a:pathLst>
              <a:path w="11508" h="9011" extrusionOk="0">
                <a:moveTo>
                  <a:pt x="9443" y="0"/>
                </a:moveTo>
                <a:cubicBezTo>
                  <a:pt x="9165" y="0"/>
                  <a:pt x="8847" y="50"/>
                  <a:pt x="8483" y="161"/>
                </a:cubicBezTo>
                <a:cubicBezTo>
                  <a:pt x="7256" y="621"/>
                  <a:pt x="7064" y="1484"/>
                  <a:pt x="5440" y="1484"/>
                </a:cubicBezTo>
                <a:cubicBezTo>
                  <a:pt x="5176" y="1484"/>
                  <a:pt x="4873" y="1461"/>
                  <a:pt x="4522" y="1410"/>
                </a:cubicBezTo>
                <a:cubicBezTo>
                  <a:pt x="4254" y="1384"/>
                  <a:pt x="4001" y="1371"/>
                  <a:pt x="3762" y="1371"/>
                </a:cubicBezTo>
                <a:cubicBezTo>
                  <a:pt x="709" y="1371"/>
                  <a:pt x="1" y="3380"/>
                  <a:pt x="704" y="4737"/>
                </a:cubicBezTo>
                <a:cubicBezTo>
                  <a:pt x="1097" y="5478"/>
                  <a:pt x="713" y="6352"/>
                  <a:pt x="588" y="7146"/>
                </a:cubicBezTo>
                <a:cubicBezTo>
                  <a:pt x="579" y="7199"/>
                  <a:pt x="570" y="7244"/>
                  <a:pt x="570" y="7297"/>
                </a:cubicBezTo>
                <a:cubicBezTo>
                  <a:pt x="570" y="7306"/>
                  <a:pt x="561" y="7324"/>
                  <a:pt x="561" y="7333"/>
                </a:cubicBezTo>
                <a:cubicBezTo>
                  <a:pt x="561" y="7387"/>
                  <a:pt x="552" y="7431"/>
                  <a:pt x="552" y="7485"/>
                </a:cubicBezTo>
                <a:cubicBezTo>
                  <a:pt x="552" y="7538"/>
                  <a:pt x="552" y="7592"/>
                  <a:pt x="552" y="7645"/>
                </a:cubicBezTo>
                <a:cubicBezTo>
                  <a:pt x="552" y="7663"/>
                  <a:pt x="552" y="7672"/>
                  <a:pt x="552" y="7681"/>
                </a:cubicBezTo>
                <a:cubicBezTo>
                  <a:pt x="588" y="8225"/>
                  <a:pt x="874" y="8698"/>
                  <a:pt x="1828" y="9010"/>
                </a:cubicBezTo>
                <a:lnTo>
                  <a:pt x="10847" y="9010"/>
                </a:lnTo>
                <a:cubicBezTo>
                  <a:pt x="10847" y="9010"/>
                  <a:pt x="11507" y="8207"/>
                  <a:pt x="11427" y="7485"/>
                </a:cubicBezTo>
                <a:cubicBezTo>
                  <a:pt x="11400" y="7244"/>
                  <a:pt x="11293" y="7003"/>
                  <a:pt x="11044" y="6816"/>
                </a:cubicBezTo>
                <a:cubicBezTo>
                  <a:pt x="9937" y="5941"/>
                  <a:pt x="10687" y="4764"/>
                  <a:pt x="11035" y="3203"/>
                </a:cubicBezTo>
                <a:cubicBezTo>
                  <a:pt x="11334" y="1868"/>
                  <a:pt x="11145" y="0"/>
                  <a:pt x="9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1"/>
          <p:cNvSpPr/>
          <p:nvPr/>
        </p:nvSpPr>
        <p:spPr>
          <a:xfrm rot="-6160874">
            <a:off x="7683001" y="1322251"/>
            <a:ext cx="5741900" cy="4489942"/>
          </a:xfrm>
          <a:custGeom>
            <a:avLst/>
            <a:gdLst/>
            <a:ahLst/>
            <a:cxnLst/>
            <a:rect l="l" t="t" r="r" b="b"/>
            <a:pathLst>
              <a:path w="11508" h="9011" extrusionOk="0">
                <a:moveTo>
                  <a:pt x="9443" y="0"/>
                </a:moveTo>
                <a:cubicBezTo>
                  <a:pt x="9165" y="0"/>
                  <a:pt x="8847" y="50"/>
                  <a:pt x="8483" y="161"/>
                </a:cubicBezTo>
                <a:cubicBezTo>
                  <a:pt x="7256" y="621"/>
                  <a:pt x="7064" y="1484"/>
                  <a:pt x="5440" y="1484"/>
                </a:cubicBezTo>
                <a:cubicBezTo>
                  <a:pt x="5176" y="1484"/>
                  <a:pt x="4873" y="1461"/>
                  <a:pt x="4522" y="1410"/>
                </a:cubicBezTo>
                <a:cubicBezTo>
                  <a:pt x="4254" y="1384"/>
                  <a:pt x="4001" y="1371"/>
                  <a:pt x="3762" y="1371"/>
                </a:cubicBezTo>
                <a:cubicBezTo>
                  <a:pt x="709" y="1371"/>
                  <a:pt x="1" y="3380"/>
                  <a:pt x="704" y="4737"/>
                </a:cubicBezTo>
                <a:cubicBezTo>
                  <a:pt x="1097" y="5478"/>
                  <a:pt x="713" y="6352"/>
                  <a:pt x="588" y="7146"/>
                </a:cubicBezTo>
                <a:cubicBezTo>
                  <a:pt x="579" y="7199"/>
                  <a:pt x="570" y="7244"/>
                  <a:pt x="570" y="7297"/>
                </a:cubicBezTo>
                <a:cubicBezTo>
                  <a:pt x="570" y="7306"/>
                  <a:pt x="561" y="7324"/>
                  <a:pt x="561" y="7333"/>
                </a:cubicBezTo>
                <a:cubicBezTo>
                  <a:pt x="561" y="7387"/>
                  <a:pt x="552" y="7431"/>
                  <a:pt x="552" y="7485"/>
                </a:cubicBezTo>
                <a:cubicBezTo>
                  <a:pt x="552" y="7538"/>
                  <a:pt x="552" y="7592"/>
                  <a:pt x="552" y="7645"/>
                </a:cubicBezTo>
                <a:cubicBezTo>
                  <a:pt x="552" y="7663"/>
                  <a:pt x="552" y="7672"/>
                  <a:pt x="552" y="7681"/>
                </a:cubicBezTo>
                <a:cubicBezTo>
                  <a:pt x="588" y="8225"/>
                  <a:pt x="874" y="8698"/>
                  <a:pt x="1828" y="9010"/>
                </a:cubicBezTo>
                <a:lnTo>
                  <a:pt x="10847" y="9010"/>
                </a:lnTo>
                <a:cubicBezTo>
                  <a:pt x="10847" y="9010"/>
                  <a:pt x="11507" y="8207"/>
                  <a:pt x="11427" y="7485"/>
                </a:cubicBezTo>
                <a:cubicBezTo>
                  <a:pt x="11400" y="7244"/>
                  <a:pt x="11293" y="7003"/>
                  <a:pt x="11044" y="6816"/>
                </a:cubicBezTo>
                <a:cubicBezTo>
                  <a:pt x="9937" y="5941"/>
                  <a:pt x="10687" y="4764"/>
                  <a:pt x="11035" y="3203"/>
                </a:cubicBezTo>
                <a:cubicBezTo>
                  <a:pt x="11334" y="1868"/>
                  <a:pt x="11145" y="0"/>
                  <a:pt x="9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1" name="Google Shape;611;p21"/>
          <p:cNvGrpSpPr/>
          <p:nvPr/>
        </p:nvGrpSpPr>
        <p:grpSpPr>
          <a:xfrm>
            <a:off x="5232868" y="1998081"/>
            <a:ext cx="6227068" cy="3145412"/>
            <a:chOff x="5232868" y="1998081"/>
            <a:chExt cx="6227068" cy="3145412"/>
          </a:xfrm>
        </p:grpSpPr>
        <p:grpSp>
          <p:nvGrpSpPr>
            <p:cNvPr id="612" name="Google Shape;612;p21"/>
            <p:cNvGrpSpPr/>
            <p:nvPr/>
          </p:nvGrpSpPr>
          <p:grpSpPr>
            <a:xfrm>
              <a:off x="6573255" y="1998081"/>
              <a:ext cx="487801" cy="588451"/>
              <a:chOff x="977340" y="2101571"/>
              <a:chExt cx="243572" cy="293829"/>
            </a:xfrm>
          </p:grpSpPr>
          <p:sp>
            <p:nvSpPr>
              <p:cNvPr id="613" name="Google Shape;613;p21"/>
              <p:cNvSpPr/>
              <p:nvPr/>
            </p:nvSpPr>
            <p:spPr>
              <a:xfrm>
                <a:off x="1013683" y="2101571"/>
                <a:ext cx="167041" cy="68910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2080" extrusionOk="0">
                    <a:moveTo>
                      <a:pt x="688" y="1"/>
                    </a:moveTo>
                    <a:cubicBezTo>
                      <a:pt x="304" y="1"/>
                      <a:pt x="1" y="313"/>
                      <a:pt x="1" y="688"/>
                    </a:cubicBezTo>
                    <a:lnTo>
                      <a:pt x="1" y="1393"/>
                    </a:lnTo>
                    <a:cubicBezTo>
                      <a:pt x="1" y="1776"/>
                      <a:pt x="304" y="2080"/>
                      <a:pt x="688" y="2080"/>
                    </a:cubicBezTo>
                    <a:lnTo>
                      <a:pt x="4354" y="2080"/>
                    </a:lnTo>
                    <a:cubicBezTo>
                      <a:pt x="4738" y="2080"/>
                      <a:pt x="5041" y="1776"/>
                      <a:pt x="5041" y="1393"/>
                    </a:cubicBezTo>
                    <a:lnTo>
                      <a:pt x="5041" y="688"/>
                    </a:lnTo>
                    <a:cubicBezTo>
                      <a:pt x="5041" y="313"/>
                      <a:pt x="4738" y="1"/>
                      <a:pt x="43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1"/>
              <p:cNvSpPr/>
              <p:nvPr/>
            </p:nvSpPr>
            <p:spPr>
              <a:xfrm>
                <a:off x="977340" y="2151828"/>
                <a:ext cx="243572" cy="243572"/>
              </a:xfrm>
              <a:custGeom>
                <a:avLst/>
                <a:gdLst/>
                <a:ahLst/>
                <a:cxnLst/>
                <a:rect l="l" t="t" r="r" b="b"/>
                <a:pathLst>
                  <a:path w="7352" h="7352" extrusionOk="0">
                    <a:moveTo>
                      <a:pt x="0" y="1"/>
                    </a:moveTo>
                    <a:lnTo>
                      <a:pt x="0" y="7351"/>
                    </a:lnTo>
                    <a:lnTo>
                      <a:pt x="7351" y="7351"/>
                    </a:lnTo>
                    <a:lnTo>
                      <a:pt x="73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1"/>
              <p:cNvSpPr/>
              <p:nvPr/>
            </p:nvSpPr>
            <p:spPr>
              <a:xfrm>
                <a:off x="977340" y="2151828"/>
                <a:ext cx="243572" cy="61224"/>
              </a:xfrm>
              <a:custGeom>
                <a:avLst/>
                <a:gdLst/>
                <a:ahLst/>
                <a:cxnLst/>
                <a:rect l="l" t="t" r="r" b="b"/>
                <a:pathLst>
                  <a:path w="7352" h="1848" extrusionOk="0">
                    <a:moveTo>
                      <a:pt x="0" y="1"/>
                    </a:moveTo>
                    <a:lnTo>
                      <a:pt x="0" y="1847"/>
                    </a:lnTo>
                    <a:lnTo>
                      <a:pt x="7351" y="1847"/>
                    </a:lnTo>
                    <a:lnTo>
                      <a:pt x="7351" y="1"/>
                    </a:lnTo>
                    <a:close/>
                  </a:path>
                </a:pathLst>
              </a:custGeom>
              <a:solidFill>
                <a:srgbClr val="90B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1"/>
              <p:cNvSpPr/>
              <p:nvPr/>
            </p:nvSpPr>
            <p:spPr>
              <a:xfrm>
                <a:off x="997151" y="2230444"/>
                <a:ext cx="29585" cy="29585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93" extrusionOk="0">
                    <a:moveTo>
                      <a:pt x="0" y="1"/>
                    </a:moveTo>
                    <a:lnTo>
                      <a:pt x="0" y="893"/>
                    </a:lnTo>
                    <a:lnTo>
                      <a:pt x="892" y="893"/>
                    </a:lnTo>
                    <a:lnTo>
                      <a:pt x="892" y="1"/>
                    </a:lnTo>
                    <a:close/>
                  </a:path>
                </a:pathLst>
              </a:custGeom>
              <a:solidFill>
                <a:srgbClr val="F2E9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1"/>
              <p:cNvSpPr/>
              <p:nvPr/>
            </p:nvSpPr>
            <p:spPr>
              <a:xfrm>
                <a:off x="1039391" y="2230444"/>
                <a:ext cx="29585" cy="29585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93" extrusionOk="0">
                    <a:moveTo>
                      <a:pt x="1" y="1"/>
                    </a:moveTo>
                    <a:lnTo>
                      <a:pt x="1" y="893"/>
                    </a:lnTo>
                    <a:lnTo>
                      <a:pt x="893" y="893"/>
                    </a:lnTo>
                    <a:lnTo>
                      <a:pt x="893" y="1"/>
                    </a:lnTo>
                    <a:close/>
                  </a:path>
                </a:pathLst>
              </a:custGeom>
              <a:solidFill>
                <a:srgbClr val="F2E9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1"/>
              <p:cNvSpPr/>
              <p:nvPr/>
            </p:nvSpPr>
            <p:spPr>
              <a:xfrm>
                <a:off x="1081664" y="2230444"/>
                <a:ext cx="29585" cy="29585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93" extrusionOk="0">
                    <a:moveTo>
                      <a:pt x="0" y="1"/>
                    </a:moveTo>
                    <a:lnTo>
                      <a:pt x="0" y="893"/>
                    </a:lnTo>
                    <a:lnTo>
                      <a:pt x="893" y="893"/>
                    </a:lnTo>
                    <a:lnTo>
                      <a:pt x="893" y="1"/>
                    </a:lnTo>
                    <a:close/>
                  </a:path>
                </a:pathLst>
              </a:custGeom>
              <a:solidFill>
                <a:srgbClr val="F2E9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1"/>
              <p:cNvSpPr/>
              <p:nvPr/>
            </p:nvSpPr>
            <p:spPr>
              <a:xfrm>
                <a:off x="1123937" y="2230444"/>
                <a:ext cx="29287" cy="2958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893" extrusionOk="0">
                    <a:moveTo>
                      <a:pt x="0" y="1"/>
                    </a:moveTo>
                    <a:lnTo>
                      <a:pt x="0" y="893"/>
                    </a:lnTo>
                    <a:lnTo>
                      <a:pt x="883" y="893"/>
                    </a:lnTo>
                    <a:lnTo>
                      <a:pt x="883" y="1"/>
                    </a:lnTo>
                    <a:close/>
                  </a:path>
                </a:pathLst>
              </a:custGeom>
              <a:solidFill>
                <a:srgbClr val="F2E9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1"/>
              <p:cNvSpPr/>
              <p:nvPr/>
            </p:nvSpPr>
            <p:spPr>
              <a:xfrm>
                <a:off x="1166177" y="2230444"/>
                <a:ext cx="29320" cy="2958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893" extrusionOk="0">
                    <a:moveTo>
                      <a:pt x="1" y="1"/>
                    </a:moveTo>
                    <a:lnTo>
                      <a:pt x="1" y="893"/>
                    </a:lnTo>
                    <a:lnTo>
                      <a:pt x="884" y="893"/>
                    </a:lnTo>
                    <a:lnTo>
                      <a:pt x="884" y="1"/>
                    </a:lnTo>
                    <a:close/>
                  </a:path>
                </a:pathLst>
              </a:custGeom>
              <a:solidFill>
                <a:srgbClr val="F2E9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1"/>
              <p:cNvSpPr/>
              <p:nvPr/>
            </p:nvSpPr>
            <p:spPr>
              <a:xfrm>
                <a:off x="997151" y="2268576"/>
                <a:ext cx="29585" cy="29287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84" extrusionOk="0">
                    <a:moveTo>
                      <a:pt x="0" y="0"/>
                    </a:moveTo>
                    <a:lnTo>
                      <a:pt x="0" y="883"/>
                    </a:lnTo>
                    <a:lnTo>
                      <a:pt x="892" y="883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rgbClr val="F2E9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1"/>
              <p:cNvSpPr/>
              <p:nvPr/>
            </p:nvSpPr>
            <p:spPr>
              <a:xfrm>
                <a:off x="1039391" y="2268576"/>
                <a:ext cx="29585" cy="29287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84" extrusionOk="0">
                    <a:moveTo>
                      <a:pt x="1" y="0"/>
                    </a:moveTo>
                    <a:lnTo>
                      <a:pt x="1" y="883"/>
                    </a:lnTo>
                    <a:lnTo>
                      <a:pt x="893" y="883"/>
                    </a:lnTo>
                    <a:lnTo>
                      <a:pt x="893" y="0"/>
                    </a:lnTo>
                    <a:close/>
                  </a:path>
                </a:pathLst>
              </a:custGeom>
              <a:solidFill>
                <a:srgbClr val="F2E9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1"/>
              <p:cNvSpPr/>
              <p:nvPr/>
            </p:nvSpPr>
            <p:spPr>
              <a:xfrm>
                <a:off x="1081664" y="2268576"/>
                <a:ext cx="29585" cy="29287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84" extrusionOk="0">
                    <a:moveTo>
                      <a:pt x="0" y="0"/>
                    </a:moveTo>
                    <a:lnTo>
                      <a:pt x="0" y="883"/>
                    </a:lnTo>
                    <a:lnTo>
                      <a:pt x="893" y="883"/>
                    </a:lnTo>
                    <a:lnTo>
                      <a:pt x="893" y="0"/>
                    </a:lnTo>
                    <a:close/>
                  </a:path>
                </a:pathLst>
              </a:custGeom>
              <a:solidFill>
                <a:srgbClr val="F2E9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1"/>
              <p:cNvSpPr/>
              <p:nvPr/>
            </p:nvSpPr>
            <p:spPr>
              <a:xfrm>
                <a:off x="1123937" y="2268576"/>
                <a:ext cx="29287" cy="29287"/>
              </a:xfrm>
              <a:custGeom>
                <a:avLst/>
                <a:gdLst/>
                <a:ahLst/>
                <a:cxnLst/>
                <a:rect l="l" t="t" r="r" b="b"/>
                <a:pathLst>
                  <a:path w="884" h="884" extrusionOk="0">
                    <a:moveTo>
                      <a:pt x="0" y="0"/>
                    </a:moveTo>
                    <a:lnTo>
                      <a:pt x="0" y="883"/>
                    </a:lnTo>
                    <a:lnTo>
                      <a:pt x="883" y="883"/>
                    </a:lnTo>
                    <a:lnTo>
                      <a:pt x="883" y="0"/>
                    </a:lnTo>
                    <a:close/>
                  </a:path>
                </a:pathLst>
              </a:custGeom>
              <a:solidFill>
                <a:srgbClr val="F2E9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1"/>
              <p:cNvSpPr/>
              <p:nvPr/>
            </p:nvSpPr>
            <p:spPr>
              <a:xfrm>
                <a:off x="1166177" y="2268576"/>
                <a:ext cx="29320" cy="29287"/>
              </a:xfrm>
              <a:custGeom>
                <a:avLst/>
                <a:gdLst/>
                <a:ahLst/>
                <a:cxnLst/>
                <a:rect l="l" t="t" r="r" b="b"/>
                <a:pathLst>
                  <a:path w="885" h="884" extrusionOk="0">
                    <a:moveTo>
                      <a:pt x="1" y="0"/>
                    </a:moveTo>
                    <a:lnTo>
                      <a:pt x="1" y="883"/>
                    </a:lnTo>
                    <a:lnTo>
                      <a:pt x="884" y="883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rgbClr val="F2E9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1"/>
              <p:cNvSpPr/>
              <p:nvPr/>
            </p:nvSpPr>
            <p:spPr>
              <a:xfrm>
                <a:off x="997151" y="2306410"/>
                <a:ext cx="29585" cy="29585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93" extrusionOk="0">
                    <a:moveTo>
                      <a:pt x="0" y="0"/>
                    </a:moveTo>
                    <a:lnTo>
                      <a:pt x="0" y="892"/>
                    </a:lnTo>
                    <a:lnTo>
                      <a:pt x="892" y="892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rgbClr val="F2E9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1"/>
              <p:cNvSpPr/>
              <p:nvPr/>
            </p:nvSpPr>
            <p:spPr>
              <a:xfrm>
                <a:off x="1039391" y="2306410"/>
                <a:ext cx="29585" cy="29585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93" extrusionOk="0">
                    <a:moveTo>
                      <a:pt x="1" y="0"/>
                    </a:moveTo>
                    <a:lnTo>
                      <a:pt x="1" y="892"/>
                    </a:lnTo>
                    <a:lnTo>
                      <a:pt x="893" y="892"/>
                    </a:lnTo>
                    <a:lnTo>
                      <a:pt x="893" y="0"/>
                    </a:lnTo>
                    <a:close/>
                  </a:path>
                </a:pathLst>
              </a:custGeom>
              <a:solidFill>
                <a:srgbClr val="F2E9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1"/>
              <p:cNvSpPr/>
              <p:nvPr/>
            </p:nvSpPr>
            <p:spPr>
              <a:xfrm>
                <a:off x="1081664" y="2306410"/>
                <a:ext cx="29585" cy="29585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93" extrusionOk="0">
                    <a:moveTo>
                      <a:pt x="0" y="0"/>
                    </a:moveTo>
                    <a:lnTo>
                      <a:pt x="0" y="892"/>
                    </a:lnTo>
                    <a:lnTo>
                      <a:pt x="893" y="892"/>
                    </a:lnTo>
                    <a:lnTo>
                      <a:pt x="893" y="0"/>
                    </a:lnTo>
                    <a:close/>
                  </a:path>
                </a:pathLst>
              </a:custGeom>
              <a:solidFill>
                <a:srgbClr val="F2E9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1"/>
              <p:cNvSpPr/>
              <p:nvPr/>
            </p:nvSpPr>
            <p:spPr>
              <a:xfrm>
                <a:off x="1123937" y="2306410"/>
                <a:ext cx="29287" cy="2958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893" extrusionOk="0">
                    <a:moveTo>
                      <a:pt x="0" y="0"/>
                    </a:moveTo>
                    <a:lnTo>
                      <a:pt x="0" y="892"/>
                    </a:lnTo>
                    <a:lnTo>
                      <a:pt x="883" y="892"/>
                    </a:lnTo>
                    <a:lnTo>
                      <a:pt x="883" y="0"/>
                    </a:lnTo>
                    <a:close/>
                  </a:path>
                </a:pathLst>
              </a:custGeom>
              <a:solidFill>
                <a:srgbClr val="F2E9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1"/>
              <p:cNvSpPr/>
              <p:nvPr/>
            </p:nvSpPr>
            <p:spPr>
              <a:xfrm>
                <a:off x="1166177" y="2306410"/>
                <a:ext cx="29320" cy="2958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893" extrusionOk="0">
                    <a:moveTo>
                      <a:pt x="1" y="0"/>
                    </a:moveTo>
                    <a:lnTo>
                      <a:pt x="1" y="892"/>
                    </a:lnTo>
                    <a:lnTo>
                      <a:pt x="884" y="892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rgbClr val="F2E9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1"/>
              <p:cNvSpPr/>
              <p:nvPr/>
            </p:nvSpPr>
            <p:spPr>
              <a:xfrm>
                <a:off x="997151" y="2344542"/>
                <a:ext cx="29585" cy="29585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93" extrusionOk="0">
                    <a:moveTo>
                      <a:pt x="0" y="0"/>
                    </a:moveTo>
                    <a:lnTo>
                      <a:pt x="0" y="892"/>
                    </a:lnTo>
                    <a:lnTo>
                      <a:pt x="892" y="892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rgbClr val="F2E9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1"/>
              <p:cNvSpPr/>
              <p:nvPr/>
            </p:nvSpPr>
            <p:spPr>
              <a:xfrm>
                <a:off x="1039391" y="2344542"/>
                <a:ext cx="29585" cy="29585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93" extrusionOk="0">
                    <a:moveTo>
                      <a:pt x="1" y="0"/>
                    </a:moveTo>
                    <a:lnTo>
                      <a:pt x="1" y="892"/>
                    </a:lnTo>
                    <a:lnTo>
                      <a:pt x="893" y="892"/>
                    </a:lnTo>
                    <a:lnTo>
                      <a:pt x="893" y="0"/>
                    </a:lnTo>
                    <a:close/>
                  </a:path>
                </a:pathLst>
              </a:custGeom>
              <a:solidFill>
                <a:srgbClr val="F2E9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1"/>
              <p:cNvSpPr/>
              <p:nvPr/>
            </p:nvSpPr>
            <p:spPr>
              <a:xfrm>
                <a:off x="1081664" y="2344542"/>
                <a:ext cx="29585" cy="29585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93" extrusionOk="0">
                    <a:moveTo>
                      <a:pt x="0" y="0"/>
                    </a:moveTo>
                    <a:lnTo>
                      <a:pt x="0" y="892"/>
                    </a:lnTo>
                    <a:lnTo>
                      <a:pt x="893" y="892"/>
                    </a:lnTo>
                    <a:lnTo>
                      <a:pt x="893" y="0"/>
                    </a:lnTo>
                    <a:close/>
                  </a:path>
                </a:pathLst>
              </a:custGeom>
              <a:solidFill>
                <a:srgbClr val="F2E9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1"/>
              <p:cNvSpPr/>
              <p:nvPr/>
            </p:nvSpPr>
            <p:spPr>
              <a:xfrm>
                <a:off x="1123937" y="2344542"/>
                <a:ext cx="29287" cy="2958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893" extrusionOk="0">
                    <a:moveTo>
                      <a:pt x="0" y="0"/>
                    </a:moveTo>
                    <a:lnTo>
                      <a:pt x="0" y="892"/>
                    </a:lnTo>
                    <a:lnTo>
                      <a:pt x="883" y="892"/>
                    </a:lnTo>
                    <a:lnTo>
                      <a:pt x="883" y="0"/>
                    </a:lnTo>
                    <a:close/>
                  </a:path>
                </a:pathLst>
              </a:custGeom>
              <a:solidFill>
                <a:srgbClr val="F2E9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1"/>
              <p:cNvSpPr/>
              <p:nvPr/>
            </p:nvSpPr>
            <p:spPr>
              <a:xfrm>
                <a:off x="1166177" y="2344542"/>
                <a:ext cx="29320" cy="2958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893" extrusionOk="0">
                    <a:moveTo>
                      <a:pt x="1" y="0"/>
                    </a:moveTo>
                    <a:lnTo>
                      <a:pt x="1" y="892"/>
                    </a:lnTo>
                    <a:lnTo>
                      <a:pt x="884" y="892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rgbClr val="F2E9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1"/>
              <p:cNvSpPr/>
              <p:nvPr/>
            </p:nvSpPr>
            <p:spPr>
              <a:xfrm>
                <a:off x="1026702" y="2117837"/>
                <a:ext cx="13915" cy="57679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741" extrusionOk="0">
                    <a:moveTo>
                      <a:pt x="214" y="1"/>
                    </a:moveTo>
                    <a:cubicBezTo>
                      <a:pt x="98" y="1"/>
                      <a:pt x="0" y="99"/>
                      <a:pt x="0" y="215"/>
                    </a:cubicBezTo>
                    <a:lnTo>
                      <a:pt x="0" y="1526"/>
                    </a:lnTo>
                    <a:cubicBezTo>
                      <a:pt x="0" y="1642"/>
                      <a:pt x="98" y="1740"/>
                      <a:pt x="214" y="1740"/>
                    </a:cubicBezTo>
                    <a:cubicBezTo>
                      <a:pt x="330" y="1740"/>
                      <a:pt x="419" y="1642"/>
                      <a:pt x="419" y="1526"/>
                    </a:cubicBezTo>
                    <a:lnTo>
                      <a:pt x="419" y="215"/>
                    </a:lnTo>
                    <a:cubicBezTo>
                      <a:pt x="419" y="99"/>
                      <a:pt x="330" y="1"/>
                      <a:pt x="214" y="1"/>
                    </a:cubicBezTo>
                    <a:close/>
                  </a:path>
                </a:pathLst>
              </a:custGeom>
              <a:solidFill>
                <a:srgbClr val="816E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1"/>
              <p:cNvSpPr/>
              <p:nvPr/>
            </p:nvSpPr>
            <p:spPr>
              <a:xfrm>
                <a:off x="1152892" y="2117837"/>
                <a:ext cx="13915" cy="57679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741" extrusionOk="0">
                    <a:moveTo>
                      <a:pt x="215" y="1"/>
                    </a:moveTo>
                    <a:cubicBezTo>
                      <a:pt x="90" y="1"/>
                      <a:pt x="0" y="99"/>
                      <a:pt x="0" y="215"/>
                    </a:cubicBezTo>
                    <a:lnTo>
                      <a:pt x="0" y="1526"/>
                    </a:lnTo>
                    <a:cubicBezTo>
                      <a:pt x="0" y="1642"/>
                      <a:pt x="90" y="1740"/>
                      <a:pt x="215" y="1740"/>
                    </a:cubicBezTo>
                    <a:cubicBezTo>
                      <a:pt x="331" y="1740"/>
                      <a:pt x="420" y="1642"/>
                      <a:pt x="420" y="1526"/>
                    </a:cubicBezTo>
                    <a:lnTo>
                      <a:pt x="420" y="215"/>
                    </a:lnTo>
                    <a:cubicBezTo>
                      <a:pt x="420" y="99"/>
                      <a:pt x="331" y="1"/>
                      <a:pt x="215" y="1"/>
                    </a:cubicBezTo>
                    <a:close/>
                  </a:path>
                </a:pathLst>
              </a:custGeom>
              <a:solidFill>
                <a:srgbClr val="816E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8" name="Google Shape;638;p21"/>
            <p:cNvSpPr/>
            <p:nvPr/>
          </p:nvSpPr>
          <p:spPr>
            <a:xfrm>
              <a:off x="6963245" y="3570666"/>
              <a:ext cx="711777" cy="49639"/>
            </a:xfrm>
            <a:custGeom>
              <a:avLst/>
              <a:gdLst/>
              <a:ahLst/>
              <a:cxnLst/>
              <a:rect l="l" t="t" r="r" b="b"/>
              <a:pathLst>
                <a:path w="13579" h="947" extrusionOk="0">
                  <a:moveTo>
                    <a:pt x="0" y="1"/>
                  </a:moveTo>
                  <a:lnTo>
                    <a:pt x="0" y="946"/>
                  </a:lnTo>
                  <a:lnTo>
                    <a:pt x="13578" y="946"/>
                  </a:lnTo>
                  <a:lnTo>
                    <a:pt x="135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8256691" y="3540736"/>
              <a:ext cx="220730" cy="79570"/>
            </a:xfrm>
            <a:custGeom>
              <a:avLst/>
              <a:gdLst/>
              <a:ahLst/>
              <a:cxnLst/>
              <a:rect l="l" t="t" r="r" b="b"/>
              <a:pathLst>
                <a:path w="4211" h="1518" extrusionOk="0">
                  <a:moveTo>
                    <a:pt x="1392" y="1"/>
                  </a:moveTo>
                  <a:cubicBezTo>
                    <a:pt x="624" y="1"/>
                    <a:pt x="0" y="465"/>
                    <a:pt x="0" y="1035"/>
                  </a:cubicBezTo>
                  <a:lnTo>
                    <a:pt x="0" y="1517"/>
                  </a:lnTo>
                  <a:lnTo>
                    <a:pt x="4211" y="1517"/>
                  </a:lnTo>
                  <a:lnTo>
                    <a:pt x="4211" y="1035"/>
                  </a:lnTo>
                  <a:cubicBezTo>
                    <a:pt x="4211" y="465"/>
                    <a:pt x="3586" y="1"/>
                    <a:pt x="2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7339653" y="2812187"/>
              <a:ext cx="1137774" cy="649558"/>
            </a:xfrm>
            <a:custGeom>
              <a:avLst/>
              <a:gdLst/>
              <a:ahLst/>
              <a:cxnLst/>
              <a:rect l="l" t="t" r="r" b="b"/>
              <a:pathLst>
                <a:path w="21706" h="12392" extrusionOk="0">
                  <a:moveTo>
                    <a:pt x="839" y="1"/>
                  </a:moveTo>
                  <a:cubicBezTo>
                    <a:pt x="376" y="1"/>
                    <a:pt x="1" y="375"/>
                    <a:pt x="1" y="839"/>
                  </a:cubicBezTo>
                  <a:lnTo>
                    <a:pt x="1" y="11545"/>
                  </a:lnTo>
                  <a:cubicBezTo>
                    <a:pt x="1" y="12017"/>
                    <a:pt x="376" y="12392"/>
                    <a:pt x="839" y="12392"/>
                  </a:cubicBezTo>
                  <a:lnTo>
                    <a:pt x="20858" y="12392"/>
                  </a:lnTo>
                  <a:cubicBezTo>
                    <a:pt x="21331" y="12392"/>
                    <a:pt x="21706" y="12017"/>
                    <a:pt x="21706" y="11545"/>
                  </a:cubicBezTo>
                  <a:lnTo>
                    <a:pt x="21706" y="839"/>
                  </a:lnTo>
                  <a:cubicBezTo>
                    <a:pt x="21706" y="375"/>
                    <a:pt x="21331" y="1"/>
                    <a:pt x="20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7375663" y="2848670"/>
              <a:ext cx="1065281" cy="493406"/>
            </a:xfrm>
            <a:custGeom>
              <a:avLst/>
              <a:gdLst/>
              <a:ahLst/>
              <a:cxnLst/>
              <a:rect l="l" t="t" r="r" b="b"/>
              <a:pathLst>
                <a:path w="20323" h="9413" extrusionOk="0">
                  <a:moveTo>
                    <a:pt x="1" y="1"/>
                  </a:moveTo>
                  <a:lnTo>
                    <a:pt x="1" y="9412"/>
                  </a:lnTo>
                  <a:lnTo>
                    <a:pt x="20323" y="9412"/>
                  </a:lnTo>
                  <a:lnTo>
                    <a:pt x="20323" y="1"/>
                  </a:lnTo>
                  <a:close/>
                </a:path>
              </a:pathLst>
            </a:custGeom>
            <a:solidFill>
              <a:srgbClr val="4D5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7812455" y="3461743"/>
              <a:ext cx="192215" cy="158563"/>
            </a:xfrm>
            <a:custGeom>
              <a:avLst/>
              <a:gdLst/>
              <a:ahLst/>
              <a:cxnLst/>
              <a:rect l="l" t="t" r="r" b="b"/>
              <a:pathLst>
                <a:path w="3667" h="3025" extrusionOk="0">
                  <a:moveTo>
                    <a:pt x="0" y="0"/>
                  </a:moveTo>
                  <a:lnTo>
                    <a:pt x="0" y="3024"/>
                  </a:lnTo>
                  <a:lnTo>
                    <a:pt x="3667" y="3024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3C2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7741797" y="3570666"/>
              <a:ext cx="333480" cy="49639"/>
            </a:xfrm>
            <a:custGeom>
              <a:avLst/>
              <a:gdLst/>
              <a:ahLst/>
              <a:cxnLst/>
              <a:rect l="l" t="t" r="r" b="b"/>
              <a:pathLst>
                <a:path w="6362" h="947" extrusionOk="0">
                  <a:moveTo>
                    <a:pt x="1" y="1"/>
                  </a:moveTo>
                  <a:lnTo>
                    <a:pt x="1" y="946"/>
                  </a:lnTo>
                  <a:lnTo>
                    <a:pt x="6362" y="946"/>
                  </a:lnTo>
                  <a:lnTo>
                    <a:pt x="63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1"/>
            <p:cNvSpPr/>
            <p:nvPr/>
          </p:nvSpPr>
          <p:spPr>
            <a:xfrm>
              <a:off x="7537475" y="2848670"/>
              <a:ext cx="422800" cy="493406"/>
            </a:xfrm>
            <a:custGeom>
              <a:avLst/>
              <a:gdLst/>
              <a:ahLst/>
              <a:cxnLst/>
              <a:rect l="l" t="t" r="r" b="b"/>
              <a:pathLst>
                <a:path w="8066" h="9413" extrusionOk="0">
                  <a:moveTo>
                    <a:pt x="0" y="1"/>
                  </a:moveTo>
                  <a:lnTo>
                    <a:pt x="4461" y="9412"/>
                  </a:lnTo>
                  <a:lnTo>
                    <a:pt x="8065" y="9412"/>
                  </a:lnTo>
                  <a:lnTo>
                    <a:pt x="3605" y="1"/>
                  </a:lnTo>
                  <a:close/>
                </a:path>
              </a:pathLst>
            </a:custGeom>
            <a:solidFill>
              <a:srgbClr val="353535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1"/>
            <p:cNvSpPr/>
            <p:nvPr/>
          </p:nvSpPr>
          <p:spPr>
            <a:xfrm>
              <a:off x="7771256" y="2848670"/>
              <a:ext cx="290445" cy="493406"/>
            </a:xfrm>
            <a:custGeom>
              <a:avLst/>
              <a:gdLst/>
              <a:ahLst/>
              <a:cxnLst/>
              <a:rect l="l" t="t" r="r" b="b"/>
              <a:pathLst>
                <a:path w="5541" h="9413" extrusionOk="0">
                  <a:moveTo>
                    <a:pt x="1" y="1"/>
                  </a:moveTo>
                  <a:lnTo>
                    <a:pt x="4461" y="9412"/>
                  </a:lnTo>
                  <a:lnTo>
                    <a:pt x="5541" y="9412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353535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7888670" y="3387835"/>
              <a:ext cx="27624" cy="28096"/>
            </a:xfrm>
            <a:custGeom>
              <a:avLst/>
              <a:gdLst/>
              <a:ahLst/>
              <a:cxnLst/>
              <a:rect l="l" t="t" r="r" b="b"/>
              <a:pathLst>
                <a:path w="527" h="536" extrusionOk="0">
                  <a:moveTo>
                    <a:pt x="259" y="0"/>
                  </a:moveTo>
                  <a:cubicBezTo>
                    <a:pt x="116" y="0"/>
                    <a:pt x="0" y="125"/>
                    <a:pt x="0" y="268"/>
                  </a:cubicBezTo>
                  <a:cubicBezTo>
                    <a:pt x="0" y="420"/>
                    <a:pt x="116" y="536"/>
                    <a:pt x="259" y="536"/>
                  </a:cubicBezTo>
                  <a:cubicBezTo>
                    <a:pt x="411" y="536"/>
                    <a:pt x="526" y="420"/>
                    <a:pt x="526" y="268"/>
                  </a:cubicBezTo>
                  <a:cubicBezTo>
                    <a:pt x="526" y="125"/>
                    <a:pt x="411" y="0"/>
                    <a:pt x="259" y="0"/>
                  </a:cubicBezTo>
                  <a:close/>
                </a:path>
              </a:pathLst>
            </a:custGeom>
            <a:solidFill>
              <a:srgbClr val="3C2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6391793" y="3752554"/>
              <a:ext cx="228278" cy="1187361"/>
            </a:xfrm>
            <a:custGeom>
              <a:avLst/>
              <a:gdLst/>
              <a:ahLst/>
              <a:cxnLst/>
              <a:rect l="l" t="t" r="r" b="b"/>
              <a:pathLst>
                <a:path w="4355" h="22652" extrusionOk="0">
                  <a:moveTo>
                    <a:pt x="2972" y="1"/>
                  </a:moveTo>
                  <a:lnTo>
                    <a:pt x="1" y="22651"/>
                  </a:lnTo>
                  <a:lnTo>
                    <a:pt x="1384" y="22651"/>
                  </a:lnTo>
                  <a:lnTo>
                    <a:pt x="4354" y="1"/>
                  </a:lnTo>
                  <a:close/>
                </a:path>
              </a:pathLst>
            </a:custGeom>
            <a:solidFill>
              <a:srgbClr val="754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6417530" y="3620253"/>
              <a:ext cx="5042406" cy="132354"/>
            </a:xfrm>
            <a:custGeom>
              <a:avLst/>
              <a:gdLst/>
              <a:ahLst/>
              <a:cxnLst/>
              <a:rect l="l" t="t" r="r" b="b"/>
              <a:pathLst>
                <a:path w="96197" h="2525" extrusionOk="0">
                  <a:moveTo>
                    <a:pt x="1" y="0"/>
                  </a:moveTo>
                  <a:lnTo>
                    <a:pt x="1" y="2525"/>
                  </a:lnTo>
                  <a:lnTo>
                    <a:pt x="96196" y="2525"/>
                  </a:lnTo>
                  <a:lnTo>
                    <a:pt x="96196" y="0"/>
                  </a:lnTo>
                  <a:close/>
                </a:path>
              </a:pathLst>
            </a:custGeom>
            <a:solidFill>
              <a:srgbClr val="B99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9535145" y="3570666"/>
              <a:ext cx="711725" cy="49639"/>
            </a:xfrm>
            <a:custGeom>
              <a:avLst/>
              <a:gdLst/>
              <a:ahLst/>
              <a:cxnLst/>
              <a:rect l="l" t="t" r="r" b="b"/>
              <a:pathLst>
                <a:path w="13578" h="947" extrusionOk="0">
                  <a:moveTo>
                    <a:pt x="0" y="1"/>
                  </a:moveTo>
                  <a:lnTo>
                    <a:pt x="0" y="946"/>
                  </a:lnTo>
                  <a:lnTo>
                    <a:pt x="13578" y="946"/>
                  </a:lnTo>
                  <a:lnTo>
                    <a:pt x="135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8673302" y="3570666"/>
              <a:ext cx="487797" cy="49639"/>
            </a:xfrm>
            <a:custGeom>
              <a:avLst/>
              <a:gdLst/>
              <a:ahLst/>
              <a:cxnLst/>
              <a:rect l="l" t="t" r="r" b="b"/>
              <a:pathLst>
                <a:path w="9306" h="947" extrusionOk="0">
                  <a:moveTo>
                    <a:pt x="1" y="1"/>
                  </a:moveTo>
                  <a:lnTo>
                    <a:pt x="1" y="946"/>
                  </a:lnTo>
                  <a:lnTo>
                    <a:pt x="9305" y="946"/>
                  </a:lnTo>
                  <a:lnTo>
                    <a:pt x="9305" y="1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1"/>
            <p:cNvSpPr/>
            <p:nvPr/>
          </p:nvSpPr>
          <p:spPr>
            <a:xfrm>
              <a:off x="8656005" y="3520660"/>
              <a:ext cx="487797" cy="49587"/>
            </a:xfrm>
            <a:custGeom>
              <a:avLst/>
              <a:gdLst/>
              <a:ahLst/>
              <a:cxnLst/>
              <a:rect l="l" t="t" r="r" b="b"/>
              <a:pathLst>
                <a:path w="9306" h="946" extrusionOk="0">
                  <a:moveTo>
                    <a:pt x="1" y="0"/>
                  </a:moveTo>
                  <a:lnTo>
                    <a:pt x="1" y="946"/>
                  </a:lnTo>
                  <a:lnTo>
                    <a:pt x="9305" y="946"/>
                  </a:lnTo>
                  <a:lnTo>
                    <a:pt x="9305" y="0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1"/>
            <p:cNvSpPr/>
            <p:nvPr/>
          </p:nvSpPr>
          <p:spPr>
            <a:xfrm>
              <a:off x="8673302" y="3472489"/>
              <a:ext cx="487797" cy="49587"/>
            </a:xfrm>
            <a:custGeom>
              <a:avLst/>
              <a:gdLst/>
              <a:ahLst/>
              <a:cxnLst/>
              <a:rect l="l" t="t" r="r" b="b"/>
              <a:pathLst>
                <a:path w="9306" h="946" extrusionOk="0">
                  <a:moveTo>
                    <a:pt x="1" y="0"/>
                  </a:moveTo>
                  <a:lnTo>
                    <a:pt x="1" y="946"/>
                  </a:lnTo>
                  <a:lnTo>
                    <a:pt x="9305" y="946"/>
                  </a:lnTo>
                  <a:lnTo>
                    <a:pt x="9305" y="0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1"/>
            <p:cNvSpPr/>
            <p:nvPr/>
          </p:nvSpPr>
          <p:spPr>
            <a:xfrm>
              <a:off x="8690600" y="3424789"/>
              <a:ext cx="487797" cy="49115"/>
            </a:xfrm>
            <a:custGeom>
              <a:avLst/>
              <a:gdLst/>
              <a:ahLst/>
              <a:cxnLst/>
              <a:rect l="l" t="t" r="r" b="b"/>
              <a:pathLst>
                <a:path w="9306" h="937" extrusionOk="0">
                  <a:moveTo>
                    <a:pt x="1" y="0"/>
                  </a:moveTo>
                  <a:lnTo>
                    <a:pt x="1" y="937"/>
                  </a:lnTo>
                  <a:lnTo>
                    <a:pt x="9305" y="937"/>
                  </a:lnTo>
                  <a:lnTo>
                    <a:pt x="93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1"/>
            <p:cNvSpPr/>
            <p:nvPr/>
          </p:nvSpPr>
          <p:spPr>
            <a:xfrm>
              <a:off x="8637764" y="3376617"/>
              <a:ext cx="487797" cy="49168"/>
            </a:xfrm>
            <a:custGeom>
              <a:avLst/>
              <a:gdLst/>
              <a:ahLst/>
              <a:cxnLst/>
              <a:rect l="l" t="t" r="r" b="b"/>
              <a:pathLst>
                <a:path w="9306" h="938" extrusionOk="0">
                  <a:moveTo>
                    <a:pt x="1" y="0"/>
                  </a:moveTo>
                  <a:lnTo>
                    <a:pt x="1" y="937"/>
                  </a:lnTo>
                  <a:lnTo>
                    <a:pt x="9305" y="937"/>
                  </a:lnTo>
                  <a:lnTo>
                    <a:pt x="9305" y="0"/>
                  </a:lnTo>
                  <a:close/>
                </a:path>
              </a:pathLst>
            </a:custGeom>
            <a:solidFill>
              <a:srgbClr val="F76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1"/>
            <p:cNvSpPr/>
            <p:nvPr/>
          </p:nvSpPr>
          <p:spPr>
            <a:xfrm>
              <a:off x="8663029" y="3328446"/>
              <a:ext cx="487797" cy="49639"/>
            </a:xfrm>
            <a:custGeom>
              <a:avLst/>
              <a:gdLst/>
              <a:ahLst/>
              <a:cxnLst/>
              <a:rect l="l" t="t" r="r" b="b"/>
              <a:pathLst>
                <a:path w="9306" h="947" extrusionOk="0">
                  <a:moveTo>
                    <a:pt x="0" y="1"/>
                  </a:moveTo>
                  <a:lnTo>
                    <a:pt x="0" y="946"/>
                  </a:lnTo>
                  <a:lnTo>
                    <a:pt x="9305" y="946"/>
                  </a:lnTo>
                  <a:lnTo>
                    <a:pt x="9305" y="1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1"/>
            <p:cNvSpPr/>
            <p:nvPr/>
          </p:nvSpPr>
          <p:spPr>
            <a:xfrm>
              <a:off x="6573261" y="3282633"/>
              <a:ext cx="272204" cy="337674"/>
            </a:xfrm>
            <a:custGeom>
              <a:avLst/>
              <a:gdLst/>
              <a:ahLst/>
              <a:cxnLst/>
              <a:rect l="l" t="t" r="r" b="b"/>
              <a:pathLst>
                <a:path w="5193" h="6442" extrusionOk="0">
                  <a:moveTo>
                    <a:pt x="0" y="0"/>
                  </a:moveTo>
                  <a:lnTo>
                    <a:pt x="0" y="6441"/>
                  </a:lnTo>
                  <a:lnTo>
                    <a:pt x="5192" y="6441"/>
                  </a:lnTo>
                  <a:lnTo>
                    <a:pt x="5192" y="0"/>
                  </a:lnTo>
                  <a:close/>
                </a:path>
              </a:pathLst>
            </a:custGeom>
            <a:solidFill>
              <a:srgbClr val="A0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1"/>
            <p:cNvSpPr/>
            <p:nvPr/>
          </p:nvSpPr>
          <p:spPr>
            <a:xfrm>
              <a:off x="6608800" y="3318644"/>
              <a:ext cx="201126" cy="265180"/>
            </a:xfrm>
            <a:custGeom>
              <a:avLst/>
              <a:gdLst/>
              <a:ahLst/>
              <a:cxnLst/>
              <a:rect l="l" t="t" r="r" b="b"/>
              <a:pathLst>
                <a:path w="3837" h="5059" extrusionOk="0">
                  <a:moveTo>
                    <a:pt x="0" y="0"/>
                  </a:moveTo>
                  <a:lnTo>
                    <a:pt x="0" y="5058"/>
                  </a:lnTo>
                  <a:lnTo>
                    <a:pt x="3836" y="5058"/>
                  </a:lnTo>
                  <a:lnTo>
                    <a:pt x="3836" y="0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1"/>
            <p:cNvSpPr/>
            <p:nvPr/>
          </p:nvSpPr>
          <p:spPr>
            <a:xfrm>
              <a:off x="6636843" y="3366815"/>
              <a:ext cx="60385" cy="82348"/>
            </a:xfrm>
            <a:custGeom>
              <a:avLst/>
              <a:gdLst/>
              <a:ahLst/>
              <a:cxnLst/>
              <a:rect l="l" t="t" r="r" b="b"/>
              <a:pathLst>
                <a:path w="1152" h="1571" extrusionOk="0">
                  <a:moveTo>
                    <a:pt x="571" y="0"/>
                  </a:moveTo>
                  <a:cubicBezTo>
                    <a:pt x="259" y="0"/>
                    <a:pt x="1" y="348"/>
                    <a:pt x="1" y="785"/>
                  </a:cubicBezTo>
                  <a:cubicBezTo>
                    <a:pt x="1" y="1222"/>
                    <a:pt x="259" y="1570"/>
                    <a:pt x="571" y="1570"/>
                  </a:cubicBezTo>
                  <a:cubicBezTo>
                    <a:pt x="893" y="1570"/>
                    <a:pt x="1151" y="1222"/>
                    <a:pt x="1151" y="785"/>
                  </a:cubicBezTo>
                  <a:cubicBezTo>
                    <a:pt x="1151" y="348"/>
                    <a:pt x="893" y="0"/>
                    <a:pt x="571" y="0"/>
                  </a:cubicBezTo>
                  <a:close/>
                </a:path>
              </a:pathLst>
            </a:custGeom>
            <a:solidFill>
              <a:srgbClr val="DDB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1"/>
            <p:cNvSpPr/>
            <p:nvPr/>
          </p:nvSpPr>
          <p:spPr>
            <a:xfrm>
              <a:off x="6726634" y="3406076"/>
              <a:ext cx="51474" cy="70659"/>
            </a:xfrm>
            <a:custGeom>
              <a:avLst/>
              <a:gdLst/>
              <a:ahLst/>
              <a:cxnLst/>
              <a:rect l="l" t="t" r="r" b="b"/>
              <a:pathLst>
                <a:path w="982" h="1348" extrusionOk="0">
                  <a:moveTo>
                    <a:pt x="491" y="0"/>
                  </a:moveTo>
                  <a:cubicBezTo>
                    <a:pt x="223" y="0"/>
                    <a:pt x="0" y="304"/>
                    <a:pt x="0" y="678"/>
                  </a:cubicBezTo>
                  <a:cubicBezTo>
                    <a:pt x="0" y="1044"/>
                    <a:pt x="223" y="1347"/>
                    <a:pt x="491" y="1347"/>
                  </a:cubicBezTo>
                  <a:cubicBezTo>
                    <a:pt x="759" y="1347"/>
                    <a:pt x="982" y="1044"/>
                    <a:pt x="982" y="678"/>
                  </a:cubicBezTo>
                  <a:cubicBezTo>
                    <a:pt x="982" y="304"/>
                    <a:pt x="759" y="0"/>
                    <a:pt x="491" y="0"/>
                  </a:cubicBezTo>
                  <a:close/>
                </a:path>
              </a:pathLst>
            </a:custGeom>
            <a:solidFill>
              <a:srgbClr val="EFC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1"/>
            <p:cNvSpPr/>
            <p:nvPr/>
          </p:nvSpPr>
          <p:spPr>
            <a:xfrm>
              <a:off x="6613465" y="3441143"/>
              <a:ext cx="116943" cy="142680"/>
            </a:xfrm>
            <a:custGeom>
              <a:avLst/>
              <a:gdLst/>
              <a:ahLst/>
              <a:cxnLst/>
              <a:rect l="l" t="t" r="r" b="b"/>
              <a:pathLst>
                <a:path w="2231" h="2722" extrusionOk="0">
                  <a:moveTo>
                    <a:pt x="1499" y="0"/>
                  </a:moveTo>
                  <a:lnTo>
                    <a:pt x="545" y="9"/>
                  </a:lnTo>
                  <a:cubicBezTo>
                    <a:pt x="545" y="9"/>
                    <a:pt x="526" y="5"/>
                    <a:pt x="496" y="5"/>
                  </a:cubicBezTo>
                  <a:cubicBezTo>
                    <a:pt x="361" y="5"/>
                    <a:pt x="1" y="94"/>
                    <a:pt x="81" y="1071"/>
                  </a:cubicBezTo>
                  <a:cubicBezTo>
                    <a:pt x="179" y="2275"/>
                    <a:pt x="72" y="2721"/>
                    <a:pt x="72" y="2721"/>
                  </a:cubicBezTo>
                  <a:lnTo>
                    <a:pt x="1981" y="2721"/>
                  </a:lnTo>
                  <a:lnTo>
                    <a:pt x="1981" y="928"/>
                  </a:lnTo>
                  <a:cubicBezTo>
                    <a:pt x="1981" y="928"/>
                    <a:pt x="2231" y="161"/>
                    <a:pt x="1499" y="0"/>
                  </a:cubicBezTo>
                  <a:close/>
                </a:path>
              </a:pathLst>
            </a:custGeom>
            <a:solidFill>
              <a:srgbClr val="DDB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1"/>
            <p:cNvSpPr/>
            <p:nvPr/>
          </p:nvSpPr>
          <p:spPr>
            <a:xfrm>
              <a:off x="6707921" y="3472489"/>
              <a:ext cx="89844" cy="111335"/>
            </a:xfrm>
            <a:custGeom>
              <a:avLst/>
              <a:gdLst/>
              <a:ahLst/>
              <a:cxnLst/>
              <a:rect l="l" t="t" r="r" b="b"/>
              <a:pathLst>
                <a:path w="1714" h="2124" extrusionOk="0">
                  <a:moveTo>
                    <a:pt x="616" y="0"/>
                  </a:moveTo>
                  <a:cubicBezTo>
                    <a:pt x="616" y="0"/>
                    <a:pt x="63" y="18"/>
                    <a:pt x="27" y="473"/>
                  </a:cubicBezTo>
                  <a:cubicBezTo>
                    <a:pt x="1" y="937"/>
                    <a:pt x="179" y="2123"/>
                    <a:pt x="179" y="2123"/>
                  </a:cubicBezTo>
                  <a:lnTo>
                    <a:pt x="1713" y="2123"/>
                  </a:lnTo>
                  <a:lnTo>
                    <a:pt x="1713" y="473"/>
                  </a:lnTo>
                  <a:cubicBezTo>
                    <a:pt x="1713" y="473"/>
                    <a:pt x="1535" y="0"/>
                    <a:pt x="1080" y="0"/>
                  </a:cubicBezTo>
                  <a:close/>
                </a:path>
              </a:pathLst>
            </a:custGeom>
            <a:solidFill>
              <a:srgbClr val="EFC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2" name="Google Shape;662;p21"/>
            <p:cNvGrpSpPr/>
            <p:nvPr/>
          </p:nvGrpSpPr>
          <p:grpSpPr>
            <a:xfrm>
              <a:off x="5232868" y="2889012"/>
              <a:ext cx="1831421" cy="2254480"/>
              <a:chOff x="4931293" y="2889012"/>
              <a:chExt cx="1831421" cy="2254480"/>
            </a:xfrm>
          </p:grpSpPr>
          <p:sp>
            <p:nvSpPr>
              <p:cNvPr id="663" name="Google Shape;663;p21"/>
              <p:cNvSpPr/>
              <p:nvPr/>
            </p:nvSpPr>
            <p:spPr>
              <a:xfrm>
                <a:off x="5200261" y="4835439"/>
                <a:ext cx="1562454" cy="308053"/>
              </a:xfrm>
              <a:custGeom>
                <a:avLst/>
                <a:gdLst/>
                <a:ahLst/>
                <a:cxnLst/>
                <a:rect l="l" t="t" r="r" b="b"/>
                <a:pathLst>
                  <a:path w="23687" h="2088" extrusionOk="0">
                    <a:moveTo>
                      <a:pt x="11848" y="0"/>
                    </a:moveTo>
                    <a:cubicBezTo>
                      <a:pt x="5300" y="0"/>
                      <a:pt x="1" y="1044"/>
                      <a:pt x="1" y="1044"/>
                    </a:cubicBezTo>
                    <a:cubicBezTo>
                      <a:pt x="1" y="1044"/>
                      <a:pt x="5300" y="2088"/>
                      <a:pt x="11848" y="2088"/>
                    </a:cubicBezTo>
                    <a:cubicBezTo>
                      <a:pt x="18387" y="2088"/>
                      <a:pt x="23686" y="1044"/>
                      <a:pt x="23686" y="1044"/>
                    </a:cubicBezTo>
                    <a:cubicBezTo>
                      <a:pt x="23686" y="1044"/>
                      <a:pt x="18387" y="0"/>
                      <a:pt x="11848" y="0"/>
                    </a:cubicBezTo>
                    <a:close/>
                  </a:path>
                </a:pathLst>
              </a:custGeom>
              <a:solidFill>
                <a:srgbClr val="353535">
                  <a:alpha val="26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64" name="Google Shape;664;p21"/>
              <p:cNvGrpSpPr/>
              <p:nvPr/>
            </p:nvGrpSpPr>
            <p:grpSpPr>
              <a:xfrm>
                <a:off x="4931293" y="2889012"/>
                <a:ext cx="1692656" cy="2183324"/>
                <a:chOff x="4772498" y="2642640"/>
                <a:chExt cx="890263" cy="1148332"/>
              </a:xfrm>
            </p:grpSpPr>
            <p:sp>
              <p:nvSpPr>
                <p:cNvPr id="665" name="Google Shape;665;p21"/>
                <p:cNvSpPr/>
                <p:nvPr/>
              </p:nvSpPr>
              <p:spPr>
                <a:xfrm>
                  <a:off x="5071557" y="3256594"/>
                  <a:ext cx="420917" cy="66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5" h="2017" extrusionOk="0">
                      <a:moveTo>
                        <a:pt x="12472" y="0"/>
                      </a:moveTo>
                      <a:lnTo>
                        <a:pt x="197" y="232"/>
                      </a:lnTo>
                      <a:cubicBezTo>
                        <a:pt x="197" y="232"/>
                        <a:pt x="1" y="1526"/>
                        <a:pt x="2079" y="1829"/>
                      </a:cubicBezTo>
                      <a:cubicBezTo>
                        <a:pt x="2975" y="1956"/>
                        <a:pt x="4450" y="2017"/>
                        <a:pt x="5984" y="2017"/>
                      </a:cubicBezTo>
                      <a:cubicBezTo>
                        <a:pt x="8008" y="2017"/>
                        <a:pt x="10134" y="1911"/>
                        <a:pt x="11170" y="1713"/>
                      </a:cubicBezTo>
                      <a:cubicBezTo>
                        <a:pt x="12704" y="1410"/>
                        <a:pt x="12472" y="0"/>
                        <a:pt x="12472" y="0"/>
                      </a:cubicBezTo>
                      <a:close/>
                    </a:path>
                  </a:pathLst>
                </a:custGeom>
                <a:solidFill>
                  <a:srgbClr val="A082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21"/>
                <p:cNvSpPr/>
                <p:nvPr/>
              </p:nvSpPr>
              <p:spPr>
                <a:xfrm>
                  <a:off x="5255391" y="3326033"/>
                  <a:ext cx="49397" cy="297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1" h="8993" extrusionOk="0">
                      <a:moveTo>
                        <a:pt x="745" y="1"/>
                      </a:moveTo>
                      <a:cubicBezTo>
                        <a:pt x="373" y="1"/>
                        <a:pt x="0" y="242"/>
                        <a:pt x="0" y="723"/>
                      </a:cubicBezTo>
                      <a:lnTo>
                        <a:pt x="0" y="8270"/>
                      </a:lnTo>
                      <a:cubicBezTo>
                        <a:pt x="0" y="8752"/>
                        <a:pt x="373" y="8993"/>
                        <a:pt x="745" y="8993"/>
                      </a:cubicBezTo>
                      <a:cubicBezTo>
                        <a:pt x="1118" y="8993"/>
                        <a:pt x="1490" y="8752"/>
                        <a:pt x="1490" y="8270"/>
                      </a:cubicBezTo>
                      <a:lnTo>
                        <a:pt x="1490" y="723"/>
                      </a:lnTo>
                      <a:cubicBezTo>
                        <a:pt x="1490" y="242"/>
                        <a:pt x="1118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C4A2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21"/>
                <p:cNvSpPr/>
                <p:nvPr/>
              </p:nvSpPr>
              <p:spPr>
                <a:xfrm>
                  <a:off x="5067415" y="3601802"/>
                  <a:ext cx="234527" cy="15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9" h="4740" extrusionOk="0">
                      <a:moveTo>
                        <a:pt x="6318" y="1"/>
                      </a:moveTo>
                      <a:cubicBezTo>
                        <a:pt x="6264" y="1"/>
                        <a:pt x="6207" y="9"/>
                        <a:pt x="6147" y="27"/>
                      </a:cubicBezTo>
                      <a:cubicBezTo>
                        <a:pt x="4568" y="482"/>
                        <a:pt x="3034" y="1115"/>
                        <a:pt x="1598" y="1918"/>
                      </a:cubicBezTo>
                      <a:cubicBezTo>
                        <a:pt x="607" y="2480"/>
                        <a:pt x="1" y="3131"/>
                        <a:pt x="250" y="4336"/>
                      </a:cubicBezTo>
                      <a:cubicBezTo>
                        <a:pt x="308" y="4617"/>
                        <a:pt x="514" y="4739"/>
                        <a:pt x="733" y="4739"/>
                      </a:cubicBezTo>
                      <a:cubicBezTo>
                        <a:pt x="1061" y="4739"/>
                        <a:pt x="1416" y="4464"/>
                        <a:pt x="1330" y="4041"/>
                      </a:cubicBezTo>
                      <a:cubicBezTo>
                        <a:pt x="1134" y="3104"/>
                        <a:pt x="2436" y="2712"/>
                        <a:pt x="3105" y="2382"/>
                      </a:cubicBezTo>
                      <a:cubicBezTo>
                        <a:pt x="4176" y="1855"/>
                        <a:pt x="5300" y="1436"/>
                        <a:pt x="6451" y="1097"/>
                      </a:cubicBezTo>
                      <a:cubicBezTo>
                        <a:pt x="7078" y="918"/>
                        <a:pt x="6887" y="1"/>
                        <a:pt x="6318" y="1"/>
                      </a:cubicBezTo>
                      <a:close/>
                    </a:path>
                  </a:pathLst>
                </a:custGeom>
                <a:solidFill>
                  <a:srgbClr val="4D51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21"/>
                <p:cNvSpPr/>
                <p:nvPr/>
              </p:nvSpPr>
              <p:spPr>
                <a:xfrm>
                  <a:off x="5259797" y="3600179"/>
                  <a:ext cx="259540" cy="154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4" h="4677" extrusionOk="0">
                      <a:moveTo>
                        <a:pt x="839" y="0"/>
                      </a:moveTo>
                      <a:cubicBezTo>
                        <a:pt x="226" y="0"/>
                        <a:pt x="0" y="959"/>
                        <a:pt x="661" y="1093"/>
                      </a:cubicBezTo>
                      <a:cubicBezTo>
                        <a:pt x="1884" y="1334"/>
                        <a:pt x="3079" y="1789"/>
                        <a:pt x="4239" y="2235"/>
                      </a:cubicBezTo>
                      <a:cubicBezTo>
                        <a:pt x="4997" y="2520"/>
                        <a:pt x="6683" y="2859"/>
                        <a:pt x="6523" y="3974"/>
                      </a:cubicBezTo>
                      <a:cubicBezTo>
                        <a:pt x="6464" y="4398"/>
                        <a:pt x="6827" y="4676"/>
                        <a:pt x="7149" y="4676"/>
                      </a:cubicBezTo>
                      <a:cubicBezTo>
                        <a:pt x="7363" y="4676"/>
                        <a:pt x="7559" y="4553"/>
                        <a:pt x="7602" y="4269"/>
                      </a:cubicBezTo>
                      <a:cubicBezTo>
                        <a:pt x="7834" y="2654"/>
                        <a:pt x="6746" y="2047"/>
                        <a:pt x="5461" y="1521"/>
                      </a:cubicBezTo>
                      <a:cubicBezTo>
                        <a:pt x="4007" y="932"/>
                        <a:pt x="2499" y="317"/>
                        <a:pt x="965" y="13"/>
                      </a:cubicBezTo>
                      <a:cubicBezTo>
                        <a:pt x="921" y="4"/>
                        <a:pt x="879" y="0"/>
                        <a:pt x="839" y="0"/>
                      </a:cubicBezTo>
                      <a:close/>
                    </a:path>
                  </a:pathLst>
                </a:custGeom>
                <a:solidFill>
                  <a:srgbClr val="4D51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21"/>
                <p:cNvSpPr/>
                <p:nvPr/>
              </p:nvSpPr>
              <p:spPr>
                <a:xfrm>
                  <a:off x="5261222" y="3600908"/>
                  <a:ext cx="122183" cy="173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8" h="5232" extrusionOk="0">
                      <a:moveTo>
                        <a:pt x="786" y="0"/>
                      </a:moveTo>
                      <a:cubicBezTo>
                        <a:pt x="387" y="0"/>
                        <a:pt x="1" y="400"/>
                        <a:pt x="288" y="812"/>
                      </a:cubicBezTo>
                      <a:cubicBezTo>
                        <a:pt x="752" y="1481"/>
                        <a:pt x="1261" y="2132"/>
                        <a:pt x="1751" y="2784"/>
                      </a:cubicBezTo>
                      <a:cubicBezTo>
                        <a:pt x="2251" y="3444"/>
                        <a:pt x="2510" y="3809"/>
                        <a:pt x="2456" y="4693"/>
                      </a:cubicBezTo>
                      <a:cubicBezTo>
                        <a:pt x="2434" y="5053"/>
                        <a:pt x="2700" y="5231"/>
                        <a:pt x="2978" y="5231"/>
                      </a:cubicBezTo>
                      <a:cubicBezTo>
                        <a:pt x="3257" y="5231"/>
                        <a:pt x="3549" y="5051"/>
                        <a:pt x="3571" y="4693"/>
                      </a:cubicBezTo>
                      <a:cubicBezTo>
                        <a:pt x="3687" y="2855"/>
                        <a:pt x="2233" y="1659"/>
                        <a:pt x="1252" y="250"/>
                      </a:cubicBezTo>
                      <a:cubicBezTo>
                        <a:pt x="1129" y="74"/>
                        <a:pt x="956" y="0"/>
                        <a:pt x="786" y="0"/>
                      </a:cubicBezTo>
                      <a:close/>
                    </a:path>
                  </a:pathLst>
                </a:custGeom>
                <a:solidFill>
                  <a:srgbClr val="4D51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21"/>
                <p:cNvSpPr/>
                <p:nvPr/>
              </p:nvSpPr>
              <p:spPr>
                <a:xfrm>
                  <a:off x="5059133" y="3706127"/>
                  <a:ext cx="68910" cy="68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" h="2079" extrusionOk="0">
                      <a:moveTo>
                        <a:pt x="1036" y="0"/>
                      </a:moveTo>
                      <a:cubicBezTo>
                        <a:pt x="465" y="0"/>
                        <a:pt x="1" y="464"/>
                        <a:pt x="1" y="1044"/>
                      </a:cubicBezTo>
                      <a:cubicBezTo>
                        <a:pt x="1" y="1615"/>
                        <a:pt x="465" y="2079"/>
                        <a:pt x="1036" y="2079"/>
                      </a:cubicBezTo>
                      <a:cubicBezTo>
                        <a:pt x="1616" y="2079"/>
                        <a:pt x="2080" y="1615"/>
                        <a:pt x="2080" y="1044"/>
                      </a:cubicBezTo>
                      <a:cubicBezTo>
                        <a:pt x="2080" y="464"/>
                        <a:pt x="1616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D51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21"/>
                <p:cNvSpPr/>
                <p:nvPr/>
              </p:nvSpPr>
              <p:spPr>
                <a:xfrm>
                  <a:off x="5459335" y="3702284"/>
                  <a:ext cx="68877" cy="68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2079" extrusionOk="0">
                      <a:moveTo>
                        <a:pt x="1035" y="0"/>
                      </a:moveTo>
                      <a:cubicBezTo>
                        <a:pt x="464" y="0"/>
                        <a:pt x="0" y="464"/>
                        <a:pt x="0" y="1044"/>
                      </a:cubicBezTo>
                      <a:cubicBezTo>
                        <a:pt x="0" y="1615"/>
                        <a:pt x="464" y="2079"/>
                        <a:pt x="1035" y="2079"/>
                      </a:cubicBezTo>
                      <a:cubicBezTo>
                        <a:pt x="1615" y="2079"/>
                        <a:pt x="2079" y="1615"/>
                        <a:pt x="2079" y="1044"/>
                      </a:cubicBezTo>
                      <a:cubicBezTo>
                        <a:pt x="2079" y="464"/>
                        <a:pt x="1615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4D51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21"/>
                <p:cNvSpPr/>
                <p:nvPr/>
              </p:nvSpPr>
              <p:spPr>
                <a:xfrm>
                  <a:off x="5326619" y="3722062"/>
                  <a:ext cx="68910" cy="68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" h="2080" extrusionOk="0">
                      <a:moveTo>
                        <a:pt x="1035" y="1"/>
                      </a:moveTo>
                      <a:cubicBezTo>
                        <a:pt x="464" y="1"/>
                        <a:pt x="0" y="465"/>
                        <a:pt x="0" y="1036"/>
                      </a:cubicBezTo>
                      <a:cubicBezTo>
                        <a:pt x="0" y="1615"/>
                        <a:pt x="464" y="2079"/>
                        <a:pt x="1035" y="2079"/>
                      </a:cubicBezTo>
                      <a:cubicBezTo>
                        <a:pt x="1615" y="2079"/>
                        <a:pt x="2079" y="1615"/>
                        <a:pt x="2079" y="1036"/>
                      </a:cubicBezTo>
                      <a:cubicBezTo>
                        <a:pt x="2079" y="465"/>
                        <a:pt x="1615" y="1"/>
                        <a:pt x="1035" y="1"/>
                      </a:cubicBezTo>
                      <a:close/>
                    </a:path>
                  </a:pathLst>
                </a:custGeom>
                <a:solidFill>
                  <a:srgbClr val="4D51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21"/>
                <p:cNvSpPr/>
                <p:nvPr/>
              </p:nvSpPr>
              <p:spPr>
                <a:xfrm>
                  <a:off x="5248898" y="3553599"/>
                  <a:ext cx="64736" cy="8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4" h="2437" extrusionOk="0">
                      <a:moveTo>
                        <a:pt x="98" y="1"/>
                      </a:moveTo>
                      <a:cubicBezTo>
                        <a:pt x="45" y="1"/>
                        <a:pt x="0" y="45"/>
                        <a:pt x="0" y="99"/>
                      </a:cubicBezTo>
                      <a:lnTo>
                        <a:pt x="0" y="2436"/>
                      </a:lnTo>
                      <a:lnTo>
                        <a:pt x="1954" y="2436"/>
                      </a:lnTo>
                      <a:lnTo>
                        <a:pt x="1954" y="99"/>
                      </a:lnTo>
                      <a:cubicBezTo>
                        <a:pt x="1954" y="45"/>
                        <a:pt x="1909" y="1"/>
                        <a:pt x="1847" y="1"/>
                      </a:cubicBezTo>
                      <a:close/>
                    </a:path>
                  </a:pathLst>
                </a:custGeom>
                <a:solidFill>
                  <a:srgbClr val="4E427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21"/>
                <p:cNvSpPr/>
                <p:nvPr/>
              </p:nvSpPr>
              <p:spPr>
                <a:xfrm>
                  <a:off x="5211064" y="3313345"/>
                  <a:ext cx="135104" cy="41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8" h="1241" extrusionOk="0">
                      <a:moveTo>
                        <a:pt x="54" y="0"/>
                      </a:moveTo>
                      <a:cubicBezTo>
                        <a:pt x="0" y="776"/>
                        <a:pt x="420" y="1240"/>
                        <a:pt x="2079" y="1240"/>
                      </a:cubicBezTo>
                      <a:cubicBezTo>
                        <a:pt x="4077" y="1240"/>
                        <a:pt x="4033" y="401"/>
                        <a:pt x="4077" y="9"/>
                      </a:cubicBez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A082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1"/>
                <p:cNvSpPr/>
                <p:nvPr/>
              </p:nvSpPr>
              <p:spPr>
                <a:xfrm>
                  <a:off x="4772498" y="2643004"/>
                  <a:ext cx="534652" cy="643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38" h="19423" extrusionOk="0">
                      <a:moveTo>
                        <a:pt x="1515" y="1"/>
                      </a:moveTo>
                      <a:cubicBezTo>
                        <a:pt x="1338" y="1"/>
                        <a:pt x="1" y="71"/>
                        <a:pt x="276" y="2205"/>
                      </a:cubicBezTo>
                      <a:cubicBezTo>
                        <a:pt x="446" y="3463"/>
                        <a:pt x="1980" y="12000"/>
                        <a:pt x="2952" y="16568"/>
                      </a:cubicBezTo>
                      <a:cubicBezTo>
                        <a:pt x="3372" y="18521"/>
                        <a:pt x="4790" y="19092"/>
                        <a:pt x="6779" y="19172"/>
                      </a:cubicBezTo>
                      <a:lnTo>
                        <a:pt x="16138" y="19422"/>
                      </a:lnTo>
                      <a:cubicBezTo>
                        <a:pt x="16138" y="19422"/>
                        <a:pt x="13997" y="18262"/>
                        <a:pt x="13310" y="16960"/>
                      </a:cubicBezTo>
                      <a:cubicBezTo>
                        <a:pt x="13042" y="16452"/>
                        <a:pt x="12783" y="15640"/>
                        <a:pt x="12560" y="14658"/>
                      </a:cubicBezTo>
                      <a:cubicBezTo>
                        <a:pt x="11401" y="9663"/>
                        <a:pt x="10794" y="1"/>
                        <a:pt x="10794" y="1"/>
                      </a:cubicBezTo>
                      <a:lnTo>
                        <a:pt x="1534" y="1"/>
                      </a:lnTo>
                      <a:cubicBezTo>
                        <a:pt x="1534" y="1"/>
                        <a:pt x="1527" y="1"/>
                        <a:pt x="1515" y="1"/>
                      </a:cubicBezTo>
                      <a:close/>
                    </a:path>
                  </a:pathLst>
                </a:custGeom>
                <a:solidFill>
                  <a:srgbClr val="4D51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1"/>
                <p:cNvSpPr/>
                <p:nvPr/>
              </p:nvSpPr>
              <p:spPr>
                <a:xfrm>
                  <a:off x="4875332" y="2643038"/>
                  <a:ext cx="313310" cy="486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7" h="14697" extrusionOk="0">
                      <a:moveTo>
                        <a:pt x="0" y="0"/>
                      </a:moveTo>
                      <a:cubicBezTo>
                        <a:pt x="54" y="1178"/>
                        <a:pt x="152" y="2364"/>
                        <a:pt x="294" y="3533"/>
                      </a:cubicBezTo>
                      <a:cubicBezTo>
                        <a:pt x="598" y="6040"/>
                        <a:pt x="1142" y="8582"/>
                        <a:pt x="2471" y="10723"/>
                      </a:cubicBezTo>
                      <a:cubicBezTo>
                        <a:pt x="3809" y="12864"/>
                        <a:pt x="6057" y="14568"/>
                        <a:pt x="8582" y="14693"/>
                      </a:cubicBezTo>
                      <a:cubicBezTo>
                        <a:pt x="8649" y="14695"/>
                        <a:pt x="8717" y="14696"/>
                        <a:pt x="8786" y="14696"/>
                      </a:cubicBezTo>
                      <a:cubicBezTo>
                        <a:pt x="9007" y="14696"/>
                        <a:pt x="9231" y="14685"/>
                        <a:pt x="9456" y="14657"/>
                      </a:cubicBezTo>
                      <a:cubicBezTo>
                        <a:pt x="8297" y="9662"/>
                        <a:pt x="7690" y="0"/>
                        <a:pt x="7690" y="0"/>
                      </a:cubicBezTo>
                      <a:close/>
                    </a:path>
                  </a:pathLst>
                </a:custGeom>
                <a:solidFill>
                  <a:srgbClr val="353535">
                    <a:alpha val="268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1"/>
                <p:cNvSpPr/>
                <p:nvPr/>
              </p:nvSpPr>
              <p:spPr>
                <a:xfrm>
                  <a:off x="5088718" y="2642640"/>
                  <a:ext cx="574044" cy="645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7" h="19475" extrusionOk="0">
                      <a:moveTo>
                        <a:pt x="1401" y="1"/>
                      </a:moveTo>
                      <a:cubicBezTo>
                        <a:pt x="1349" y="1"/>
                        <a:pt x="1299" y="5"/>
                        <a:pt x="1249" y="12"/>
                      </a:cubicBezTo>
                      <a:cubicBezTo>
                        <a:pt x="446" y="137"/>
                        <a:pt x="0" y="592"/>
                        <a:pt x="89" y="1431"/>
                      </a:cubicBezTo>
                      <a:cubicBezTo>
                        <a:pt x="205" y="2555"/>
                        <a:pt x="1169" y="16900"/>
                        <a:pt x="3988" y="18684"/>
                      </a:cubicBezTo>
                      <a:cubicBezTo>
                        <a:pt x="4701" y="19130"/>
                        <a:pt x="5228" y="19398"/>
                        <a:pt x="6593" y="19433"/>
                      </a:cubicBezTo>
                      <a:cubicBezTo>
                        <a:pt x="7546" y="19460"/>
                        <a:pt x="8596" y="19474"/>
                        <a:pt x="9646" y="19474"/>
                      </a:cubicBezTo>
                      <a:cubicBezTo>
                        <a:pt x="12456" y="19474"/>
                        <a:pt x="15266" y="19373"/>
                        <a:pt x="16227" y="19139"/>
                      </a:cubicBezTo>
                      <a:cubicBezTo>
                        <a:pt x="17327" y="18868"/>
                        <a:pt x="17069" y="16780"/>
                        <a:pt x="15605" y="16780"/>
                      </a:cubicBezTo>
                      <a:cubicBezTo>
                        <a:pt x="15573" y="16780"/>
                        <a:pt x="15539" y="16782"/>
                        <a:pt x="15505" y="16784"/>
                      </a:cubicBezTo>
                      <a:cubicBezTo>
                        <a:pt x="14332" y="16860"/>
                        <a:pt x="12076" y="17007"/>
                        <a:pt x="9994" y="17007"/>
                      </a:cubicBezTo>
                      <a:cubicBezTo>
                        <a:pt x="7944" y="17007"/>
                        <a:pt x="6062" y="16865"/>
                        <a:pt x="5549" y="16373"/>
                      </a:cubicBezTo>
                      <a:cubicBezTo>
                        <a:pt x="4184" y="15080"/>
                        <a:pt x="3265" y="10503"/>
                        <a:pt x="2471" y="1011"/>
                      </a:cubicBezTo>
                      <a:cubicBezTo>
                        <a:pt x="2415" y="342"/>
                        <a:pt x="1884" y="1"/>
                        <a:pt x="1401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21"/>
                <p:cNvSpPr/>
                <p:nvPr/>
              </p:nvSpPr>
              <p:spPr>
                <a:xfrm>
                  <a:off x="5177968" y="3038470"/>
                  <a:ext cx="434666" cy="207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0" h="6253" extrusionOk="0">
                      <a:moveTo>
                        <a:pt x="571" y="1"/>
                      </a:moveTo>
                      <a:cubicBezTo>
                        <a:pt x="0" y="1"/>
                        <a:pt x="0" y="893"/>
                        <a:pt x="571" y="893"/>
                      </a:cubicBezTo>
                      <a:cubicBezTo>
                        <a:pt x="1927" y="902"/>
                        <a:pt x="3274" y="910"/>
                        <a:pt x="4630" y="919"/>
                      </a:cubicBezTo>
                      <a:cubicBezTo>
                        <a:pt x="4695" y="920"/>
                        <a:pt x="4761" y="920"/>
                        <a:pt x="4826" y="920"/>
                      </a:cubicBezTo>
                      <a:cubicBezTo>
                        <a:pt x="5397" y="920"/>
                        <a:pt x="5977" y="905"/>
                        <a:pt x="6556" y="905"/>
                      </a:cubicBezTo>
                      <a:cubicBezTo>
                        <a:pt x="7237" y="905"/>
                        <a:pt x="7918" y="926"/>
                        <a:pt x="8582" y="1018"/>
                      </a:cubicBezTo>
                      <a:cubicBezTo>
                        <a:pt x="11196" y="1374"/>
                        <a:pt x="11821" y="3685"/>
                        <a:pt x="12204" y="5933"/>
                      </a:cubicBezTo>
                      <a:cubicBezTo>
                        <a:pt x="12243" y="6156"/>
                        <a:pt x="12402" y="6253"/>
                        <a:pt x="12573" y="6253"/>
                      </a:cubicBezTo>
                      <a:cubicBezTo>
                        <a:pt x="12832" y="6253"/>
                        <a:pt x="13120" y="6031"/>
                        <a:pt x="13061" y="5692"/>
                      </a:cubicBezTo>
                      <a:cubicBezTo>
                        <a:pt x="12686" y="3480"/>
                        <a:pt x="11999" y="1026"/>
                        <a:pt x="9581" y="313"/>
                      </a:cubicBezTo>
                      <a:cubicBezTo>
                        <a:pt x="8748" y="67"/>
                        <a:pt x="7860" y="26"/>
                        <a:pt x="6976" y="26"/>
                      </a:cubicBezTo>
                      <a:cubicBezTo>
                        <a:pt x="6533" y="26"/>
                        <a:pt x="6090" y="37"/>
                        <a:pt x="5656" y="37"/>
                      </a:cubicBezTo>
                      <a:cubicBezTo>
                        <a:pt x="5602" y="37"/>
                        <a:pt x="5549" y="37"/>
                        <a:pt x="5496" y="36"/>
                      </a:cubicBezTo>
                      <a:cubicBezTo>
                        <a:pt x="3854" y="27"/>
                        <a:pt x="2213" y="18"/>
                        <a:pt x="571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21"/>
                <p:cNvSpPr/>
                <p:nvPr/>
              </p:nvSpPr>
              <p:spPr>
                <a:xfrm>
                  <a:off x="5258041" y="3023032"/>
                  <a:ext cx="216372" cy="67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1" h="2024" extrusionOk="0">
                      <a:moveTo>
                        <a:pt x="2262" y="0"/>
                      </a:moveTo>
                      <a:cubicBezTo>
                        <a:pt x="1238" y="0"/>
                        <a:pt x="382" y="51"/>
                        <a:pt x="295" y="163"/>
                      </a:cubicBezTo>
                      <a:cubicBezTo>
                        <a:pt x="1" y="529"/>
                        <a:pt x="19" y="1689"/>
                        <a:pt x="643" y="1823"/>
                      </a:cubicBezTo>
                      <a:cubicBezTo>
                        <a:pt x="1324" y="1972"/>
                        <a:pt x="2706" y="2024"/>
                        <a:pt x="3899" y="2024"/>
                      </a:cubicBezTo>
                      <a:cubicBezTo>
                        <a:pt x="4848" y="2024"/>
                        <a:pt x="5678" y="1991"/>
                        <a:pt x="5942" y="1947"/>
                      </a:cubicBezTo>
                      <a:cubicBezTo>
                        <a:pt x="6531" y="1849"/>
                        <a:pt x="6344" y="511"/>
                        <a:pt x="5942" y="288"/>
                      </a:cubicBezTo>
                      <a:cubicBezTo>
                        <a:pt x="5609" y="108"/>
                        <a:pt x="3757" y="0"/>
                        <a:pt x="2262" y="0"/>
                      </a:cubicBezTo>
                      <a:close/>
                    </a:path>
                  </a:pathLst>
                </a:custGeom>
                <a:solidFill>
                  <a:srgbClr val="4D51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2"/>
          <p:cNvSpPr/>
          <p:nvPr/>
        </p:nvSpPr>
        <p:spPr>
          <a:xfrm>
            <a:off x="0" y="4679225"/>
            <a:ext cx="9144004" cy="479695"/>
          </a:xfrm>
          <a:custGeom>
            <a:avLst/>
            <a:gdLst/>
            <a:ahLst/>
            <a:cxnLst/>
            <a:rect l="l" t="t" r="r" b="b"/>
            <a:pathLst>
              <a:path w="29307" h="5103" extrusionOk="0">
                <a:moveTo>
                  <a:pt x="1" y="0"/>
                </a:moveTo>
                <a:lnTo>
                  <a:pt x="1" y="5103"/>
                </a:lnTo>
                <a:lnTo>
                  <a:pt x="29307" y="5103"/>
                </a:lnTo>
                <a:lnTo>
                  <a:pt x="29307" y="0"/>
                </a:lnTo>
                <a:close/>
              </a:path>
            </a:pathLst>
          </a:custGeom>
          <a:solidFill>
            <a:srgbClr val="C0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2"/>
          <p:cNvSpPr/>
          <p:nvPr/>
        </p:nvSpPr>
        <p:spPr>
          <a:xfrm rot="6686830">
            <a:off x="-4069428" y="-1942552"/>
            <a:ext cx="5741913" cy="4489957"/>
          </a:xfrm>
          <a:custGeom>
            <a:avLst/>
            <a:gdLst/>
            <a:ahLst/>
            <a:cxnLst/>
            <a:rect l="l" t="t" r="r" b="b"/>
            <a:pathLst>
              <a:path w="11508" h="9011" extrusionOk="0">
                <a:moveTo>
                  <a:pt x="9443" y="0"/>
                </a:moveTo>
                <a:cubicBezTo>
                  <a:pt x="9165" y="0"/>
                  <a:pt x="8847" y="50"/>
                  <a:pt x="8483" y="161"/>
                </a:cubicBezTo>
                <a:cubicBezTo>
                  <a:pt x="7256" y="621"/>
                  <a:pt x="7064" y="1484"/>
                  <a:pt x="5440" y="1484"/>
                </a:cubicBezTo>
                <a:cubicBezTo>
                  <a:pt x="5176" y="1484"/>
                  <a:pt x="4873" y="1461"/>
                  <a:pt x="4522" y="1410"/>
                </a:cubicBezTo>
                <a:cubicBezTo>
                  <a:pt x="4254" y="1384"/>
                  <a:pt x="4001" y="1371"/>
                  <a:pt x="3762" y="1371"/>
                </a:cubicBezTo>
                <a:cubicBezTo>
                  <a:pt x="709" y="1371"/>
                  <a:pt x="1" y="3380"/>
                  <a:pt x="704" y="4737"/>
                </a:cubicBezTo>
                <a:cubicBezTo>
                  <a:pt x="1097" y="5478"/>
                  <a:pt x="713" y="6352"/>
                  <a:pt x="588" y="7146"/>
                </a:cubicBezTo>
                <a:cubicBezTo>
                  <a:pt x="579" y="7199"/>
                  <a:pt x="570" y="7244"/>
                  <a:pt x="570" y="7297"/>
                </a:cubicBezTo>
                <a:cubicBezTo>
                  <a:pt x="570" y="7306"/>
                  <a:pt x="561" y="7324"/>
                  <a:pt x="561" y="7333"/>
                </a:cubicBezTo>
                <a:cubicBezTo>
                  <a:pt x="561" y="7387"/>
                  <a:pt x="552" y="7431"/>
                  <a:pt x="552" y="7485"/>
                </a:cubicBezTo>
                <a:cubicBezTo>
                  <a:pt x="552" y="7538"/>
                  <a:pt x="552" y="7592"/>
                  <a:pt x="552" y="7645"/>
                </a:cubicBezTo>
                <a:cubicBezTo>
                  <a:pt x="552" y="7663"/>
                  <a:pt x="552" y="7672"/>
                  <a:pt x="552" y="7681"/>
                </a:cubicBezTo>
                <a:cubicBezTo>
                  <a:pt x="588" y="8225"/>
                  <a:pt x="874" y="8698"/>
                  <a:pt x="1828" y="9010"/>
                </a:cubicBezTo>
                <a:lnTo>
                  <a:pt x="10847" y="9010"/>
                </a:lnTo>
                <a:cubicBezTo>
                  <a:pt x="10847" y="9010"/>
                  <a:pt x="11507" y="8207"/>
                  <a:pt x="11427" y="7485"/>
                </a:cubicBezTo>
                <a:cubicBezTo>
                  <a:pt x="11400" y="7244"/>
                  <a:pt x="11293" y="7003"/>
                  <a:pt x="11044" y="6816"/>
                </a:cubicBezTo>
                <a:cubicBezTo>
                  <a:pt x="9937" y="5941"/>
                  <a:pt x="10687" y="4764"/>
                  <a:pt x="11035" y="3203"/>
                </a:cubicBezTo>
                <a:cubicBezTo>
                  <a:pt x="11334" y="1868"/>
                  <a:pt x="11145" y="0"/>
                  <a:pt x="9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2"/>
          <p:cNvSpPr/>
          <p:nvPr/>
        </p:nvSpPr>
        <p:spPr>
          <a:xfrm rot="-6059868">
            <a:off x="8217839" y="1115814"/>
            <a:ext cx="5741898" cy="4489967"/>
          </a:xfrm>
          <a:custGeom>
            <a:avLst/>
            <a:gdLst/>
            <a:ahLst/>
            <a:cxnLst/>
            <a:rect l="l" t="t" r="r" b="b"/>
            <a:pathLst>
              <a:path w="11508" h="9011" extrusionOk="0">
                <a:moveTo>
                  <a:pt x="9443" y="0"/>
                </a:moveTo>
                <a:cubicBezTo>
                  <a:pt x="9165" y="0"/>
                  <a:pt x="8847" y="50"/>
                  <a:pt x="8483" y="161"/>
                </a:cubicBezTo>
                <a:cubicBezTo>
                  <a:pt x="7256" y="621"/>
                  <a:pt x="7064" y="1484"/>
                  <a:pt x="5440" y="1484"/>
                </a:cubicBezTo>
                <a:cubicBezTo>
                  <a:pt x="5176" y="1484"/>
                  <a:pt x="4873" y="1461"/>
                  <a:pt x="4522" y="1410"/>
                </a:cubicBezTo>
                <a:cubicBezTo>
                  <a:pt x="4254" y="1384"/>
                  <a:pt x="4001" y="1371"/>
                  <a:pt x="3762" y="1371"/>
                </a:cubicBezTo>
                <a:cubicBezTo>
                  <a:pt x="709" y="1371"/>
                  <a:pt x="1" y="3380"/>
                  <a:pt x="704" y="4737"/>
                </a:cubicBezTo>
                <a:cubicBezTo>
                  <a:pt x="1097" y="5478"/>
                  <a:pt x="713" y="6352"/>
                  <a:pt x="588" y="7146"/>
                </a:cubicBezTo>
                <a:cubicBezTo>
                  <a:pt x="579" y="7199"/>
                  <a:pt x="570" y="7244"/>
                  <a:pt x="570" y="7297"/>
                </a:cubicBezTo>
                <a:cubicBezTo>
                  <a:pt x="570" y="7306"/>
                  <a:pt x="561" y="7324"/>
                  <a:pt x="561" y="7333"/>
                </a:cubicBezTo>
                <a:cubicBezTo>
                  <a:pt x="561" y="7387"/>
                  <a:pt x="552" y="7431"/>
                  <a:pt x="552" y="7485"/>
                </a:cubicBezTo>
                <a:cubicBezTo>
                  <a:pt x="552" y="7538"/>
                  <a:pt x="552" y="7592"/>
                  <a:pt x="552" y="7645"/>
                </a:cubicBezTo>
                <a:cubicBezTo>
                  <a:pt x="552" y="7663"/>
                  <a:pt x="552" y="7672"/>
                  <a:pt x="552" y="7681"/>
                </a:cubicBezTo>
                <a:cubicBezTo>
                  <a:pt x="588" y="8225"/>
                  <a:pt x="874" y="8698"/>
                  <a:pt x="1828" y="9010"/>
                </a:cubicBezTo>
                <a:lnTo>
                  <a:pt x="10847" y="9010"/>
                </a:lnTo>
                <a:cubicBezTo>
                  <a:pt x="10847" y="9010"/>
                  <a:pt x="11507" y="8207"/>
                  <a:pt x="11427" y="7485"/>
                </a:cubicBezTo>
                <a:cubicBezTo>
                  <a:pt x="11400" y="7244"/>
                  <a:pt x="11293" y="7003"/>
                  <a:pt x="11044" y="6816"/>
                </a:cubicBezTo>
                <a:cubicBezTo>
                  <a:pt x="9937" y="5941"/>
                  <a:pt x="10687" y="4764"/>
                  <a:pt x="11035" y="3203"/>
                </a:cubicBezTo>
                <a:cubicBezTo>
                  <a:pt x="11334" y="1868"/>
                  <a:pt x="11145" y="0"/>
                  <a:pt x="9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4" name="Google Shape;684;p22"/>
          <p:cNvGrpSpPr/>
          <p:nvPr/>
        </p:nvGrpSpPr>
        <p:grpSpPr>
          <a:xfrm>
            <a:off x="-190303" y="3795457"/>
            <a:ext cx="920853" cy="1455398"/>
            <a:chOff x="6418598" y="4228864"/>
            <a:chExt cx="376766" cy="595498"/>
          </a:xfrm>
        </p:grpSpPr>
        <p:sp>
          <p:nvSpPr>
            <p:cNvPr id="685" name="Google Shape;685;p22"/>
            <p:cNvSpPr/>
            <p:nvPr/>
          </p:nvSpPr>
          <p:spPr>
            <a:xfrm>
              <a:off x="6534229" y="4228864"/>
              <a:ext cx="146292" cy="470500"/>
            </a:xfrm>
            <a:custGeom>
              <a:avLst/>
              <a:gdLst/>
              <a:ahLst/>
              <a:cxnLst/>
              <a:rect l="l" t="t" r="r" b="b"/>
              <a:pathLst>
                <a:path w="1670" h="5371" extrusionOk="0">
                  <a:moveTo>
                    <a:pt x="1259" y="0"/>
                  </a:moveTo>
                  <a:cubicBezTo>
                    <a:pt x="1258" y="0"/>
                    <a:pt x="63" y="937"/>
                    <a:pt x="28" y="2257"/>
                  </a:cubicBezTo>
                  <a:cubicBezTo>
                    <a:pt x="1" y="3577"/>
                    <a:pt x="1009" y="3774"/>
                    <a:pt x="447" y="5371"/>
                  </a:cubicBezTo>
                  <a:lnTo>
                    <a:pt x="697" y="5317"/>
                  </a:lnTo>
                  <a:cubicBezTo>
                    <a:pt x="697" y="5317"/>
                    <a:pt x="1669" y="4015"/>
                    <a:pt x="1080" y="2578"/>
                  </a:cubicBezTo>
                  <a:cubicBezTo>
                    <a:pt x="500" y="1151"/>
                    <a:pt x="1259" y="0"/>
                    <a:pt x="1259" y="0"/>
                  </a:cubicBezTo>
                  <a:close/>
                </a:path>
              </a:pathLst>
            </a:custGeom>
            <a:solidFill>
              <a:srgbClr val="6CC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2"/>
            <p:cNvSpPr/>
            <p:nvPr/>
          </p:nvSpPr>
          <p:spPr>
            <a:xfrm>
              <a:off x="6566290" y="4278883"/>
              <a:ext cx="229074" cy="445534"/>
            </a:xfrm>
            <a:custGeom>
              <a:avLst/>
              <a:gdLst/>
              <a:ahLst/>
              <a:cxnLst/>
              <a:rect l="l" t="t" r="r" b="b"/>
              <a:pathLst>
                <a:path w="2615" h="5086" extrusionOk="0">
                  <a:moveTo>
                    <a:pt x="1517" y="0"/>
                  </a:moveTo>
                  <a:lnTo>
                    <a:pt x="1517" y="0"/>
                  </a:lnTo>
                  <a:cubicBezTo>
                    <a:pt x="1517" y="0"/>
                    <a:pt x="1963" y="1062"/>
                    <a:pt x="982" y="2114"/>
                  </a:cubicBezTo>
                  <a:cubicBezTo>
                    <a:pt x="1" y="3167"/>
                    <a:pt x="750" y="4844"/>
                    <a:pt x="750" y="4844"/>
                  </a:cubicBezTo>
                  <a:lnTo>
                    <a:pt x="1000" y="5085"/>
                  </a:lnTo>
                  <a:cubicBezTo>
                    <a:pt x="1000" y="5085"/>
                    <a:pt x="491" y="3872"/>
                    <a:pt x="1553" y="2703"/>
                  </a:cubicBezTo>
                  <a:cubicBezTo>
                    <a:pt x="2614" y="1535"/>
                    <a:pt x="1517" y="0"/>
                    <a:pt x="1517" y="0"/>
                  </a:cubicBezTo>
                  <a:close/>
                </a:path>
              </a:pathLst>
            </a:custGeom>
            <a:solidFill>
              <a:srgbClr val="72A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2"/>
            <p:cNvSpPr/>
            <p:nvPr/>
          </p:nvSpPr>
          <p:spPr>
            <a:xfrm>
              <a:off x="6418598" y="4290534"/>
              <a:ext cx="179843" cy="414348"/>
            </a:xfrm>
            <a:custGeom>
              <a:avLst/>
              <a:gdLst/>
              <a:ahLst/>
              <a:cxnLst/>
              <a:rect l="l" t="t" r="r" b="b"/>
              <a:pathLst>
                <a:path w="2053" h="4730" extrusionOk="0">
                  <a:moveTo>
                    <a:pt x="875" y="1"/>
                  </a:moveTo>
                  <a:lnTo>
                    <a:pt x="875" y="1"/>
                  </a:lnTo>
                  <a:cubicBezTo>
                    <a:pt x="589" y="260"/>
                    <a:pt x="0" y="1321"/>
                    <a:pt x="768" y="2311"/>
                  </a:cubicBezTo>
                  <a:cubicBezTo>
                    <a:pt x="1535" y="3293"/>
                    <a:pt x="1356" y="4729"/>
                    <a:pt x="1356" y="4729"/>
                  </a:cubicBezTo>
                  <a:lnTo>
                    <a:pt x="1517" y="4693"/>
                  </a:lnTo>
                  <a:cubicBezTo>
                    <a:pt x="2052" y="3320"/>
                    <a:pt x="1954" y="1892"/>
                    <a:pt x="1285" y="1366"/>
                  </a:cubicBezTo>
                  <a:cubicBezTo>
                    <a:pt x="607" y="840"/>
                    <a:pt x="875" y="1"/>
                    <a:pt x="875" y="1"/>
                  </a:cubicBezTo>
                  <a:close/>
                </a:path>
              </a:pathLst>
            </a:custGeom>
            <a:solidFill>
              <a:srgbClr val="72A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2"/>
            <p:cNvSpPr/>
            <p:nvPr/>
          </p:nvSpPr>
          <p:spPr>
            <a:xfrm>
              <a:off x="6507686" y="4681312"/>
              <a:ext cx="175901" cy="143051"/>
            </a:xfrm>
            <a:custGeom>
              <a:avLst/>
              <a:gdLst/>
              <a:ahLst/>
              <a:cxnLst/>
              <a:rect l="l" t="t" r="r" b="b"/>
              <a:pathLst>
                <a:path w="2008" h="1633" extrusionOk="0">
                  <a:moveTo>
                    <a:pt x="0" y="0"/>
                  </a:moveTo>
                  <a:lnTo>
                    <a:pt x="36" y="348"/>
                  </a:lnTo>
                  <a:lnTo>
                    <a:pt x="179" y="1633"/>
                  </a:lnTo>
                  <a:lnTo>
                    <a:pt x="1829" y="1633"/>
                  </a:lnTo>
                  <a:lnTo>
                    <a:pt x="1963" y="348"/>
                  </a:lnTo>
                  <a:lnTo>
                    <a:pt x="2008" y="0"/>
                  </a:lnTo>
                  <a:close/>
                </a:path>
              </a:pathLst>
            </a:custGeom>
            <a:solidFill>
              <a:srgbClr val="754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2"/>
            <p:cNvSpPr/>
            <p:nvPr/>
          </p:nvSpPr>
          <p:spPr>
            <a:xfrm>
              <a:off x="6507686" y="4681312"/>
              <a:ext cx="175901" cy="30572"/>
            </a:xfrm>
            <a:custGeom>
              <a:avLst/>
              <a:gdLst/>
              <a:ahLst/>
              <a:cxnLst/>
              <a:rect l="l" t="t" r="r" b="b"/>
              <a:pathLst>
                <a:path w="2008" h="349" extrusionOk="0">
                  <a:moveTo>
                    <a:pt x="0" y="0"/>
                  </a:moveTo>
                  <a:lnTo>
                    <a:pt x="36" y="348"/>
                  </a:lnTo>
                  <a:lnTo>
                    <a:pt x="1963" y="348"/>
                  </a:lnTo>
                  <a:lnTo>
                    <a:pt x="2008" y="0"/>
                  </a:lnTo>
                  <a:close/>
                </a:path>
              </a:pathLst>
            </a:custGeom>
            <a:solidFill>
              <a:srgbClr val="CE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2"/>
            <p:cNvSpPr/>
            <p:nvPr/>
          </p:nvSpPr>
          <p:spPr>
            <a:xfrm>
              <a:off x="6487364" y="4630504"/>
              <a:ext cx="218912" cy="65700"/>
            </a:xfrm>
            <a:custGeom>
              <a:avLst/>
              <a:gdLst/>
              <a:ahLst/>
              <a:cxnLst/>
              <a:rect l="l" t="t" r="r" b="b"/>
              <a:pathLst>
                <a:path w="2499" h="750" extrusionOk="0">
                  <a:moveTo>
                    <a:pt x="1" y="1"/>
                  </a:moveTo>
                  <a:lnTo>
                    <a:pt x="72" y="750"/>
                  </a:lnTo>
                  <a:lnTo>
                    <a:pt x="2427" y="750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754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22"/>
          <p:cNvGrpSpPr/>
          <p:nvPr/>
        </p:nvGrpSpPr>
        <p:grpSpPr>
          <a:xfrm>
            <a:off x="8591750" y="187941"/>
            <a:ext cx="702916" cy="702916"/>
            <a:chOff x="2154904" y="402026"/>
            <a:chExt cx="300906" cy="300906"/>
          </a:xfrm>
        </p:grpSpPr>
        <p:sp>
          <p:nvSpPr>
            <p:cNvPr id="692" name="Google Shape;692;p22"/>
            <p:cNvSpPr/>
            <p:nvPr/>
          </p:nvSpPr>
          <p:spPr>
            <a:xfrm>
              <a:off x="2172073" y="419196"/>
              <a:ext cx="265778" cy="265778"/>
            </a:xfrm>
            <a:custGeom>
              <a:avLst/>
              <a:gdLst/>
              <a:ahLst/>
              <a:cxnLst/>
              <a:rect l="l" t="t" r="r" b="b"/>
              <a:pathLst>
                <a:path w="3034" h="3034" extrusionOk="0">
                  <a:moveTo>
                    <a:pt x="1517" y="0"/>
                  </a:moveTo>
                  <a:cubicBezTo>
                    <a:pt x="687" y="0"/>
                    <a:pt x="1" y="687"/>
                    <a:pt x="1" y="1517"/>
                  </a:cubicBezTo>
                  <a:cubicBezTo>
                    <a:pt x="1" y="2355"/>
                    <a:pt x="687" y="3033"/>
                    <a:pt x="1517" y="3033"/>
                  </a:cubicBezTo>
                  <a:cubicBezTo>
                    <a:pt x="2356" y="3033"/>
                    <a:pt x="3034" y="2355"/>
                    <a:pt x="3034" y="1517"/>
                  </a:cubicBezTo>
                  <a:cubicBezTo>
                    <a:pt x="3034" y="687"/>
                    <a:pt x="2356" y="0"/>
                    <a:pt x="1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2"/>
            <p:cNvSpPr/>
            <p:nvPr/>
          </p:nvSpPr>
          <p:spPr>
            <a:xfrm>
              <a:off x="2154904" y="402026"/>
              <a:ext cx="300906" cy="300906"/>
            </a:xfrm>
            <a:custGeom>
              <a:avLst/>
              <a:gdLst/>
              <a:ahLst/>
              <a:cxnLst/>
              <a:rect l="l" t="t" r="r" b="b"/>
              <a:pathLst>
                <a:path w="3435" h="3435" extrusionOk="0">
                  <a:moveTo>
                    <a:pt x="1713" y="196"/>
                  </a:moveTo>
                  <a:cubicBezTo>
                    <a:pt x="2552" y="196"/>
                    <a:pt x="3230" y="883"/>
                    <a:pt x="3230" y="1713"/>
                  </a:cubicBezTo>
                  <a:cubicBezTo>
                    <a:pt x="3230" y="2551"/>
                    <a:pt x="2552" y="3229"/>
                    <a:pt x="1713" y="3229"/>
                  </a:cubicBezTo>
                  <a:cubicBezTo>
                    <a:pt x="883" y="3229"/>
                    <a:pt x="197" y="2551"/>
                    <a:pt x="197" y="1713"/>
                  </a:cubicBezTo>
                  <a:cubicBezTo>
                    <a:pt x="197" y="883"/>
                    <a:pt x="883" y="196"/>
                    <a:pt x="1713" y="196"/>
                  </a:cubicBezTo>
                  <a:close/>
                  <a:moveTo>
                    <a:pt x="1713" y="0"/>
                  </a:moveTo>
                  <a:cubicBezTo>
                    <a:pt x="767" y="0"/>
                    <a:pt x="0" y="767"/>
                    <a:pt x="0" y="1713"/>
                  </a:cubicBezTo>
                  <a:cubicBezTo>
                    <a:pt x="0" y="2667"/>
                    <a:pt x="767" y="3435"/>
                    <a:pt x="1713" y="3435"/>
                  </a:cubicBezTo>
                  <a:cubicBezTo>
                    <a:pt x="2668" y="3435"/>
                    <a:pt x="3435" y="2667"/>
                    <a:pt x="3435" y="1713"/>
                  </a:cubicBezTo>
                  <a:cubicBezTo>
                    <a:pt x="3435" y="767"/>
                    <a:pt x="2668" y="0"/>
                    <a:pt x="171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2"/>
            <p:cNvSpPr/>
            <p:nvPr/>
          </p:nvSpPr>
          <p:spPr>
            <a:xfrm>
              <a:off x="2298654" y="663771"/>
              <a:ext cx="13403" cy="27419"/>
            </a:xfrm>
            <a:custGeom>
              <a:avLst/>
              <a:gdLst/>
              <a:ahLst/>
              <a:cxnLst/>
              <a:rect l="l" t="t" r="r" b="b"/>
              <a:pathLst>
                <a:path w="153" h="313" extrusionOk="0">
                  <a:moveTo>
                    <a:pt x="72" y="1"/>
                  </a:moveTo>
                  <a:cubicBezTo>
                    <a:pt x="36" y="1"/>
                    <a:pt x="1" y="36"/>
                    <a:pt x="1" y="72"/>
                  </a:cubicBezTo>
                  <a:lnTo>
                    <a:pt x="1" y="241"/>
                  </a:lnTo>
                  <a:cubicBezTo>
                    <a:pt x="1" y="277"/>
                    <a:pt x="36" y="313"/>
                    <a:pt x="72" y="313"/>
                  </a:cubicBezTo>
                  <a:cubicBezTo>
                    <a:pt x="117" y="313"/>
                    <a:pt x="152" y="277"/>
                    <a:pt x="152" y="241"/>
                  </a:cubicBezTo>
                  <a:lnTo>
                    <a:pt x="152" y="72"/>
                  </a:lnTo>
                  <a:cubicBezTo>
                    <a:pt x="152" y="36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2"/>
            <p:cNvSpPr/>
            <p:nvPr/>
          </p:nvSpPr>
          <p:spPr>
            <a:xfrm>
              <a:off x="2298654" y="408246"/>
              <a:ext cx="13403" cy="27419"/>
            </a:xfrm>
            <a:custGeom>
              <a:avLst/>
              <a:gdLst/>
              <a:ahLst/>
              <a:cxnLst/>
              <a:rect l="l" t="t" r="r" b="b"/>
              <a:pathLst>
                <a:path w="153" h="313" extrusionOk="0">
                  <a:moveTo>
                    <a:pt x="72" y="0"/>
                  </a:moveTo>
                  <a:cubicBezTo>
                    <a:pt x="36" y="0"/>
                    <a:pt x="1" y="36"/>
                    <a:pt x="1" y="81"/>
                  </a:cubicBezTo>
                  <a:lnTo>
                    <a:pt x="1" y="241"/>
                  </a:lnTo>
                  <a:cubicBezTo>
                    <a:pt x="1" y="277"/>
                    <a:pt x="36" y="313"/>
                    <a:pt x="72" y="313"/>
                  </a:cubicBezTo>
                  <a:cubicBezTo>
                    <a:pt x="117" y="313"/>
                    <a:pt x="152" y="277"/>
                    <a:pt x="152" y="241"/>
                  </a:cubicBezTo>
                  <a:lnTo>
                    <a:pt x="152" y="81"/>
                  </a:lnTo>
                  <a:cubicBezTo>
                    <a:pt x="152" y="36"/>
                    <a:pt x="117" y="0"/>
                    <a:pt x="72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2"/>
            <p:cNvSpPr/>
            <p:nvPr/>
          </p:nvSpPr>
          <p:spPr>
            <a:xfrm>
              <a:off x="2419014" y="543411"/>
              <a:ext cx="27419" cy="13403"/>
            </a:xfrm>
            <a:custGeom>
              <a:avLst/>
              <a:gdLst/>
              <a:ahLst/>
              <a:cxnLst/>
              <a:rect l="l" t="t" r="r" b="b"/>
              <a:pathLst>
                <a:path w="313" h="153" extrusionOk="0">
                  <a:moveTo>
                    <a:pt x="81" y="1"/>
                  </a:moveTo>
                  <a:cubicBezTo>
                    <a:pt x="36" y="1"/>
                    <a:pt x="1" y="28"/>
                    <a:pt x="1" y="72"/>
                  </a:cubicBezTo>
                  <a:cubicBezTo>
                    <a:pt x="1" y="117"/>
                    <a:pt x="36" y="152"/>
                    <a:pt x="81" y="152"/>
                  </a:cubicBezTo>
                  <a:lnTo>
                    <a:pt x="241" y="152"/>
                  </a:lnTo>
                  <a:cubicBezTo>
                    <a:pt x="277" y="152"/>
                    <a:pt x="313" y="117"/>
                    <a:pt x="313" y="72"/>
                  </a:cubicBezTo>
                  <a:cubicBezTo>
                    <a:pt x="313" y="28"/>
                    <a:pt x="277" y="1"/>
                    <a:pt x="2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2"/>
            <p:cNvSpPr/>
            <p:nvPr/>
          </p:nvSpPr>
          <p:spPr>
            <a:xfrm>
              <a:off x="2163489" y="543411"/>
              <a:ext cx="28207" cy="13403"/>
            </a:xfrm>
            <a:custGeom>
              <a:avLst/>
              <a:gdLst/>
              <a:ahLst/>
              <a:cxnLst/>
              <a:rect l="l" t="t" r="r" b="b"/>
              <a:pathLst>
                <a:path w="322" h="153" extrusionOk="0">
                  <a:moveTo>
                    <a:pt x="81" y="1"/>
                  </a:moveTo>
                  <a:cubicBezTo>
                    <a:pt x="36" y="1"/>
                    <a:pt x="0" y="28"/>
                    <a:pt x="0" y="72"/>
                  </a:cubicBezTo>
                  <a:cubicBezTo>
                    <a:pt x="0" y="117"/>
                    <a:pt x="36" y="152"/>
                    <a:pt x="81" y="152"/>
                  </a:cubicBezTo>
                  <a:lnTo>
                    <a:pt x="241" y="152"/>
                  </a:lnTo>
                  <a:cubicBezTo>
                    <a:pt x="286" y="152"/>
                    <a:pt x="322" y="117"/>
                    <a:pt x="322" y="72"/>
                  </a:cubicBezTo>
                  <a:cubicBezTo>
                    <a:pt x="322" y="28"/>
                    <a:pt x="286" y="1"/>
                    <a:pt x="2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2244780" y="548141"/>
              <a:ext cx="64912" cy="104770"/>
            </a:xfrm>
            <a:custGeom>
              <a:avLst/>
              <a:gdLst/>
              <a:ahLst/>
              <a:cxnLst/>
              <a:rect l="l" t="t" r="r" b="b"/>
              <a:pathLst>
                <a:path w="741" h="1196" extrusionOk="0">
                  <a:moveTo>
                    <a:pt x="687" y="0"/>
                  </a:moveTo>
                  <a:cubicBezTo>
                    <a:pt x="678" y="0"/>
                    <a:pt x="669" y="0"/>
                    <a:pt x="660" y="9"/>
                  </a:cubicBezTo>
                  <a:lnTo>
                    <a:pt x="36" y="420"/>
                  </a:lnTo>
                  <a:cubicBezTo>
                    <a:pt x="9" y="437"/>
                    <a:pt x="0" y="464"/>
                    <a:pt x="18" y="491"/>
                  </a:cubicBezTo>
                  <a:cubicBezTo>
                    <a:pt x="29" y="502"/>
                    <a:pt x="43" y="510"/>
                    <a:pt x="59" y="510"/>
                  </a:cubicBezTo>
                  <a:cubicBezTo>
                    <a:pt x="69" y="510"/>
                    <a:pt x="79" y="507"/>
                    <a:pt x="89" y="500"/>
                  </a:cubicBezTo>
                  <a:lnTo>
                    <a:pt x="642" y="143"/>
                  </a:lnTo>
                  <a:lnTo>
                    <a:pt x="642" y="1151"/>
                  </a:lnTo>
                  <a:cubicBezTo>
                    <a:pt x="642" y="1178"/>
                    <a:pt x="660" y="1196"/>
                    <a:pt x="687" y="1196"/>
                  </a:cubicBezTo>
                  <a:cubicBezTo>
                    <a:pt x="714" y="1196"/>
                    <a:pt x="741" y="1178"/>
                    <a:pt x="741" y="1151"/>
                  </a:cubicBezTo>
                  <a:lnTo>
                    <a:pt x="741" y="45"/>
                  </a:lnTo>
                  <a:cubicBezTo>
                    <a:pt x="741" y="27"/>
                    <a:pt x="732" y="9"/>
                    <a:pt x="714" y="9"/>
                  </a:cubicBezTo>
                  <a:cubicBezTo>
                    <a:pt x="705" y="0"/>
                    <a:pt x="696" y="0"/>
                    <a:pt x="687" y="0"/>
                  </a:cubicBezTo>
                  <a:close/>
                </a:path>
              </a:pathLst>
            </a:custGeom>
            <a:solidFill>
              <a:srgbClr val="59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2287704" y="534826"/>
              <a:ext cx="34514" cy="35303"/>
            </a:xfrm>
            <a:custGeom>
              <a:avLst/>
              <a:gdLst/>
              <a:ahLst/>
              <a:cxnLst/>
              <a:rect l="l" t="t" r="r" b="b"/>
              <a:pathLst>
                <a:path w="394" h="403" extrusionOk="0">
                  <a:moveTo>
                    <a:pt x="197" y="1"/>
                  </a:moveTo>
                  <a:cubicBezTo>
                    <a:pt x="90" y="1"/>
                    <a:pt x="1" y="90"/>
                    <a:pt x="1" y="197"/>
                  </a:cubicBezTo>
                  <a:cubicBezTo>
                    <a:pt x="1" y="313"/>
                    <a:pt x="90" y="402"/>
                    <a:pt x="197" y="402"/>
                  </a:cubicBezTo>
                  <a:cubicBezTo>
                    <a:pt x="313" y="402"/>
                    <a:pt x="393" y="313"/>
                    <a:pt x="393" y="197"/>
                  </a:cubicBezTo>
                  <a:cubicBezTo>
                    <a:pt x="393" y="90"/>
                    <a:pt x="313" y="1"/>
                    <a:pt x="19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3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3"/>
          <p:cNvSpPr/>
          <p:nvPr/>
        </p:nvSpPr>
        <p:spPr>
          <a:xfrm>
            <a:off x="0" y="4679225"/>
            <a:ext cx="9144004" cy="479695"/>
          </a:xfrm>
          <a:custGeom>
            <a:avLst/>
            <a:gdLst/>
            <a:ahLst/>
            <a:cxnLst/>
            <a:rect l="l" t="t" r="r" b="b"/>
            <a:pathLst>
              <a:path w="29307" h="5103" extrusionOk="0">
                <a:moveTo>
                  <a:pt x="1" y="0"/>
                </a:moveTo>
                <a:lnTo>
                  <a:pt x="1" y="5103"/>
                </a:lnTo>
                <a:lnTo>
                  <a:pt x="29307" y="5103"/>
                </a:lnTo>
                <a:lnTo>
                  <a:pt x="29307" y="0"/>
                </a:lnTo>
                <a:close/>
              </a:path>
            </a:pathLst>
          </a:custGeom>
          <a:solidFill>
            <a:srgbClr val="C0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23"/>
          <p:cNvSpPr/>
          <p:nvPr/>
        </p:nvSpPr>
        <p:spPr>
          <a:xfrm rot="6762809">
            <a:off x="-3849769" y="-1705576"/>
            <a:ext cx="5741884" cy="4489943"/>
          </a:xfrm>
          <a:custGeom>
            <a:avLst/>
            <a:gdLst/>
            <a:ahLst/>
            <a:cxnLst/>
            <a:rect l="l" t="t" r="r" b="b"/>
            <a:pathLst>
              <a:path w="11508" h="9011" extrusionOk="0">
                <a:moveTo>
                  <a:pt x="9443" y="0"/>
                </a:moveTo>
                <a:cubicBezTo>
                  <a:pt x="9165" y="0"/>
                  <a:pt x="8847" y="50"/>
                  <a:pt x="8483" y="161"/>
                </a:cubicBezTo>
                <a:cubicBezTo>
                  <a:pt x="7256" y="621"/>
                  <a:pt x="7064" y="1484"/>
                  <a:pt x="5440" y="1484"/>
                </a:cubicBezTo>
                <a:cubicBezTo>
                  <a:pt x="5176" y="1484"/>
                  <a:pt x="4873" y="1461"/>
                  <a:pt x="4522" y="1410"/>
                </a:cubicBezTo>
                <a:cubicBezTo>
                  <a:pt x="4254" y="1384"/>
                  <a:pt x="4001" y="1371"/>
                  <a:pt x="3762" y="1371"/>
                </a:cubicBezTo>
                <a:cubicBezTo>
                  <a:pt x="709" y="1371"/>
                  <a:pt x="1" y="3380"/>
                  <a:pt x="704" y="4737"/>
                </a:cubicBezTo>
                <a:cubicBezTo>
                  <a:pt x="1097" y="5478"/>
                  <a:pt x="713" y="6352"/>
                  <a:pt x="588" y="7146"/>
                </a:cubicBezTo>
                <a:cubicBezTo>
                  <a:pt x="579" y="7199"/>
                  <a:pt x="570" y="7244"/>
                  <a:pt x="570" y="7297"/>
                </a:cubicBezTo>
                <a:cubicBezTo>
                  <a:pt x="570" y="7306"/>
                  <a:pt x="561" y="7324"/>
                  <a:pt x="561" y="7333"/>
                </a:cubicBezTo>
                <a:cubicBezTo>
                  <a:pt x="561" y="7387"/>
                  <a:pt x="552" y="7431"/>
                  <a:pt x="552" y="7485"/>
                </a:cubicBezTo>
                <a:cubicBezTo>
                  <a:pt x="552" y="7538"/>
                  <a:pt x="552" y="7592"/>
                  <a:pt x="552" y="7645"/>
                </a:cubicBezTo>
                <a:cubicBezTo>
                  <a:pt x="552" y="7663"/>
                  <a:pt x="552" y="7672"/>
                  <a:pt x="552" y="7681"/>
                </a:cubicBezTo>
                <a:cubicBezTo>
                  <a:pt x="588" y="8225"/>
                  <a:pt x="874" y="8698"/>
                  <a:pt x="1828" y="9010"/>
                </a:cubicBezTo>
                <a:lnTo>
                  <a:pt x="10847" y="9010"/>
                </a:lnTo>
                <a:cubicBezTo>
                  <a:pt x="10847" y="9010"/>
                  <a:pt x="11507" y="8207"/>
                  <a:pt x="11427" y="7485"/>
                </a:cubicBezTo>
                <a:cubicBezTo>
                  <a:pt x="11400" y="7244"/>
                  <a:pt x="11293" y="7003"/>
                  <a:pt x="11044" y="6816"/>
                </a:cubicBezTo>
                <a:cubicBezTo>
                  <a:pt x="9937" y="5941"/>
                  <a:pt x="10687" y="4764"/>
                  <a:pt x="11035" y="3203"/>
                </a:cubicBezTo>
                <a:cubicBezTo>
                  <a:pt x="11334" y="1868"/>
                  <a:pt x="11145" y="0"/>
                  <a:pt x="9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3"/>
          <p:cNvSpPr/>
          <p:nvPr/>
        </p:nvSpPr>
        <p:spPr>
          <a:xfrm rot="-5564516" flipH="1">
            <a:off x="6839330" y="-1857023"/>
            <a:ext cx="3428991" cy="2961136"/>
          </a:xfrm>
          <a:custGeom>
            <a:avLst/>
            <a:gdLst/>
            <a:ahLst/>
            <a:cxnLst/>
            <a:rect l="l" t="t" r="r" b="b"/>
            <a:pathLst>
              <a:path w="11893" h="9636" extrusionOk="0">
                <a:moveTo>
                  <a:pt x="8637" y="1"/>
                </a:moveTo>
                <a:cubicBezTo>
                  <a:pt x="7759" y="1"/>
                  <a:pt x="6821" y="450"/>
                  <a:pt x="6397" y="1464"/>
                </a:cubicBezTo>
                <a:cubicBezTo>
                  <a:pt x="6219" y="1874"/>
                  <a:pt x="5969" y="2231"/>
                  <a:pt x="5675" y="2543"/>
                </a:cubicBezTo>
                <a:cubicBezTo>
                  <a:pt x="5478" y="2739"/>
                  <a:pt x="5291" y="2900"/>
                  <a:pt x="5095" y="3051"/>
                </a:cubicBezTo>
                <a:cubicBezTo>
                  <a:pt x="4247" y="3685"/>
                  <a:pt x="3248" y="4006"/>
                  <a:pt x="2579" y="4024"/>
                </a:cubicBezTo>
                <a:cubicBezTo>
                  <a:pt x="1491" y="4042"/>
                  <a:pt x="1" y="4871"/>
                  <a:pt x="902" y="7976"/>
                </a:cubicBezTo>
                <a:cubicBezTo>
                  <a:pt x="911" y="8038"/>
                  <a:pt x="920" y="8092"/>
                  <a:pt x="920" y="8145"/>
                </a:cubicBezTo>
                <a:cubicBezTo>
                  <a:pt x="1045" y="9037"/>
                  <a:pt x="1393" y="9635"/>
                  <a:pt x="1393" y="9635"/>
                </a:cubicBezTo>
                <a:lnTo>
                  <a:pt x="11081" y="9635"/>
                </a:lnTo>
                <a:cubicBezTo>
                  <a:pt x="11081" y="9635"/>
                  <a:pt x="11741" y="9011"/>
                  <a:pt x="11848" y="8145"/>
                </a:cubicBezTo>
                <a:cubicBezTo>
                  <a:pt x="11893" y="7753"/>
                  <a:pt x="11830" y="7307"/>
                  <a:pt x="11536" y="6852"/>
                </a:cubicBezTo>
                <a:cubicBezTo>
                  <a:pt x="10920" y="5978"/>
                  <a:pt x="10438" y="4738"/>
                  <a:pt x="10617" y="3631"/>
                </a:cubicBezTo>
                <a:cubicBezTo>
                  <a:pt x="10617" y="3631"/>
                  <a:pt x="11027" y="1472"/>
                  <a:pt x="10135" y="563"/>
                </a:cubicBezTo>
                <a:cubicBezTo>
                  <a:pt x="9776" y="199"/>
                  <a:pt x="9220" y="1"/>
                  <a:pt x="86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4" name="Google Shape;704;p23"/>
          <p:cNvGrpSpPr/>
          <p:nvPr/>
        </p:nvGrpSpPr>
        <p:grpSpPr>
          <a:xfrm>
            <a:off x="8094036" y="890320"/>
            <a:ext cx="1876470" cy="1197651"/>
            <a:chOff x="6689392" y="1708789"/>
            <a:chExt cx="975347" cy="622480"/>
          </a:xfrm>
        </p:grpSpPr>
        <p:sp>
          <p:nvSpPr>
            <p:cNvPr id="705" name="Google Shape;705;p23"/>
            <p:cNvSpPr/>
            <p:nvPr/>
          </p:nvSpPr>
          <p:spPr>
            <a:xfrm>
              <a:off x="6689392" y="1708789"/>
              <a:ext cx="975347" cy="622480"/>
            </a:xfrm>
            <a:custGeom>
              <a:avLst/>
              <a:gdLst/>
              <a:ahLst/>
              <a:cxnLst/>
              <a:rect l="l" t="t" r="r" b="b"/>
              <a:pathLst>
                <a:path w="29440" h="18789" extrusionOk="0">
                  <a:moveTo>
                    <a:pt x="0" y="1"/>
                  </a:moveTo>
                  <a:lnTo>
                    <a:pt x="0" y="18789"/>
                  </a:lnTo>
                  <a:lnTo>
                    <a:pt x="29440" y="18789"/>
                  </a:lnTo>
                  <a:lnTo>
                    <a:pt x="29440" y="1"/>
                  </a:lnTo>
                  <a:close/>
                </a:path>
              </a:pathLst>
            </a:custGeom>
            <a:solidFill>
              <a:srgbClr val="B99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6728982" y="1745463"/>
              <a:ext cx="896465" cy="549163"/>
            </a:xfrm>
            <a:custGeom>
              <a:avLst/>
              <a:gdLst/>
              <a:ahLst/>
              <a:cxnLst/>
              <a:rect l="l" t="t" r="r" b="b"/>
              <a:pathLst>
                <a:path w="27059" h="16576" extrusionOk="0">
                  <a:moveTo>
                    <a:pt x="1" y="0"/>
                  </a:moveTo>
                  <a:lnTo>
                    <a:pt x="1" y="16575"/>
                  </a:lnTo>
                  <a:lnTo>
                    <a:pt x="27058" y="16575"/>
                  </a:lnTo>
                  <a:lnTo>
                    <a:pt x="270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6825620" y="1814306"/>
              <a:ext cx="99059" cy="130963"/>
            </a:xfrm>
            <a:custGeom>
              <a:avLst/>
              <a:gdLst/>
              <a:ahLst/>
              <a:cxnLst/>
              <a:rect l="l" t="t" r="r" b="b"/>
              <a:pathLst>
                <a:path w="2990" h="3953" extrusionOk="0">
                  <a:moveTo>
                    <a:pt x="1" y="1"/>
                  </a:moveTo>
                  <a:lnTo>
                    <a:pt x="1" y="3953"/>
                  </a:lnTo>
                  <a:lnTo>
                    <a:pt x="2990" y="3953"/>
                  </a:lnTo>
                  <a:lnTo>
                    <a:pt x="2990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6865839" y="1830274"/>
              <a:ext cx="17758" cy="17758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268" y="0"/>
                  </a:moveTo>
                  <a:cubicBezTo>
                    <a:pt x="125" y="0"/>
                    <a:pt x="0" y="116"/>
                    <a:pt x="0" y="268"/>
                  </a:cubicBezTo>
                  <a:cubicBezTo>
                    <a:pt x="0" y="420"/>
                    <a:pt x="125" y="536"/>
                    <a:pt x="268" y="536"/>
                  </a:cubicBezTo>
                  <a:cubicBezTo>
                    <a:pt x="420" y="536"/>
                    <a:pt x="536" y="420"/>
                    <a:pt x="536" y="268"/>
                  </a:cubicBezTo>
                  <a:cubicBezTo>
                    <a:pt x="536" y="116"/>
                    <a:pt x="420" y="0"/>
                    <a:pt x="268" y="0"/>
                  </a:cubicBezTo>
                  <a:close/>
                </a:path>
              </a:pathLst>
            </a:custGeom>
            <a:solidFill>
              <a:srgbClr val="F76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6840992" y="1861316"/>
              <a:ext cx="67718" cy="5036"/>
            </a:xfrm>
            <a:custGeom>
              <a:avLst/>
              <a:gdLst/>
              <a:ahLst/>
              <a:cxnLst/>
              <a:rect l="l" t="t" r="r" b="b"/>
              <a:pathLst>
                <a:path w="2044" h="152" extrusionOk="0">
                  <a:moveTo>
                    <a:pt x="1" y="0"/>
                  </a:moveTo>
                  <a:lnTo>
                    <a:pt x="1" y="152"/>
                  </a:lnTo>
                  <a:lnTo>
                    <a:pt x="2044" y="152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6840992" y="1877252"/>
              <a:ext cx="67420" cy="5069"/>
            </a:xfrm>
            <a:custGeom>
              <a:avLst/>
              <a:gdLst/>
              <a:ahLst/>
              <a:cxnLst/>
              <a:rect l="l" t="t" r="r" b="b"/>
              <a:pathLst>
                <a:path w="2035" h="153" extrusionOk="0">
                  <a:moveTo>
                    <a:pt x="1" y="1"/>
                  </a:moveTo>
                  <a:lnTo>
                    <a:pt x="1" y="153"/>
                  </a:lnTo>
                  <a:lnTo>
                    <a:pt x="2035" y="153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6840992" y="1893220"/>
              <a:ext cx="67420" cy="5069"/>
            </a:xfrm>
            <a:custGeom>
              <a:avLst/>
              <a:gdLst/>
              <a:ahLst/>
              <a:cxnLst/>
              <a:rect l="l" t="t" r="r" b="b"/>
              <a:pathLst>
                <a:path w="2035" h="153" extrusionOk="0">
                  <a:moveTo>
                    <a:pt x="1" y="1"/>
                  </a:moveTo>
                  <a:lnTo>
                    <a:pt x="1" y="152"/>
                  </a:lnTo>
                  <a:lnTo>
                    <a:pt x="2035" y="152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6840992" y="1909188"/>
              <a:ext cx="67420" cy="4771"/>
            </a:xfrm>
            <a:custGeom>
              <a:avLst/>
              <a:gdLst/>
              <a:ahLst/>
              <a:cxnLst/>
              <a:rect l="l" t="t" r="r" b="b"/>
              <a:pathLst>
                <a:path w="2035" h="144" extrusionOk="0">
                  <a:moveTo>
                    <a:pt x="1" y="0"/>
                  </a:moveTo>
                  <a:lnTo>
                    <a:pt x="1" y="143"/>
                  </a:lnTo>
                  <a:lnTo>
                    <a:pt x="2035" y="143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6840694" y="1924858"/>
              <a:ext cx="67718" cy="5036"/>
            </a:xfrm>
            <a:custGeom>
              <a:avLst/>
              <a:gdLst/>
              <a:ahLst/>
              <a:cxnLst/>
              <a:rect l="l" t="t" r="r" b="b"/>
              <a:pathLst>
                <a:path w="2044" h="152" extrusionOk="0">
                  <a:moveTo>
                    <a:pt x="1" y="0"/>
                  </a:moveTo>
                  <a:lnTo>
                    <a:pt x="1" y="152"/>
                  </a:lnTo>
                  <a:lnTo>
                    <a:pt x="2044" y="152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7295261" y="1991945"/>
              <a:ext cx="91671" cy="121488"/>
            </a:xfrm>
            <a:custGeom>
              <a:avLst/>
              <a:gdLst/>
              <a:ahLst/>
              <a:cxnLst/>
              <a:rect l="l" t="t" r="r" b="b"/>
              <a:pathLst>
                <a:path w="2767" h="3667" extrusionOk="0">
                  <a:moveTo>
                    <a:pt x="1" y="0"/>
                  </a:moveTo>
                  <a:lnTo>
                    <a:pt x="1" y="3667"/>
                  </a:lnTo>
                  <a:lnTo>
                    <a:pt x="2766" y="3667"/>
                  </a:lnTo>
                  <a:lnTo>
                    <a:pt x="2766" y="0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7332498" y="2006721"/>
              <a:ext cx="16598" cy="16565"/>
            </a:xfrm>
            <a:custGeom>
              <a:avLst/>
              <a:gdLst/>
              <a:ahLst/>
              <a:cxnLst/>
              <a:rect l="l" t="t" r="r" b="b"/>
              <a:pathLst>
                <a:path w="501" h="500" extrusionOk="0">
                  <a:moveTo>
                    <a:pt x="250" y="0"/>
                  </a:moveTo>
                  <a:cubicBezTo>
                    <a:pt x="108" y="0"/>
                    <a:pt x="1" y="107"/>
                    <a:pt x="1" y="250"/>
                  </a:cubicBezTo>
                  <a:cubicBezTo>
                    <a:pt x="1" y="384"/>
                    <a:pt x="108" y="500"/>
                    <a:pt x="250" y="500"/>
                  </a:cubicBezTo>
                  <a:cubicBezTo>
                    <a:pt x="384" y="500"/>
                    <a:pt x="500" y="384"/>
                    <a:pt x="500" y="250"/>
                  </a:cubicBezTo>
                  <a:cubicBezTo>
                    <a:pt x="500" y="107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76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7309440" y="2035378"/>
              <a:ext cx="62682" cy="5069"/>
            </a:xfrm>
            <a:custGeom>
              <a:avLst/>
              <a:gdLst/>
              <a:ahLst/>
              <a:cxnLst/>
              <a:rect l="l" t="t" r="r" b="b"/>
              <a:pathLst>
                <a:path w="1892" h="153" extrusionOk="0">
                  <a:moveTo>
                    <a:pt x="1" y="1"/>
                  </a:moveTo>
                  <a:lnTo>
                    <a:pt x="1" y="152"/>
                  </a:lnTo>
                  <a:lnTo>
                    <a:pt x="1892" y="152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7309440" y="2050154"/>
              <a:ext cx="62682" cy="5069"/>
            </a:xfrm>
            <a:custGeom>
              <a:avLst/>
              <a:gdLst/>
              <a:ahLst/>
              <a:cxnLst/>
              <a:rect l="l" t="t" r="r" b="b"/>
              <a:pathLst>
                <a:path w="1892" h="153" extrusionOk="0">
                  <a:moveTo>
                    <a:pt x="1" y="1"/>
                  </a:moveTo>
                  <a:lnTo>
                    <a:pt x="1" y="152"/>
                  </a:lnTo>
                  <a:lnTo>
                    <a:pt x="1892" y="152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7309440" y="2064930"/>
              <a:ext cx="62682" cy="4771"/>
            </a:xfrm>
            <a:custGeom>
              <a:avLst/>
              <a:gdLst/>
              <a:ahLst/>
              <a:cxnLst/>
              <a:rect l="l" t="t" r="r" b="b"/>
              <a:pathLst>
                <a:path w="1892" h="144" extrusionOk="0">
                  <a:moveTo>
                    <a:pt x="1" y="1"/>
                  </a:moveTo>
                  <a:lnTo>
                    <a:pt x="1" y="143"/>
                  </a:lnTo>
                  <a:lnTo>
                    <a:pt x="1892" y="143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7309142" y="2079705"/>
              <a:ext cx="62715" cy="4771"/>
            </a:xfrm>
            <a:custGeom>
              <a:avLst/>
              <a:gdLst/>
              <a:ahLst/>
              <a:cxnLst/>
              <a:rect l="l" t="t" r="r" b="b"/>
              <a:pathLst>
                <a:path w="1893" h="144" extrusionOk="0">
                  <a:moveTo>
                    <a:pt x="1" y="1"/>
                  </a:moveTo>
                  <a:lnTo>
                    <a:pt x="1" y="144"/>
                  </a:lnTo>
                  <a:lnTo>
                    <a:pt x="1892" y="144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7309142" y="2094183"/>
              <a:ext cx="62715" cy="5069"/>
            </a:xfrm>
            <a:custGeom>
              <a:avLst/>
              <a:gdLst/>
              <a:ahLst/>
              <a:cxnLst/>
              <a:rect l="l" t="t" r="r" b="b"/>
              <a:pathLst>
                <a:path w="1893" h="153" extrusionOk="0">
                  <a:moveTo>
                    <a:pt x="1" y="1"/>
                  </a:moveTo>
                  <a:lnTo>
                    <a:pt x="1" y="153"/>
                  </a:lnTo>
                  <a:lnTo>
                    <a:pt x="1892" y="153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6871736" y="2017356"/>
              <a:ext cx="124768" cy="174993"/>
            </a:xfrm>
            <a:custGeom>
              <a:avLst/>
              <a:gdLst/>
              <a:ahLst/>
              <a:cxnLst/>
              <a:rect l="l" t="t" r="r" b="b"/>
              <a:pathLst>
                <a:path w="3766" h="5282" extrusionOk="0">
                  <a:moveTo>
                    <a:pt x="1" y="0"/>
                  </a:moveTo>
                  <a:lnTo>
                    <a:pt x="1" y="5282"/>
                  </a:lnTo>
                  <a:lnTo>
                    <a:pt x="3765" y="5282"/>
                  </a:lnTo>
                  <a:lnTo>
                    <a:pt x="3765" y="0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6925836" y="2031237"/>
              <a:ext cx="16565" cy="16598"/>
            </a:xfrm>
            <a:custGeom>
              <a:avLst/>
              <a:gdLst/>
              <a:ahLst/>
              <a:cxnLst/>
              <a:rect l="l" t="t" r="r" b="b"/>
              <a:pathLst>
                <a:path w="500" h="501" extrusionOk="0">
                  <a:moveTo>
                    <a:pt x="250" y="1"/>
                  </a:moveTo>
                  <a:cubicBezTo>
                    <a:pt x="116" y="1"/>
                    <a:pt x="0" y="117"/>
                    <a:pt x="0" y="251"/>
                  </a:cubicBezTo>
                  <a:cubicBezTo>
                    <a:pt x="0" y="393"/>
                    <a:pt x="116" y="500"/>
                    <a:pt x="250" y="500"/>
                  </a:cubicBezTo>
                  <a:cubicBezTo>
                    <a:pt x="393" y="500"/>
                    <a:pt x="500" y="393"/>
                    <a:pt x="500" y="251"/>
                  </a:cubicBezTo>
                  <a:cubicBezTo>
                    <a:pt x="500" y="117"/>
                    <a:pt x="393" y="1"/>
                    <a:pt x="250" y="1"/>
                  </a:cubicBez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6891249" y="2056945"/>
              <a:ext cx="83985" cy="4771"/>
            </a:xfrm>
            <a:custGeom>
              <a:avLst/>
              <a:gdLst/>
              <a:ahLst/>
              <a:cxnLst/>
              <a:rect l="l" t="t" r="r" b="b"/>
              <a:pathLst>
                <a:path w="2535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534" y="144"/>
                  </a:lnTo>
                  <a:lnTo>
                    <a:pt x="2534" y="1"/>
                  </a:ln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3"/>
            <p:cNvSpPr/>
            <p:nvPr/>
          </p:nvSpPr>
          <p:spPr>
            <a:xfrm>
              <a:off x="6891249" y="2078248"/>
              <a:ext cx="83985" cy="4738"/>
            </a:xfrm>
            <a:custGeom>
              <a:avLst/>
              <a:gdLst/>
              <a:ahLst/>
              <a:cxnLst/>
              <a:rect l="l" t="t" r="r" b="b"/>
              <a:pathLst>
                <a:path w="2535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534" y="143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3"/>
            <p:cNvSpPr/>
            <p:nvPr/>
          </p:nvSpPr>
          <p:spPr>
            <a:xfrm>
              <a:off x="6891249" y="2099517"/>
              <a:ext cx="83985" cy="5069"/>
            </a:xfrm>
            <a:custGeom>
              <a:avLst/>
              <a:gdLst/>
              <a:ahLst/>
              <a:cxnLst/>
              <a:rect l="l" t="t" r="r" b="b"/>
              <a:pathLst>
                <a:path w="2535" h="153" extrusionOk="0">
                  <a:moveTo>
                    <a:pt x="0" y="1"/>
                  </a:moveTo>
                  <a:lnTo>
                    <a:pt x="0" y="152"/>
                  </a:lnTo>
                  <a:lnTo>
                    <a:pt x="2534" y="152"/>
                  </a:lnTo>
                  <a:lnTo>
                    <a:pt x="2534" y="1"/>
                  </a:ln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6891249" y="2120786"/>
              <a:ext cx="83985" cy="5069"/>
            </a:xfrm>
            <a:custGeom>
              <a:avLst/>
              <a:gdLst/>
              <a:ahLst/>
              <a:cxnLst/>
              <a:rect l="l" t="t" r="r" b="b"/>
              <a:pathLst>
                <a:path w="2535" h="153" extrusionOk="0">
                  <a:moveTo>
                    <a:pt x="0" y="1"/>
                  </a:moveTo>
                  <a:lnTo>
                    <a:pt x="0" y="152"/>
                  </a:lnTo>
                  <a:lnTo>
                    <a:pt x="2534" y="152"/>
                  </a:lnTo>
                  <a:lnTo>
                    <a:pt x="2534" y="1"/>
                  </a:ln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3"/>
            <p:cNvSpPr/>
            <p:nvPr/>
          </p:nvSpPr>
          <p:spPr>
            <a:xfrm>
              <a:off x="6891249" y="2142088"/>
              <a:ext cx="83985" cy="5036"/>
            </a:xfrm>
            <a:custGeom>
              <a:avLst/>
              <a:gdLst/>
              <a:ahLst/>
              <a:cxnLst/>
              <a:rect l="l" t="t" r="r" b="b"/>
              <a:pathLst>
                <a:path w="2535" h="152" extrusionOk="0">
                  <a:moveTo>
                    <a:pt x="0" y="0"/>
                  </a:moveTo>
                  <a:lnTo>
                    <a:pt x="0" y="152"/>
                  </a:lnTo>
                  <a:lnTo>
                    <a:pt x="2534" y="152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3"/>
            <p:cNvSpPr/>
            <p:nvPr/>
          </p:nvSpPr>
          <p:spPr>
            <a:xfrm>
              <a:off x="6891249" y="2163655"/>
              <a:ext cx="83985" cy="4771"/>
            </a:xfrm>
            <a:custGeom>
              <a:avLst/>
              <a:gdLst/>
              <a:ahLst/>
              <a:cxnLst/>
              <a:rect l="l" t="t" r="r" b="b"/>
              <a:pathLst>
                <a:path w="2535" h="144" extrusionOk="0">
                  <a:moveTo>
                    <a:pt x="0" y="0"/>
                  </a:moveTo>
                  <a:lnTo>
                    <a:pt x="0" y="143"/>
                  </a:lnTo>
                  <a:lnTo>
                    <a:pt x="2534" y="143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3"/>
            <p:cNvSpPr/>
            <p:nvPr/>
          </p:nvSpPr>
          <p:spPr>
            <a:xfrm>
              <a:off x="7046990" y="2026533"/>
              <a:ext cx="174131" cy="173800"/>
            </a:xfrm>
            <a:custGeom>
              <a:avLst/>
              <a:gdLst/>
              <a:ahLst/>
              <a:cxnLst/>
              <a:rect l="l" t="t" r="r" b="b"/>
              <a:pathLst>
                <a:path w="5256" h="5246" extrusionOk="0">
                  <a:moveTo>
                    <a:pt x="1" y="0"/>
                  </a:moveTo>
                  <a:lnTo>
                    <a:pt x="1" y="5246"/>
                  </a:lnTo>
                  <a:lnTo>
                    <a:pt x="5255" y="5246"/>
                  </a:lnTo>
                  <a:lnTo>
                    <a:pt x="52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3"/>
            <p:cNvSpPr/>
            <p:nvPr/>
          </p:nvSpPr>
          <p:spPr>
            <a:xfrm>
              <a:off x="7119112" y="2037763"/>
              <a:ext cx="16598" cy="16565"/>
            </a:xfrm>
            <a:custGeom>
              <a:avLst/>
              <a:gdLst/>
              <a:ahLst/>
              <a:cxnLst/>
              <a:rect l="l" t="t" r="r" b="b"/>
              <a:pathLst>
                <a:path w="501" h="500" extrusionOk="0">
                  <a:moveTo>
                    <a:pt x="250" y="0"/>
                  </a:moveTo>
                  <a:cubicBezTo>
                    <a:pt x="117" y="0"/>
                    <a:pt x="1" y="116"/>
                    <a:pt x="1" y="250"/>
                  </a:cubicBezTo>
                  <a:cubicBezTo>
                    <a:pt x="1" y="393"/>
                    <a:pt x="117" y="500"/>
                    <a:pt x="250" y="500"/>
                  </a:cubicBezTo>
                  <a:cubicBezTo>
                    <a:pt x="393" y="500"/>
                    <a:pt x="500" y="393"/>
                    <a:pt x="500" y="250"/>
                  </a:cubicBezTo>
                  <a:cubicBezTo>
                    <a:pt x="500" y="116"/>
                    <a:pt x="393" y="0"/>
                    <a:pt x="250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3"/>
            <p:cNvSpPr/>
            <p:nvPr/>
          </p:nvSpPr>
          <p:spPr>
            <a:xfrm>
              <a:off x="7075680" y="2072616"/>
              <a:ext cx="115889" cy="5069"/>
            </a:xfrm>
            <a:custGeom>
              <a:avLst/>
              <a:gdLst/>
              <a:ahLst/>
              <a:cxnLst/>
              <a:rect l="l" t="t" r="r" b="b"/>
              <a:pathLst>
                <a:path w="3498" h="153" extrusionOk="0">
                  <a:moveTo>
                    <a:pt x="0" y="1"/>
                  </a:moveTo>
                  <a:lnTo>
                    <a:pt x="0" y="152"/>
                  </a:lnTo>
                  <a:lnTo>
                    <a:pt x="3497" y="152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3"/>
            <p:cNvSpPr/>
            <p:nvPr/>
          </p:nvSpPr>
          <p:spPr>
            <a:xfrm>
              <a:off x="7075680" y="2093620"/>
              <a:ext cx="115889" cy="4738"/>
            </a:xfrm>
            <a:custGeom>
              <a:avLst/>
              <a:gdLst/>
              <a:ahLst/>
              <a:cxnLst/>
              <a:rect l="l" t="t" r="r" b="b"/>
              <a:pathLst>
                <a:path w="3498" h="143" extrusionOk="0">
                  <a:moveTo>
                    <a:pt x="0" y="0"/>
                  </a:moveTo>
                  <a:lnTo>
                    <a:pt x="0" y="143"/>
                  </a:lnTo>
                  <a:lnTo>
                    <a:pt x="3497" y="143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3"/>
            <p:cNvSpPr/>
            <p:nvPr/>
          </p:nvSpPr>
          <p:spPr>
            <a:xfrm>
              <a:off x="7075680" y="2114292"/>
              <a:ext cx="115889" cy="5069"/>
            </a:xfrm>
            <a:custGeom>
              <a:avLst/>
              <a:gdLst/>
              <a:ahLst/>
              <a:cxnLst/>
              <a:rect l="l" t="t" r="r" b="b"/>
              <a:pathLst>
                <a:path w="3498" h="153" extrusionOk="0">
                  <a:moveTo>
                    <a:pt x="0" y="1"/>
                  </a:moveTo>
                  <a:lnTo>
                    <a:pt x="0" y="152"/>
                  </a:lnTo>
                  <a:lnTo>
                    <a:pt x="3497" y="152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3"/>
            <p:cNvSpPr/>
            <p:nvPr/>
          </p:nvSpPr>
          <p:spPr>
            <a:xfrm>
              <a:off x="7075680" y="2134998"/>
              <a:ext cx="115889" cy="5036"/>
            </a:xfrm>
            <a:custGeom>
              <a:avLst/>
              <a:gdLst/>
              <a:ahLst/>
              <a:cxnLst/>
              <a:rect l="l" t="t" r="r" b="b"/>
              <a:pathLst>
                <a:path w="3498" h="152" extrusionOk="0">
                  <a:moveTo>
                    <a:pt x="0" y="0"/>
                  </a:moveTo>
                  <a:lnTo>
                    <a:pt x="0" y="152"/>
                  </a:lnTo>
                  <a:lnTo>
                    <a:pt x="3497" y="152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3"/>
            <p:cNvSpPr/>
            <p:nvPr/>
          </p:nvSpPr>
          <p:spPr>
            <a:xfrm>
              <a:off x="7075680" y="2155969"/>
              <a:ext cx="115889" cy="5069"/>
            </a:xfrm>
            <a:custGeom>
              <a:avLst/>
              <a:gdLst/>
              <a:ahLst/>
              <a:cxnLst/>
              <a:rect l="l" t="t" r="r" b="b"/>
              <a:pathLst>
                <a:path w="3498" h="153" extrusionOk="0">
                  <a:moveTo>
                    <a:pt x="0" y="0"/>
                  </a:moveTo>
                  <a:lnTo>
                    <a:pt x="0" y="152"/>
                  </a:lnTo>
                  <a:lnTo>
                    <a:pt x="3497" y="152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3"/>
            <p:cNvSpPr/>
            <p:nvPr/>
          </p:nvSpPr>
          <p:spPr>
            <a:xfrm>
              <a:off x="7075680" y="2176642"/>
              <a:ext cx="115889" cy="5069"/>
            </a:xfrm>
            <a:custGeom>
              <a:avLst/>
              <a:gdLst/>
              <a:ahLst/>
              <a:cxnLst/>
              <a:rect l="l" t="t" r="r" b="b"/>
              <a:pathLst>
                <a:path w="3498" h="153" extrusionOk="0">
                  <a:moveTo>
                    <a:pt x="0" y="1"/>
                  </a:moveTo>
                  <a:lnTo>
                    <a:pt x="0" y="153"/>
                  </a:lnTo>
                  <a:lnTo>
                    <a:pt x="3497" y="153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3"/>
            <p:cNvSpPr/>
            <p:nvPr/>
          </p:nvSpPr>
          <p:spPr>
            <a:xfrm>
              <a:off x="7430627" y="1794527"/>
              <a:ext cx="107010" cy="177047"/>
            </a:xfrm>
            <a:custGeom>
              <a:avLst/>
              <a:gdLst/>
              <a:ahLst/>
              <a:cxnLst/>
              <a:rect l="l" t="t" r="r" b="b"/>
              <a:pathLst>
                <a:path w="3230" h="5344" extrusionOk="0">
                  <a:moveTo>
                    <a:pt x="0" y="0"/>
                  </a:moveTo>
                  <a:lnTo>
                    <a:pt x="0" y="5344"/>
                  </a:lnTo>
                  <a:lnTo>
                    <a:pt x="3230" y="5344"/>
                  </a:lnTo>
                  <a:lnTo>
                    <a:pt x="3230" y="0"/>
                  </a:lnTo>
                  <a:close/>
                </a:path>
              </a:pathLst>
            </a:custGeom>
            <a:solidFill>
              <a:srgbClr val="F76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3"/>
            <p:cNvSpPr/>
            <p:nvPr/>
          </p:nvSpPr>
          <p:spPr>
            <a:xfrm>
              <a:off x="7475848" y="1806023"/>
              <a:ext cx="16565" cy="16598"/>
            </a:xfrm>
            <a:custGeom>
              <a:avLst/>
              <a:gdLst/>
              <a:ahLst/>
              <a:cxnLst/>
              <a:rect l="l" t="t" r="r" b="b"/>
              <a:pathLst>
                <a:path w="500" h="501" extrusionOk="0">
                  <a:moveTo>
                    <a:pt x="250" y="1"/>
                  </a:moveTo>
                  <a:cubicBezTo>
                    <a:pt x="116" y="1"/>
                    <a:pt x="0" y="117"/>
                    <a:pt x="0" y="251"/>
                  </a:cubicBezTo>
                  <a:cubicBezTo>
                    <a:pt x="0" y="393"/>
                    <a:pt x="116" y="501"/>
                    <a:pt x="250" y="501"/>
                  </a:cubicBezTo>
                  <a:cubicBezTo>
                    <a:pt x="393" y="501"/>
                    <a:pt x="500" y="393"/>
                    <a:pt x="500" y="251"/>
                  </a:cubicBezTo>
                  <a:cubicBezTo>
                    <a:pt x="500" y="117"/>
                    <a:pt x="393" y="1"/>
                    <a:pt x="250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3"/>
            <p:cNvSpPr/>
            <p:nvPr/>
          </p:nvSpPr>
          <p:spPr>
            <a:xfrm>
              <a:off x="7454546" y="1836767"/>
              <a:ext cx="62417" cy="4771"/>
            </a:xfrm>
            <a:custGeom>
              <a:avLst/>
              <a:gdLst/>
              <a:ahLst/>
              <a:cxnLst/>
              <a:rect l="l" t="t" r="r" b="b"/>
              <a:pathLst>
                <a:path w="1884" h="144" extrusionOk="0">
                  <a:moveTo>
                    <a:pt x="1" y="1"/>
                  </a:moveTo>
                  <a:lnTo>
                    <a:pt x="1" y="143"/>
                  </a:lnTo>
                  <a:lnTo>
                    <a:pt x="1883" y="1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3"/>
            <p:cNvSpPr/>
            <p:nvPr/>
          </p:nvSpPr>
          <p:spPr>
            <a:xfrm>
              <a:off x="7454546" y="1857771"/>
              <a:ext cx="62417" cy="4738"/>
            </a:xfrm>
            <a:custGeom>
              <a:avLst/>
              <a:gdLst/>
              <a:ahLst/>
              <a:cxnLst/>
              <a:rect l="l" t="t" r="r" b="b"/>
              <a:pathLst>
                <a:path w="1884" h="143" extrusionOk="0">
                  <a:moveTo>
                    <a:pt x="1" y="0"/>
                  </a:moveTo>
                  <a:lnTo>
                    <a:pt x="1" y="143"/>
                  </a:lnTo>
                  <a:lnTo>
                    <a:pt x="1883" y="143"/>
                  </a:lnTo>
                  <a:lnTo>
                    <a:pt x="1883" y="0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3"/>
            <p:cNvSpPr/>
            <p:nvPr/>
          </p:nvSpPr>
          <p:spPr>
            <a:xfrm>
              <a:off x="7454546" y="1878742"/>
              <a:ext cx="62417" cy="4771"/>
            </a:xfrm>
            <a:custGeom>
              <a:avLst/>
              <a:gdLst/>
              <a:ahLst/>
              <a:cxnLst/>
              <a:rect l="l" t="t" r="r" b="b"/>
              <a:pathLst>
                <a:path w="1884" h="144" extrusionOk="0">
                  <a:moveTo>
                    <a:pt x="1" y="1"/>
                  </a:moveTo>
                  <a:lnTo>
                    <a:pt x="1" y="143"/>
                  </a:lnTo>
                  <a:lnTo>
                    <a:pt x="1883" y="1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3"/>
            <p:cNvSpPr/>
            <p:nvPr/>
          </p:nvSpPr>
          <p:spPr>
            <a:xfrm>
              <a:off x="7454546" y="1899713"/>
              <a:ext cx="62417" cy="4771"/>
            </a:xfrm>
            <a:custGeom>
              <a:avLst/>
              <a:gdLst/>
              <a:ahLst/>
              <a:cxnLst/>
              <a:rect l="l" t="t" r="r" b="b"/>
              <a:pathLst>
                <a:path w="1884" h="144" extrusionOk="0">
                  <a:moveTo>
                    <a:pt x="1" y="1"/>
                  </a:moveTo>
                  <a:lnTo>
                    <a:pt x="1" y="144"/>
                  </a:lnTo>
                  <a:lnTo>
                    <a:pt x="1883" y="144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3"/>
            <p:cNvSpPr/>
            <p:nvPr/>
          </p:nvSpPr>
          <p:spPr>
            <a:xfrm>
              <a:off x="7454546" y="1920717"/>
              <a:ext cx="62417" cy="4771"/>
            </a:xfrm>
            <a:custGeom>
              <a:avLst/>
              <a:gdLst/>
              <a:ahLst/>
              <a:cxnLst/>
              <a:rect l="l" t="t" r="r" b="b"/>
              <a:pathLst>
                <a:path w="1884" h="144" extrusionOk="0">
                  <a:moveTo>
                    <a:pt x="1" y="0"/>
                  </a:moveTo>
                  <a:lnTo>
                    <a:pt x="1" y="143"/>
                  </a:lnTo>
                  <a:lnTo>
                    <a:pt x="1883" y="143"/>
                  </a:lnTo>
                  <a:lnTo>
                    <a:pt x="1883" y="0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3"/>
            <p:cNvSpPr/>
            <p:nvPr/>
          </p:nvSpPr>
          <p:spPr>
            <a:xfrm>
              <a:off x="7454546" y="1941688"/>
              <a:ext cx="62417" cy="4771"/>
            </a:xfrm>
            <a:custGeom>
              <a:avLst/>
              <a:gdLst/>
              <a:ahLst/>
              <a:cxnLst/>
              <a:rect l="l" t="t" r="r" b="b"/>
              <a:pathLst>
                <a:path w="1884" h="144" extrusionOk="0">
                  <a:moveTo>
                    <a:pt x="1" y="1"/>
                  </a:moveTo>
                  <a:lnTo>
                    <a:pt x="1" y="143"/>
                  </a:lnTo>
                  <a:lnTo>
                    <a:pt x="1883" y="1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3"/>
            <p:cNvSpPr/>
            <p:nvPr/>
          </p:nvSpPr>
          <p:spPr>
            <a:xfrm>
              <a:off x="7036355" y="1799828"/>
              <a:ext cx="86933" cy="120626"/>
            </a:xfrm>
            <a:custGeom>
              <a:avLst/>
              <a:gdLst/>
              <a:ahLst/>
              <a:cxnLst/>
              <a:rect l="l" t="t" r="r" b="b"/>
              <a:pathLst>
                <a:path w="2624" h="3641" extrusionOk="0">
                  <a:moveTo>
                    <a:pt x="1" y="1"/>
                  </a:moveTo>
                  <a:lnTo>
                    <a:pt x="1" y="3640"/>
                  </a:lnTo>
                  <a:lnTo>
                    <a:pt x="2623" y="3640"/>
                  </a:lnTo>
                  <a:lnTo>
                    <a:pt x="2623" y="1"/>
                  </a:lnTo>
                  <a:close/>
                </a:path>
              </a:pathLst>
            </a:custGeom>
            <a:solidFill>
              <a:srgbClr val="F76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3"/>
            <p:cNvSpPr/>
            <p:nvPr/>
          </p:nvSpPr>
          <p:spPr>
            <a:xfrm>
              <a:off x="7071539" y="1815498"/>
              <a:ext cx="16565" cy="16565"/>
            </a:xfrm>
            <a:custGeom>
              <a:avLst/>
              <a:gdLst/>
              <a:ahLst/>
              <a:cxnLst/>
              <a:rect l="l" t="t" r="r" b="b"/>
              <a:pathLst>
                <a:path w="500" h="500" extrusionOk="0">
                  <a:moveTo>
                    <a:pt x="250" y="0"/>
                  </a:moveTo>
                  <a:cubicBezTo>
                    <a:pt x="107" y="0"/>
                    <a:pt x="0" y="116"/>
                    <a:pt x="0" y="250"/>
                  </a:cubicBezTo>
                  <a:cubicBezTo>
                    <a:pt x="0" y="393"/>
                    <a:pt x="107" y="500"/>
                    <a:pt x="250" y="500"/>
                  </a:cubicBezTo>
                  <a:cubicBezTo>
                    <a:pt x="384" y="500"/>
                    <a:pt x="500" y="393"/>
                    <a:pt x="500" y="250"/>
                  </a:cubicBezTo>
                  <a:cubicBezTo>
                    <a:pt x="500" y="116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3"/>
            <p:cNvSpPr/>
            <p:nvPr/>
          </p:nvSpPr>
          <p:spPr>
            <a:xfrm>
              <a:off x="7049077" y="1845944"/>
              <a:ext cx="26040" cy="26040"/>
            </a:xfrm>
            <a:custGeom>
              <a:avLst/>
              <a:gdLst/>
              <a:ahLst/>
              <a:cxnLst/>
              <a:rect l="l" t="t" r="r" b="b"/>
              <a:pathLst>
                <a:path w="786" h="786" extrusionOk="0">
                  <a:moveTo>
                    <a:pt x="0" y="0"/>
                  </a:moveTo>
                  <a:lnTo>
                    <a:pt x="0" y="785"/>
                  </a:lnTo>
                  <a:lnTo>
                    <a:pt x="785" y="785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3"/>
            <p:cNvSpPr/>
            <p:nvPr/>
          </p:nvSpPr>
          <p:spPr>
            <a:xfrm>
              <a:off x="7084525" y="1845944"/>
              <a:ext cx="26040" cy="26040"/>
            </a:xfrm>
            <a:custGeom>
              <a:avLst/>
              <a:gdLst/>
              <a:ahLst/>
              <a:cxnLst/>
              <a:rect l="l" t="t" r="r" b="b"/>
              <a:pathLst>
                <a:path w="786" h="786" extrusionOk="0">
                  <a:moveTo>
                    <a:pt x="1" y="0"/>
                  </a:moveTo>
                  <a:lnTo>
                    <a:pt x="1" y="785"/>
                  </a:lnTo>
                  <a:lnTo>
                    <a:pt x="786" y="785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3"/>
            <p:cNvSpPr/>
            <p:nvPr/>
          </p:nvSpPr>
          <p:spPr>
            <a:xfrm>
              <a:off x="7049077" y="1881095"/>
              <a:ext cx="26040" cy="26040"/>
            </a:xfrm>
            <a:custGeom>
              <a:avLst/>
              <a:gdLst/>
              <a:ahLst/>
              <a:cxnLst/>
              <a:rect l="l" t="t" r="r" b="b"/>
              <a:pathLst>
                <a:path w="786" h="786" extrusionOk="0">
                  <a:moveTo>
                    <a:pt x="0" y="1"/>
                  </a:moveTo>
                  <a:lnTo>
                    <a:pt x="0" y="786"/>
                  </a:lnTo>
                  <a:lnTo>
                    <a:pt x="785" y="786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3"/>
            <p:cNvSpPr/>
            <p:nvPr/>
          </p:nvSpPr>
          <p:spPr>
            <a:xfrm>
              <a:off x="7084525" y="1881095"/>
              <a:ext cx="26040" cy="26040"/>
            </a:xfrm>
            <a:custGeom>
              <a:avLst/>
              <a:gdLst/>
              <a:ahLst/>
              <a:cxnLst/>
              <a:rect l="l" t="t" r="r" b="b"/>
              <a:pathLst>
                <a:path w="786" h="786" extrusionOk="0">
                  <a:moveTo>
                    <a:pt x="1" y="1"/>
                  </a:moveTo>
                  <a:lnTo>
                    <a:pt x="1" y="786"/>
                  </a:lnTo>
                  <a:lnTo>
                    <a:pt x="786" y="786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3"/>
            <p:cNvSpPr/>
            <p:nvPr/>
          </p:nvSpPr>
          <p:spPr>
            <a:xfrm>
              <a:off x="7267763" y="2148581"/>
              <a:ext cx="85177" cy="118241"/>
            </a:xfrm>
            <a:custGeom>
              <a:avLst/>
              <a:gdLst/>
              <a:ahLst/>
              <a:cxnLst/>
              <a:rect l="l" t="t" r="r" b="b"/>
              <a:pathLst>
                <a:path w="2571" h="3569" extrusionOk="0">
                  <a:moveTo>
                    <a:pt x="1" y="0"/>
                  </a:moveTo>
                  <a:lnTo>
                    <a:pt x="1" y="3569"/>
                  </a:lnTo>
                  <a:lnTo>
                    <a:pt x="2570" y="3569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3"/>
            <p:cNvSpPr/>
            <p:nvPr/>
          </p:nvSpPr>
          <p:spPr>
            <a:xfrm>
              <a:off x="7302052" y="2163357"/>
              <a:ext cx="16598" cy="16598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1" y="0"/>
                  </a:moveTo>
                  <a:cubicBezTo>
                    <a:pt x="117" y="0"/>
                    <a:pt x="1" y="107"/>
                    <a:pt x="1" y="250"/>
                  </a:cubicBezTo>
                  <a:cubicBezTo>
                    <a:pt x="1" y="384"/>
                    <a:pt x="117" y="500"/>
                    <a:pt x="251" y="500"/>
                  </a:cubicBezTo>
                  <a:cubicBezTo>
                    <a:pt x="393" y="500"/>
                    <a:pt x="500" y="384"/>
                    <a:pt x="500" y="250"/>
                  </a:cubicBezTo>
                  <a:cubicBezTo>
                    <a:pt x="500" y="107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3"/>
            <p:cNvSpPr/>
            <p:nvPr/>
          </p:nvSpPr>
          <p:spPr>
            <a:xfrm>
              <a:off x="7280485" y="2191418"/>
              <a:ext cx="16300" cy="16300"/>
            </a:xfrm>
            <a:custGeom>
              <a:avLst/>
              <a:gdLst/>
              <a:ahLst/>
              <a:cxnLst/>
              <a:rect l="l" t="t" r="r" b="b"/>
              <a:pathLst>
                <a:path w="492" h="492" extrusionOk="0">
                  <a:moveTo>
                    <a:pt x="0" y="1"/>
                  </a:moveTo>
                  <a:lnTo>
                    <a:pt x="0" y="492"/>
                  </a:lnTo>
                  <a:lnTo>
                    <a:pt x="491" y="492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3"/>
            <p:cNvSpPr/>
            <p:nvPr/>
          </p:nvSpPr>
          <p:spPr>
            <a:xfrm>
              <a:off x="7302052" y="2191418"/>
              <a:ext cx="16598" cy="16300"/>
            </a:xfrm>
            <a:custGeom>
              <a:avLst/>
              <a:gdLst/>
              <a:ahLst/>
              <a:cxnLst/>
              <a:rect l="l" t="t" r="r" b="b"/>
              <a:pathLst>
                <a:path w="501" h="492" extrusionOk="0">
                  <a:moveTo>
                    <a:pt x="1" y="1"/>
                  </a:moveTo>
                  <a:lnTo>
                    <a:pt x="1" y="492"/>
                  </a:lnTo>
                  <a:lnTo>
                    <a:pt x="500" y="492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3"/>
            <p:cNvSpPr/>
            <p:nvPr/>
          </p:nvSpPr>
          <p:spPr>
            <a:xfrm>
              <a:off x="7323917" y="2191418"/>
              <a:ext cx="16598" cy="16300"/>
            </a:xfrm>
            <a:custGeom>
              <a:avLst/>
              <a:gdLst/>
              <a:ahLst/>
              <a:cxnLst/>
              <a:rect l="l" t="t" r="r" b="b"/>
              <a:pathLst>
                <a:path w="501" h="492" extrusionOk="0">
                  <a:moveTo>
                    <a:pt x="1" y="1"/>
                  </a:moveTo>
                  <a:lnTo>
                    <a:pt x="1" y="492"/>
                  </a:lnTo>
                  <a:lnTo>
                    <a:pt x="500" y="492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3"/>
            <p:cNvSpPr/>
            <p:nvPr/>
          </p:nvSpPr>
          <p:spPr>
            <a:xfrm>
              <a:off x="7280485" y="2213879"/>
              <a:ext cx="16300" cy="16300"/>
            </a:xfrm>
            <a:custGeom>
              <a:avLst/>
              <a:gdLst/>
              <a:ahLst/>
              <a:cxnLst/>
              <a:rect l="l" t="t" r="r" b="b"/>
              <a:pathLst>
                <a:path w="492" h="492" extrusionOk="0">
                  <a:moveTo>
                    <a:pt x="0" y="1"/>
                  </a:moveTo>
                  <a:lnTo>
                    <a:pt x="0" y="492"/>
                  </a:lnTo>
                  <a:lnTo>
                    <a:pt x="491" y="492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3"/>
            <p:cNvSpPr/>
            <p:nvPr/>
          </p:nvSpPr>
          <p:spPr>
            <a:xfrm>
              <a:off x="7302052" y="2213879"/>
              <a:ext cx="16598" cy="16300"/>
            </a:xfrm>
            <a:custGeom>
              <a:avLst/>
              <a:gdLst/>
              <a:ahLst/>
              <a:cxnLst/>
              <a:rect l="l" t="t" r="r" b="b"/>
              <a:pathLst>
                <a:path w="501" h="492" extrusionOk="0">
                  <a:moveTo>
                    <a:pt x="1" y="1"/>
                  </a:moveTo>
                  <a:lnTo>
                    <a:pt x="1" y="492"/>
                  </a:lnTo>
                  <a:lnTo>
                    <a:pt x="500" y="492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F76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3"/>
            <p:cNvSpPr/>
            <p:nvPr/>
          </p:nvSpPr>
          <p:spPr>
            <a:xfrm>
              <a:off x="7323917" y="2213879"/>
              <a:ext cx="16598" cy="16300"/>
            </a:xfrm>
            <a:custGeom>
              <a:avLst/>
              <a:gdLst/>
              <a:ahLst/>
              <a:cxnLst/>
              <a:rect l="l" t="t" r="r" b="b"/>
              <a:pathLst>
                <a:path w="501" h="492" extrusionOk="0">
                  <a:moveTo>
                    <a:pt x="1" y="1"/>
                  </a:moveTo>
                  <a:lnTo>
                    <a:pt x="1" y="492"/>
                  </a:lnTo>
                  <a:lnTo>
                    <a:pt x="500" y="492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3"/>
            <p:cNvSpPr/>
            <p:nvPr/>
          </p:nvSpPr>
          <p:spPr>
            <a:xfrm>
              <a:off x="7280485" y="2236341"/>
              <a:ext cx="16300" cy="16300"/>
            </a:xfrm>
            <a:custGeom>
              <a:avLst/>
              <a:gdLst/>
              <a:ahLst/>
              <a:cxnLst/>
              <a:rect l="l" t="t" r="r" b="b"/>
              <a:pathLst>
                <a:path w="492" h="492" extrusionOk="0">
                  <a:moveTo>
                    <a:pt x="0" y="1"/>
                  </a:moveTo>
                  <a:lnTo>
                    <a:pt x="0" y="492"/>
                  </a:lnTo>
                  <a:lnTo>
                    <a:pt x="491" y="492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3"/>
            <p:cNvSpPr/>
            <p:nvPr/>
          </p:nvSpPr>
          <p:spPr>
            <a:xfrm>
              <a:off x="7302052" y="2236341"/>
              <a:ext cx="16598" cy="16300"/>
            </a:xfrm>
            <a:custGeom>
              <a:avLst/>
              <a:gdLst/>
              <a:ahLst/>
              <a:cxnLst/>
              <a:rect l="l" t="t" r="r" b="b"/>
              <a:pathLst>
                <a:path w="501" h="492" extrusionOk="0">
                  <a:moveTo>
                    <a:pt x="1" y="1"/>
                  </a:moveTo>
                  <a:lnTo>
                    <a:pt x="1" y="492"/>
                  </a:lnTo>
                  <a:lnTo>
                    <a:pt x="500" y="492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3"/>
            <p:cNvSpPr/>
            <p:nvPr/>
          </p:nvSpPr>
          <p:spPr>
            <a:xfrm>
              <a:off x="7323917" y="2236341"/>
              <a:ext cx="16598" cy="16300"/>
            </a:xfrm>
            <a:custGeom>
              <a:avLst/>
              <a:gdLst/>
              <a:ahLst/>
              <a:cxnLst/>
              <a:rect l="l" t="t" r="r" b="b"/>
              <a:pathLst>
                <a:path w="501" h="492" extrusionOk="0">
                  <a:moveTo>
                    <a:pt x="1" y="1"/>
                  </a:moveTo>
                  <a:lnTo>
                    <a:pt x="1" y="492"/>
                  </a:lnTo>
                  <a:lnTo>
                    <a:pt x="500" y="492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3"/>
            <p:cNvSpPr/>
            <p:nvPr/>
          </p:nvSpPr>
          <p:spPr>
            <a:xfrm>
              <a:off x="7448351" y="2060788"/>
              <a:ext cx="75106" cy="167638"/>
            </a:xfrm>
            <a:custGeom>
              <a:avLst/>
              <a:gdLst/>
              <a:ahLst/>
              <a:cxnLst/>
              <a:rect l="l" t="t" r="r" b="b"/>
              <a:pathLst>
                <a:path w="2267" h="5060" extrusionOk="0">
                  <a:moveTo>
                    <a:pt x="1" y="1"/>
                  </a:moveTo>
                  <a:lnTo>
                    <a:pt x="1" y="5059"/>
                  </a:lnTo>
                  <a:lnTo>
                    <a:pt x="2267" y="5059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3"/>
            <p:cNvSpPr/>
            <p:nvPr/>
          </p:nvSpPr>
          <p:spPr>
            <a:xfrm>
              <a:off x="7477604" y="2071158"/>
              <a:ext cx="16598" cy="16565"/>
            </a:xfrm>
            <a:custGeom>
              <a:avLst/>
              <a:gdLst/>
              <a:ahLst/>
              <a:cxnLst/>
              <a:rect l="l" t="t" r="r" b="b"/>
              <a:pathLst>
                <a:path w="501" h="500" extrusionOk="0">
                  <a:moveTo>
                    <a:pt x="251" y="0"/>
                  </a:moveTo>
                  <a:cubicBezTo>
                    <a:pt x="108" y="0"/>
                    <a:pt x="1" y="116"/>
                    <a:pt x="1" y="250"/>
                  </a:cubicBezTo>
                  <a:cubicBezTo>
                    <a:pt x="1" y="393"/>
                    <a:pt x="108" y="500"/>
                    <a:pt x="251" y="500"/>
                  </a:cubicBezTo>
                  <a:cubicBezTo>
                    <a:pt x="384" y="500"/>
                    <a:pt x="500" y="393"/>
                    <a:pt x="500" y="250"/>
                  </a:cubicBezTo>
                  <a:cubicBezTo>
                    <a:pt x="500" y="116"/>
                    <a:pt x="384" y="0"/>
                    <a:pt x="251" y="0"/>
                  </a:cubicBezTo>
                  <a:close/>
                </a:path>
              </a:pathLst>
            </a:custGeom>
            <a:solidFill>
              <a:srgbClr val="F76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3"/>
            <p:cNvSpPr/>
            <p:nvPr/>
          </p:nvSpPr>
          <p:spPr>
            <a:xfrm>
              <a:off x="7458687" y="2102465"/>
              <a:ext cx="13053" cy="45256"/>
            </a:xfrm>
            <a:custGeom>
              <a:avLst/>
              <a:gdLst/>
              <a:ahLst/>
              <a:cxnLst/>
              <a:rect l="l" t="t" r="r" b="b"/>
              <a:pathLst>
                <a:path w="394" h="1366" extrusionOk="0">
                  <a:moveTo>
                    <a:pt x="1" y="1"/>
                  </a:moveTo>
                  <a:lnTo>
                    <a:pt x="1" y="1366"/>
                  </a:lnTo>
                  <a:lnTo>
                    <a:pt x="393" y="1366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3"/>
            <p:cNvSpPr/>
            <p:nvPr/>
          </p:nvSpPr>
          <p:spPr>
            <a:xfrm>
              <a:off x="7479095" y="2102465"/>
              <a:ext cx="13318" cy="45256"/>
            </a:xfrm>
            <a:custGeom>
              <a:avLst/>
              <a:gdLst/>
              <a:ahLst/>
              <a:cxnLst/>
              <a:rect l="l" t="t" r="r" b="b"/>
              <a:pathLst>
                <a:path w="402" h="1366" extrusionOk="0">
                  <a:moveTo>
                    <a:pt x="0" y="1"/>
                  </a:moveTo>
                  <a:lnTo>
                    <a:pt x="0" y="1366"/>
                  </a:lnTo>
                  <a:lnTo>
                    <a:pt x="402" y="1366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3"/>
            <p:cNvSpPr/>
            <p:nvPr/>
          </p:nvSpPr>
          <p:spPr>
            <a:xfrm>
              <a:off x="7499768" y="2102465"/>
              <a:ext cx="13053" cy="45256"/>
            </a:xfrm>
            <a:custGeom>
              <a:avLst/>
              <a:gdLst/>
              <a:ahLst/>
              <a:cxnLst/>
              <a:rect l="l" t="t" r="r" b="b"/>
              <a:pathLst>
                <a:path w="394" h="1366" extrusionOk="0">
                  <a:moveTo>
                    <a:pt x="1" y="1"/>
                  </a:moveTo>
                  <a:lnTo>
                    <a:pt x="1" y="1366"/>
                  </a:lnTo>
                  <a:lnTo>
                    <a:pt x="393" y="1366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F76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3"/>
            <p:cNvSpPr/>
            <p:nvPr/>
          </p:nvSpPr>
          <p:spPr>
            <a:xfrm>
              <a:off x="7458687" y="2160707"/>
              <a:ext cx="54134" cy="5036"/>
            </a:xfrm>
            <a:custGeom>
              <a:avLst/>
              <a:gdLst/>
              <a:ahLst/>
              <a:cxnLst/>
              <a:rect l="l" t="t" r="r" b="b"/>
              <a:pathLst>
                <a:path w="1634" h="152" extrusionOk="0">
                  <a:moveTo>
                    <a:pt x="1" y="0"/>
                  </a:moveTo>
                  <a:lnTo>
                    <a:pt x="1" y="152"/>
                  </a:lnTo>
                  <a:lnTo>
                    <a:pt x="1633" y="152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3"/>
            <p:cNvSpPr/>
            <p:nvPr/>
          </p:nvSpPr>
          <p:spPr>
            <a:xfrm>
              <a:off x="7458687" y="2175482"/>
              <a:ext cx="54134" cy="5036"/>
            </a:xfrm>
            <a:custGeom>
              <a:avLst/>
              <a:gdLst/>
              <a:ahLst/>
              <a:cxnLst/>
              <a:rect l="l" t="t" r="r" b="b"/>
              <a:pathLst>
                <a:path w="1634" h="152" extrusionOk="0">
                  <a:moveTo>
                    <a:pt x="1" y="0"/>
                  </a:moveTo>
                  <a:lnTo>
                    <a:pt x="1" y="152"/>
                  </a:lnTo>
                  <a:lnTo>
                    <a:pt x="1633" y="152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3"/>
            <p:cNvSpPr/>
            <p:nvPr/>
          </p:nvSpPr>
          <p:spPr>
            <a:xfrm>
              <a:off x="7458687" y="2190258"/>
              <a:ext cx="54134" cy="4738"/>
            </a:xfrm>
            <a:custGeom>
              <a:avLst/>
              <a:gdLst/>
              <a:ahLst/>
              <a:cxnLst/>
              <a:rect l="l" t="t" r="r" b="b"/>
              <a:pathLst>
                <a:path w="1634" h="143" extrusionOk="0">
                  <a:moveTo>
                    <a:pt x="1" y="0"/>
                  </a:moveTo>
                  <a:lnTo>
                    <a:pt x="1" y="143"/>
                  </a:lnTo>
                  <a:lnTo>
                    <a:pt x="1633" y="143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3"/>
            <p:cNvSpPr/>
            <p:nvPr/>
          </p:nvSpPr>
          <p:spPr>
            <a:xfrm>
              <a:off x="7458687" y="2205034"/>
              <a:ext cx="54134" cy="4771"/>
            </a:xfrm>
            <a:custGeom>
              <a:avLst/>
              <a:gdLst/>
              <a:ahLst/>
              <a:cxnLst/>
              <a:rect l="l" t="t" r="r" b="b"/>
              <a:pathLst>
                <a:path w="1634" h="144" extrusionOk="0">
                  <a:moveTo>
                    <a:pt x="1" y="0"/>
                  </a:moveTo>
                  <a:lnTo>
                    <a:pt x="1" y="143"/>
                  </a:lnTo>
                  <a:lnTo>
                    <a:pt x="1633" y="143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3"/>
            <p:cNvSpPr/>
            <p:nvPr/>
          </p:nvSpPr>
          <p:spPr>
            <a:xfrm>
              <a:off x="7223436" y="1809866"/>
              <a:ext cx="79545" cy="124469"/>
            </a:xfrm>
            <a:custGeom>
              <a:avLst/>
              <a:gdLst/>
              <a:ahLst/>
              <a:cxnLst/>
              <a:rect l="l" t="t" r="r" b="b"/>
              <a:pathLst>
                <a:path w="2401" h="3757" extrusionOk="0">
                  <a:moveTo>
                    <a:pt x="1" y="1"/>
                  </a:moveTo>
                  <a:lnTo>
                    <a:pt x="1" y="3757"/>
                  </a:lnTo>
                  <a:lnTo>
                    <a:pt x="2400" y="3757"/>
                  </a:lnTo>
                  <a:lnTo>
                    <a:pt x="2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3"/>
            <p:cNvSpPr/>
            <p:nvPr/>
          </p:nvSpPr>
          <p:spPr>
            <a:xfrm>
              <a:off x="7255075" y="1818149"/>
              <a:ext cx="16565" cy="16300"/>
            </a:xfrm>
            <a:custGeom>
              <a:avLst/>
              <a:gdLst/>
              <a:ahLst/>
              <a:cxnLst/>
              <a:rect l="l" t="t" r="r" b="b"/>
              <a:pathLst>
                <a:path w="500" h="492" extrusionOk="0">
                  <a:moveTo>
                    <a:pt x="250" y="1"/>
                  </a:moveTo>
                  <a:cubicBezTo>
                    <a:pt x="107" y="1"/>
                    <a:pt x="0" y="108"/>
                    <a:pt x="0" y="242"/>
                  </a:cubicBezTo>
                  <a:cubicBezTo>
                    <a:pt x="0" y="384"/>
                    <a:pt x="107" y="491"/>
                    <a:pt x="250" y="491"/>
                  </a:cubicBezTo>
                  <a:cubicBezTo>
                    <a:pt x="384" y="491"/>
                    <a:pt x="500" y="384"/>
                    <a:pt x="500" y="242"/>
                  </a:cubicBezTo>
                  <a:cubicBezTo>
                    <a:pt x="500" y="108"/>
                    <a:pt x="384" y="1"/>
                    <a:pt x="250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3"/>
            <p:cNvSpPr/>
            <p:nvPr/>
          </p:nvSpPr>
          <p:spPr>
            <a:xfrm>
              <a:off x="7237616" y="1854525"/>
              <a:ext cx="47641" cy="5036"/>
            </a:xfrm>
            <a:custGeom>
              <a:avLst/>
              <a:gdLst/>
              <a:ahLst/>
              <a:cxnLst/>
              <a:rect l="l" t="t" r="r" b="b"/>
              <a:pathLst>
                <a:path w="1438" h="152" extrusionOk="0">
                  <a:moveTo>
                    <a:pt x="1" y="0"/>
                  </a:moveTo>
                  <a:lnTo>
                    <a:pt x="1" y="152"/>
                  </a:lnTo>
                  <a:lnTo>
                    <a:pt x="1437" y="152"/>
                  </a:lnTo>
                  <a:lnTo>
                    <a:pt x="1437" y="0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7237616" y="1874303"/>
              <a:ext cx="47641" cy="5069"/>
            </a:xfrm>
            <a:custGeom>
              <a:avLst/>
              <a:gdLst/>
              <a:ahLst/>
              <a:cxnLst/>
              <a:rect l="l" t="t" r="r" b="b"/>
              <a:pathLst>
                <a:path w="1438" h="153" extrusionOk="0">
                  <a:moveTo>
                    <a:pt x="1" y="1"/>
                  </a:moveTo>
                  <a:lnTo>
                    <a:pt x="1" y="152"/>
                  </a:lnTo>
                  <a:lnTo>
                    <a:pt x="1437" y="152"/>
                  </a:lnTo>
                  <a:lnTo>
                    <a:pt x="1437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3"/>
            <p:cNvSpPr/>
            <p:nvPr/>
          </p:nvSpPr>
          <p:spPr>
            <a:xfrm>
              <a:off x="7237616" y="1894114"/>
              <a:ext cx="47641" cy="4771"/>
            </a:xfrm>
            <a:custGeom>
              <a:avLst/>
              <a:gdLst/>
              <a:ahLst/>
              <a:cxnLst/>
              <a:rect l="l" t="t" r="r" b="b"/>
              <a:pathLst>
                <a:path w="1438" h="144" extrusionOk="0">
                  <a:moveTo>
                    <a:pt x="1" y="0"/>
                  </a:moveTo>
                  <a:lnTo>
                    <a:pt x="1" y="143"/>
                  </a:lnTo>
                  <a:lnTo>
                    <a:pt x="1437" y="143"/>
                  </a:lnTo>
                  <a:lnTo>
                    <a:pt x="1437" y="0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3"/>
            <p:cNvSpPr/>
            <p:nvPr/>
          </p:nvSpPr>
          <p:spPr>
            <a:xfrm>
              <a:off x="7237616" y="1913628"/>
              <a:ext cx="47641" cy="5036"/>
            </a:xfrm>
            <a:custGeom>
              <a:avLst/>
              <a:gdLst/>
              <a:ahLst/>
              <a:cxnLst/>
              <a:rect l="l" t="t" r="r" b="b"/>
              <a:pathLst>
                <a:path w="1438" h="152" extrusionOk="0">
                  <a:moveTo>
                    <a:pt x="1" y="0"/>
                  </a:moveTo>
                  <a:lnTo>
                    <a:pt x="1" y="152"/>
                  </a:lnTo>
                  <a:lnTo>
                    <a:pt x="1437" y="152"/>
                  </a:lnTo>
                  <a:lnTo>
                    <a:pt x="1437" y="0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"/>
          <p:cNvSpPr/>
          <p:nvPr/>
        </p:nvSpPr>
        <p:spPr>
          <a:xfrm>
            <a:off x="0" y="4076799"/>
            <a:ext cx="9144004" cy="1082129"/>
          </a:xfrm>
          <a:custGeom>
            <a:avLst/>
            <a:gdLst/>
            <a:ahLst/>
            <a:cxnLst/>
            <a:rect l="l" t="t" r="r" b="b"/>
            <a:pathLst>
              <a:path w="29307" h="5103" extrusionOk="0">
                <a:moveTo>
                  <a:pt x="1" y="0"/>
                </a:moveTo>
                <a:lnTo>
                  <a:pt x="1" y="5103"/>
                </a:lnTo>
                <a:lnTo>
                  <a:pt x="29307" y="5103"/>
                </a:lnTo>
                <a:lnTo>
                  <a:pt x="29307" y="0"/>
                </a:lnTo>
                <a:close/>
              </a:path>
            </a:pathLst>
          </a:custGeom>
          <a:solidFill>
            <a:srgbClr val="C0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"/>
          <p:cNvSpPr/>
          <p:nvPr/>
        </p:nvSpPr>
        <p:spPr>
          <a:xfrm rot="-10070241">
            <a:off x="5516051" y="-2969221"/>
            <a:ext cx="5741913" cy="4489951"/>
          </a:xfrm>
          <a:custGeom>
            <a:avLst/>
            <a:gdLst/>
            <a:ahLst/>
            <a:cxnLst/>
            <a:rect l="l" t="t" r="r" b="b"/>
            <a:pathLst>
              <a:path w="11508" h="9011" extrusionOk="0">
                <a:moveTo>
                  <a:pt x="9443" y="0"/>
                </a:moveTo>
                <a:cubicBezTo>
                  <a:pt x="9165" y="0"/>
                  <a:pt x="8847" y="50"/>
                  <a:pt x="8483" y="161"/>
                </a:cubicBezTo>
                <a:cubicBezTo>
                  <a:pt x="7256" y="621"/>
                  <a:pt x="7064" y="1484"/>
                  <a:pt x="5440" y="1484"/>
                </a:cubicBezTo>
                <a:cubicBezTo>
                  <a:pt x="5176" y="1484"/>
                  <a:pt x="4873" y="1461"/>
                  <a:pt x="4522" y="1410"/>
                </a:cubicBezTo>
                <a:cubicBezTo>
                  <a:pt x="4254" y="1384"/>
                  <a:pt x="4001" y="1371"/>
                  <a:pt x="3762" y="1371"/>
                </a:cubicBezTo>
                <a:cubicBezTo>
                  <a:pt x="709" y="1371"/>
                  <a:pt x="1" y="3380"/>
                  <a:pt x="704" y="4737"/>
                </a:cubicBezTo>
                <a:cubicBezTo>
                  <a:pt x="1097" y="5478"/>
                  <a:pt x="713" y="6352"/>
                  <a:pt x="588" y="7146"/>
                </a:cubicBezTo>
                <a:cubicBezTo>
                  <a:pt x="579" y="7199"/>
                  <a:pt x="570" y="7244"/>
                  <a:pt x="570" y="7297"/>
                </a:cubicBezTo>
                <a:cubicBezTo>
                  <a:pt x="570" y="7306"/>
                  <a:pt x="561" y="7324"/>
                  <a:pt x="561" y="7333"/>
                </a:cubicBezTo>
                <a:cubicBezTo>
                  <a:pt x="561" y="7387"/>
                  <a:pt x="552" y="7431"/>
                  <a:pt x="552" y="7485"/>
                </a:cubicBezTo>
                <a:cubicBezTo>
                  <a:pt x="552" y="7538"/>
                  <a:pt x="552" y="7592"/>
                  <a:pt x="552" y="7645"/>
                </a:cubicBezTo>
                <a:cubicBezTo>
                  <a:pt x="552" y="7663"/>
                  <a:pt x="552" y="7672"/>
                  <a:pt x="552" y="7681"/>
                </a:cubicBezTo>
                <a:cubicBezTo>
                  <a:pt x="588" y="8225"/>
                  <a:pt x="874" y="8698"/>
                  <a:pt x="1828" y="9010"/>
                </a:cubicBezTo>
                <a:lnTo>
                  <a:pt x="10847" y="9010"/>
                </a:lnTo>
                <a:cubicBezTo>
                  <a:pt x="10847" y="9010"/>
                  <a:pt x="11507" y="8207"/>
                  <a:pt x="11427" y="7485"/>
                </a:cubicBezTo>
                <a:cubicBezTo>
                  <a:pt x="11400" y="7244"/>
                  <a:pt x="11293" y="7003"/>
                  <a:pt x="11044" y="6816"/>
                </a:cubicBezTo>
                <a:cubicBezTo>
                  <a:pt x="9937" y="5941"/>
                  <a:pt x="10687" y="4764"/>
                  <a:pt x="11035" y="3203"/>
                </a:cubicBezTo>
                <a:cubicBezTo>
                  <a:pt x="11334" y="1868"/>
                  <a:pt x="11145" y="0"/>
                  <a:pt x="9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"/>
          <p:cNvSpPr/>
          <p:nvPr/>
        </p:nvSpPr>
        <p:spPr>
          <a:xfrm rot="7424116" flipH="1">
            <a:off x="-1218810" y="-941169"/>
            <a:ext cx="3428982" cy="2961141"/>
          </a:xfrm>
          <a:custGeom>
            <a:avLst/>
            <a:gdLst/>
            <a:ahLst/>
            <a:cxnLst/>
            <a:rect l="l" t="t" r="r" b="b"/>
            <a:pathLst>
              <a:path w="11893" h="9636" extrusionOk="0">
                <a:moveTo>
                  <a:pt x="8637" y="1"/>
                </a:moveTo>
                <a:cubicBezTo>
                  <a:pt x="7759" y="1"/>
                  <a:pt x="6821" y="450"/>
                  <a:pt x="6397" y="1464"/>
                </a:cubicBezTo>
                <a:cubicBezTo>
                  <a:pt x="6219" y="1874"/>
                  <a:pt x="5969" y="2231"/>
                  <a:pt x="5675" y="2543"/>
                </a:cubicBezTo>
                <a:cubicBezTo>
                  <a:pt x="5478" y="2739"/>
                  <a:pt x="5291" y="2900"/>
                  <a:pt x="5095" y="3051"/>
                </a:cubicBezTo>
                <a:cubicBezTo>
                  <a:pt x="4247" y="3685"/>
                  <a:pt x="3248" y="4006"/>
                  <a:pt x="2579" y="4024"/>
                </a:cubicBezTo>
                <a:cubicBezTo>
                  <a:pt x="1491" y="4042"/>
                  <a:pt x="1" y="4871"/>
                  <a:pt x="902" y="7976"/>
                </a:cubicBezTo>
                <a:cubicBezTo>
                  <a:pt x="911" y="8038"/>
                  <a:pt x="920" y="8092"/>
                  <a:pt x="920" y="8145"/>
                </a:cubicBezTo>
                <a:cubicBezTo>
                  <a:pt x="1045" y="9037"/>
                  <a:pt x="1393" y="9635"/>
                  <a:pt x="1393" y="9635"/>
                </a:cubicBezTo>
                <a:lnTo>
                  <a:pt x="11081" y="9635"/>
                </a:lnTo>
                <a:cubicBezTo>
                  <a:pt x="11081" y="9635"/>
                  <a:pt x="11741" y="9011"/>
                  <a:pt x="11848" y="8145"/>
                </a:cubicBezTo>
                <a:cubicBezTo>
                  <a:pt x="11893" y="7753"/>
                  <a:pt x="11830" y="7307"/>
                  <a:pt x="11536" y="6852"/>
                </a:cubicBezTo>
                <a:cubicBezTo>
                  <a:pt x="10920" y="5978"/>
                  <a:pt x="10438" y="4738"/>
                  <a:pt x="10617" y="3631"/>
                </a:cubicBezTo>
                <a:cubicBezTo>
                  <a:pt x="10617" y="3631"/>
                  <a:pt x="11027" y="1472"/>
                  <a:pt x="10135" y="563"/>
                </a:cubicBezTo>
                <a:cubicBezTo>
                  <a:pt x="9776" y="199"/>
                  <a:pt x="9220" y="1"/>
                  <a:pt x="86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"/>
          <p:cNvSpPr txBox="1">
            <a:spLocks noGrp="1"/>
          </p:cNvSpPr>
          <p:nvPr>
            <p:ph type="title"/>
          </p:nvPr>
        </p:nvSpPr>
        <p:spPr>
          <a:xfrm>
            <a:off x="861300" y="2318051"/>
            <a:ext cx="355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0" name="Google Shape;260;p3"/>
          <p:cNvSpPr txBox="1">
            <a:spLocks noGrp="1"/>
          </p:cNvSpPr>
          <p:nvPr>
            <p:ph type="title" idx="2" hasCustomPrompt="1"/>
          </p:nvPr>
        </p:nvSpPr>
        <p:spPr>
          <a:xfrm>
            <a:off x="2036200" y="1505026"/>
            <a:ext cx="120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1" name="Google Shape;261;p3"/>
          <p:cNvSpPr txBox="1">
            <a:spLocks noGrp="1"/>
          </p:cNvSpPr>
          <p:nvPr>
            <p:ph type="subTitle" idx="1"/>
          </p:nvPr>
        </p:nvSpPr>
        <p:spPr>
          <a:xfrm>
            <a:off x="861300" y="3070776"/>
            <a:ext cx="35583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"/>
          <p:cNvSpPr/>
          <p:nvPr/>
        </p:nvSpPr>
        <p:spPr>
          <a:xfrm>
            <a:off x="0" y="4679225"/>
            <a:ext cx="9144004" cy="479695"/>
          </a:xfrm>
          <a:custGeom>
            <a:avLst/>
            <a:gdLst/>
            <a:ahLst/>
            <a:cxnLst/>
            <a:rect l="l" t="t" r="r" b="b"/>
            <a:pathLst>
              <a:path w="29307" h="5103" extrusionOk="0">
                <a:moveTo>
                  <a:pt x="1" y="0"/>
                </a:moveTo>
                <a:lnTo>
                  <a:pt x="1" y="5103"/>
                </a:lnTo>
                <a:lnTo>
                  <a:pt x="29307" y="5103"/>
                </a:lnTo>
                <a:lnTo>
                  <a:pt x="29307" y="0"/>
                </a:lnTo>
                <a:close/>
              </a:path>
            </a:pathLst>
          </a:custGeom>
          <a:solidFill>
            <a:srgbClr val="C0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5"/>
          <p:cNvSpPr/>
          <p:nvPr/>
        </p:nvSpPr>
        <p:spPr>
          <a:xfrm rot="7013269">
            <a:off x="-3575561" y="-2087706"/>
            <a:ext cx="5741912" cy="4489960"/>
          </a:xfrm>
          <a:custGeom>
            <a:avLst/>
            <a:gdLst/>
            <a:ahLst/>
            <a:cxnLst/>
            <a:rect l="l" t="t" r="r" b="b"/>
            <a:pathLst>
              <a:path w="11508" h="9011" extrusionOk="0">
                <a:moveTo>
                  <a:pt x="9443" y="0"/>
                </a:moveTo>
                <a:cubicBezTo>
                  <a:pt x="9165" y="0"/>
                  <a:pt x="8847" y="50"/>
                  <a:pt x="8483" y="161"/>
                </a:cubicBezTo>
                <a:cubicBezTo>
                  <a:pt x="7256" y="621"/>
                  <a:pt x="7064" y="1484"/>
                  <a:pt x="5440" y="1484"/>
                </a:cubicBezTo>
                <a:cubicBezTo>
                  <a:pt x="5176" y="1484"/>
                  <a:pt x="4873" y="1461"/>
                  <a:pt x="4522" y="1410"/>
                </a:cubicBezTo>
                <a:cubicBezTo>
                  <a:pt x="4254" y="1384"/>
                  <a:pt x="4001" y="1371"/>
                  <a:pt x="3762" y="1371"/>
                </a:cubicBezTo>
                <a:cubicBezTo>
                  <a:pt x="709" y="1371"/>
                  <a:pt x="1" y="3380"/>
                  <a:pt x="704" y="4737"/>
                </a:cubicBezTo>
                <a:cubicBezTo>
                  <a:pt x="1097" y="5478"/>
                  <a:pt x="713" y="6352"/>
                  <a:pt x="588" y="7146"/>
                </a:cubicBezTo>
                <a:cubicBezTo>
                  <a:pt x="579" y="7199"/>
                  <a:pt x="570" y="7244"/>
                  <a:pt x="570" y="7297"/>
                </a:cubicBezTo>
                <a:cubicBezTo>
                  <a:pt x="570" y="7306"/>
                  <a:pt x="561" y="7324"/>
                  <a:pt x="561" y="7333"/>
                </a:cubicBezTo>
                <a:cubicBezTo>
                  <a:pt x="561" y="7387"/>
                  <a:pt x="552" y="7431"/>
                  <a:pt x="552" y="7485"/>
                </a:cubicBezTo>
                <a:cubicBezTo>
                  <a:pt x="552" y="7538"/>
                  <a:pt x="552" y="7592"/>
                  <a:pt x="552" y="7645"/>
                </a:cubicBezTo>
                <a:cubicBezTo>
                  <a:pt x="552" y="7663"/>
                  <a:pt x="552" y="7672"/>
                  <a:pt x="552" y="7681"/>
                </a:cubicBezTo>
                <a:cubicBezTo>
                  <a:pt x="588" y="8225"/>
                  <a:pt x="874" y="8698"/>
                  <a:pt x="1828" y="9010"/>
                </a:cubicBezTo>
                <a:lnTo>
                  <a:pt x="10847" y="9010"/>
                </a:lnTo>
                <a:cubicBezTo>
                  <a:pt x="10847" y="9010"/>
                  <a:pt x="11507" y="8207"/>
                  <a:pt x="11427" y="7485"/>
                </a:cubicBezTo>
                <a:cubicBezTo>
                  <a:pt x="11400" y="7244"/>
                  <a:pt x="11293" y="7003"/>
                  <a:pt x="11044" y="6816"/>
                </a:cubicBezTo>
                <a:cubicBezTo>
                  <a:pt x="9937" y="5941"/>
                  <a:pt x="10687" y="4764"/>
                  <a:pt x="11035" y="3203"/>
                </a:cubicBezTo>
                <a:cubicBezTo>
                  <a:pt x="11334" y="1868"/>
                  <a:pt x="11145" y="0"/>
                  <a:pt x="9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5"/>
          <p:cNvSpPr/>
          <p:nvPr/>
        </p:nvSpPr>
        <p:spPr>
          <a:xfrm rot="-10041775">
            <a:off x="8254498" y="-411306"/>
            <a:ext cx="5741909" cy="4489951"/>
          </a:xfrm>
          <a:custGeom>
            <a:avLst/>
            <a:gdLst/>
            <a:ahLst/>
            <a:cxnLst/>
            <a:rect l="l" t="t" r="r" b="b"/>
            <a:pathLst>
              <a:path w="11508" h="9011" extrusionOk="0">
                <a:moveTo>
                  <a:pt x="9443" y="0"/>
                </a:moveTo>
                <a:cubicBezTo>
                  <a:pt x="9165" y="0"/>
                  <a:pt x="8847" y="50"/>
                  <a:pt x="8483" y="161"/>
                </a:cubicBezTo>
                <a:cubicBezTo>
                  <a:pt x="7256" y="621"/>
                  <a:pt x="7064" y="1484"/>
                  <a:pt x="5440" y="1484"/>
                </a:cubicBezTo>
                <a:cubicBezTo>
                  <a:pt x="5176" y="1484"/>
                  <a:pt x="4873" y="1461"/>
                  <a:pt x="4522" y="1410"/>
                </a:cubicBezTo>
                <a:cubicBezTo>
                  <a:pt x="4254" y="1384"/>
                  <a:pt x="4001" y="1371"/>
                  <a:pt x="3762" y="1371"/>
                </a:cubicBezTo>
                <a:cubicBezTo>
                  <a:pt x="709" y="1371"/>
                  <a:pt x="1" y="3380"/>
                  <a:pt x="704" y="4737"/>
                </a:cubicBezTo>
                <a:cubicBezTo>
                  <a:pt x="1097" y="5478"/>
                  <a:pt x="713" y="6352"/>
                  <a:pt x="588" y="7146"/>
                </a:cubicBezTo>
                <a:cubicBezTo>
                  <a:pt x="579" y="7199"/>
                  <a:pt x="570" y="7244"/>
                  <a:pt x="570" y="7297"/>
                </a:cubicBezTo>
                <a:cubicBezTo>
                  <a:pt x="570" y="7306"/>
                  <a:pt x="561" y="7324"/>
                  <a:pt x="561" y="7333"/>
                </a:cubicBezTo>
                <a:cubicBezTo>
                  <a:pt x="561" y="7387"/>
                  <a:pt x="552" y="7431"/>
                  <a:pt x="552" y="7485"/>
                </a:cubicBezTo>
                <a:cubicBezTo>
                  <a:pt x="552" y="7538"/>
                  <a:pt x="552" y="7592"/>
                  <a:pt x="552" y="7645"/>
                </a:cubicBezTo>
                <a:cubicBezTo>
                  <a:pt x="552" y="7663"/>
                  <a:pt x="552" y="7672"/>
                  <a:pt x="552" y="7681"/>
                </a:cubicBezTo>
                <a:cubicBezTo>
                  <a:pt x="588" y="8225"/>
                  <a:pt x="874" y="8698"/>
                  <a:pt x="1828" y="9010"/>
                </a:cubicBezTo>
                <a:lnTo>
                  <a:pt x="10847" y="9010"/>
                </a:lnTo>
                <a:cubicBezTo>
                  <a:pt x="10847" y="9010"/>
                  <a:pt x="11507" y="8207"/>
                  <a:pt x="11427" y="7485"/>
                </a:cubicBezTo>
                <a:cubicBezTo>
                  <a:pt x="11400" y="7244"/>
                  <a:pt x="11293" y="7003"/>
                  <a:pt x="11044" y="6816"/>
                </a:cubicBezTo>
                <a:cubicBezTo>
                  <a:pt x="9937" y="5941"/>
                  <a:pt x="10687" y="4764"/>
                  <a:pt x="11035" y="3203"/>
                </a:cubicBezTo>
                <a:cubicBezTo>
                  <a:pt x="11334" y="1868"/>
                  <a:pt x="11145" y="0"/>
                  <a:pt x="9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5"/>
          <p:cNvSpPr txBox="1">
            <a:spLocks noGrp="1"/>
          </p:cNvSpPr>
          <p:nvPr>
            <p:ph type="title" idx="2"/>
          </p:nvPr>
        </p:nvSpPr>
        <p:spPr>
          <a:xfrm>
            <a:off x="2596050" y="1837213"/>
            <a:ext cx="47673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5"/>
          <p:cNvSpPr txBox="1">
            <a:spLocks noGrp="1"/>
          </p:cNvSpPr>
          <p:nvPr>
            <p:ph type="subTitle" idx="1"/>
          </p:nvPr>
        </p:nvSpPr>
        <p:spPr>
          <a:xfrm>
            <a:off x="2596050" y="2227237"/>
            <a:ext cx="47673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4" name="Google Shape;344;p5"/>
          <p:cNvSpPr txBox="1">
            <a:spLocks noGrp="1"/>
          </p:cNvSpPr>
          <p:nvPr>
            <p:ph type="title" idx="3"/>
          </p:nvPr>
        </p:nvSpPr>
        <p:spPr>
          <a:xfrm>
            <a:off x="2596050" y="3266913"/>
            <a:ext cx="47673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"/>
          <p:cNvSpPr txBox="1">
            <a:spLocks noGrp="1"/>
          </p:cNvSpPr>
          <p:nvPr>
            <p:ph type="subTitle" idx="4"/>
          </p:nvPr>
        </p:nvSpPr>
        <p:spPr>
          <a:xfrm>
            <a:off x="2596050" y="3656937"/>
            <a:ext cx="47673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346" name="Google Shape;346;p5"/>
          <p:cNvGrpSpPr/>
          <p:nvPr/>
        </p:nvGrpSpPr>
        <p:grpSpPr>
          <a:xfrm>
            <a:off x="8120772" y="435126"/>
            <a:ext cx="1381710" cy="1271672"/>
            <a:chOff x="3690500" y="34350"/>
            <a:chExt cx="751093" cy="691276"/>
          </a:xfrm>
        </p:grpSpPr>
        <p:sp>
          <p:nvSpPr>
            <p:cNvPr id="347" name="Google Shape;347;p5"/>
            <p:cNvSpPr/>
            <p:nvPr/>
          </p:nvSpPr>
          <p:spPr>
            <a:xfrm>
              <a:off x="4079075" y="51200"/>
              <a:ext cx="334500" cy="201900"/>
            </a:xfrm>
            <a:prstGeom prst="rect">
              <a:avLst/>
            </a:prstGeom>
            <a:solidFill>
              <a:srgbClr val="D4E9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3722484" y="60479"/>
              <a:ext cx="687835" cy="639305"/>
            </a:xfrm>
            <a:custGeom>
              <a:avLst/>
              <a:gdLst/>
              <a:ahLst/>
              <a:cxnLst/>
              <a:rect l="l" t="t" r="r" b="b"/>
              <a:pathLst>
                <a:path w="7852" h="7298" extrusionOk="0">
                  <a:moveTo>
                    <a:pt x="1" y="1"/>
                  </a:moveTo>
                  <a:lnTo>
                    <a:pt x="63" y="3649"/>
                  </a:lnTo>
                  <a:lnTo>
                    <a:pt x="72" y="3863"/>
                  </a:lnTo>
                  <a:lnTo>
                    <a:pt x="72" y="3890"/>
                  </a:lnTo>
                  <a:lnTo>
                    <a:pt x="108" y="6281"/>
                  </a:lnTo>
                  <a:lnTo>
                    <a:pt x="126" y="7084"/>
                  </a:lnTo>
                  <a:lnTo>
                    <a:pt x="126" y="7253"/>
                  </a:lnTo>
                  <a:lnTo>
                    <a:pt x="126" y="7298"/>
                  </a:lnTo>
                  <a:lnTo>
                    <a:pt x="7744" y="7298"/>
                  </a:lnTo>
                  <a:lnTo>
                    <a:pt x="7807" y="3890"/>
                  </a:lnTo>
                  <a:lnTo>
                    <a:pt x="7807" y="3649"/>
                  </a:lnTo>
                  <a:lnTo>
                    <a:pt x="7816" y="3355"/>
                  </a:lnTo>
                  <a:lnTo>
                    <a:pt x="7834" y="2115"/>
                  </a:lnTo>
                  <a:lnTo>
                    <a:pt x="7851" y="1606"/>
                  </a:lnTo>
                  <a:lnTo>
                    <a:pt x="7851" y="1303"/>
                  </a:lnTo>
                  <a:cubicBezTo>
                    <a:pt x="7789" y="1285"/>
                    <a:pt x="7726" y="1267"/>
                    <a:pt x="7664" y="1250"/>
                  </a:cubicBezTo>
                  <a:cubicBezTo>
                    <a:pt x="7272" y="1116"/>
                    <a:pt x="6897" y="928"/>
                    <a:pt x="6558" y="705"/>
                  </a:cubicBezTo>
                  <a:cubicBezTo>
                    <a:pt x="6424" y="616"/>
                    <a:pt x="6299" y="518"/>
                    <a:pt x="6174" y="420"/>
                  </a:cubicBezTo>
                  <a:cubicBezTo>
                    <a:pt x="6031" y="313"/>
                    <a:pt x="5898" y="197"/>
                    <a:pt x="5764" y="72"/>
                  </a:cubicBezTo>
                  <a:cubicBezTo>
                    <a:pt x="5737" y="45"/>
                    <a:pt x="5710" y="27"/>
                    <a:pt x="5684" y="1"/>
                  </a:cubicBezTo>
                  <a:close/>
                </a:path>
              </a:pathLst>
            </a:custGeom>
            <a:solidFill>
              <a:srgbClr val="D4E9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690510" y="34725"/>
              <a:ext cx="751082" cy="690901"/>
            </a:xfrm>
            <a:custGeom>
              <a:avLst/>
              <a:gdLst/>
              <a:ahLst/>
              <a:cxnLst/>
              <a:rect l="l" t="t" r="r" b="b"/>
              <a:pathLst>
                <a:path w="8574" h="7887" extrusionOk="0">
                  <a:moveTo>
                    <a:pt x="0" y="0"/>
                  </a:moveTo>
                  <a:lnTo>
                    <a:pt x="143" y="7886"/>
                  </a:lnTo>
                  <a:lnTo>
                    <a:pt x="8457" y="7886"/>
                  </a:lnTo>
                  <a:lnTo>
                    <a:pt x="8573" y="1686"/>
                  </a:lnTo>
                  <a:cubicBezTo>
                    <a:pt x="8493" y="1668"/>
                    <a:pt x="8422" y="1651"/>
                    <a:pt x="8341" y="1633"/>
                  </a:cubicBezTo>
                  <a:cubicBezTo>
                    <a:pt x="8297" y="1624"/>
                    <a:pt x="8261" y="1615"/>
                    <a:pt x="8216" y="1597"/>
                  </a:cubicBezTo>
                  <a:lnTo>
                    <a:pt x="8207" y="1900"/>
                  </a:lnTo>
                  <a:lnTo>
                    <a:pt x="8181" y="3649"/>
                  </a:lnTo>
                  <a:lnTo>
                    <a:pt x="8172" y="3943"/>
                  </a:lnTo>
                  <a:lnTo>
                    <a:pt x="8172" y="4184"/>
                  </a:lnTo>
                  <a:lnTo>
                    <a:pt x="8109" y="7592"/>
                  </a:lnTo>
                  <a:lnTo>
                    <a:pt x="491" y="7592"/>
                  </a:lnTo>
                  <a:lnTo>
                    <a:pt x="491" y="7547"/>
                  </a:lnTo>
                  <a:lnTo>
                    <a:pt x="491" y="7378"/>
                  </a:lnTo>
                  <a:lnTo>
                    <a:pt x="473" y="6575"/>
                  </a:lnTo>
                  <a:lnTo>
                    <a:pt x="437" y="4184"/>
                  </a:lnTo>
                  <a:lnTo>
                    <a:pt x="437" y="4157"/>
                  </a:lnTo>
                  <a:lnTo>
                    <a:pt x="428" y="3943"/>
                  </a:lnTo>
                  <a:lnTo>
                    <a:pt x="366" y="295"/>
                  </a:lnTo>
                  <a:lnTo>
                    <a:pt x="6049" y="295"/>
                  </a:lnTo>
                  <a:cubicBezTo>
                    <a:pt x="5950" y="196"/>
                    <a:pt x="5852" y="98"/>
                    <a:pt x="5754" y="0"/>
                  </a:cubicBezTo>
                  <a:close/>
                </a:path>
              </a:pathLst>
            </a:custGeom>
            <a:solidFill>
              <a:srgbClr val="8A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13111" y="380127"/>
              <a:ext cx="706582" cy="21199"/>
            </a:xfrm>
            <a:custGeom>
              <a:avLst/>
              <a:gdLst/>
              <a:ahLst/>
              <a:cxnLst/>
              <a:rect l="l" t="t" r="r" b="b"/>
              <a:pathLst>
                <a:path w="8066" h="242" extrusionOk="0">
                  <a:moveTo>
                    <a:pt x="1" y="0"/>
                  </a:moveTo>
                  <a:lnTo>
                    <a:pt x="1" y="241"/>
                  </a:lnTo>
                  <a:lnTo>
                    <a:pt x="8065" y="241"/>
                  </a:lnTo>
                  <a:lnTo>
                    <a:pt x="8065" y="0"/>
                  </a:lnTo>
                  <a:close/>
                </a:path>
              </a:pathLst>
            </a:custGeom>
            <a:solidFill>
              <a:srgbClr val="8A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4058513" y="43310"/>
              <a:ext cx="24353" cy="669001"/>
            </a:xfrm>
            <a:custGeom>
              <a:avLst/>
              <a:gdLst/>
              <a:ahLst/>
              <a:cxnLst/>
              <a:rect l="l" t="t" r="r" b="b"/>
              <a:pathLst>
                <a:path w="278" h="7637" extrusionOk="0">
                  <a:moveTo>
                    <a:pt x="1" y="0"/>
                  </a:moveTo>
                  <a:lnTo>
                    <a:pt x="1" y="7637"/>
                  </a:lnTo>
                  <a:lnTo>
                    <a:pt x="277" y="7637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8A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3690500" y="34425"/>
              <a:ext cx="745800" cy="26700"/>
            </a:xfrm>
            <a:prstGeom prst="rect">
              <a:avLst/>
            </a:prstGeom>
            <a:solidFill>
              <a:srgbClr val="8A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4410075" y="34350"/>
              <a:ext cx="31200" cy="157800"/>
            </a:xfrm>
            <a:prstGeom prst="rect">
              <a:avLst/>
            </a:prstGeom>
            <a:solidFill>
              <a:srgbClr val="8A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6"/>
          <p:cNvSpPr/>
          <p:nvPr/>
        </p:nvSpPr>
        <p:spPr>
          <a:xfrm>
            <a:off x="0" y="4679225"/>
            <a:ext cx="9144004" cy="479695"/>
          </a:xfrm>
          <a:custGeom>
            <a:avLst/>
            <a:gdLst/>
            <a:ahLst/>
            <a:cxnLst/>
            <a:rect l="l" t="t" r="r" b="b"/>
            <a:pathLst>
              <a:path w="29307" h="5103" extrusionOk="0">
                <a:moveTo>
                  <a:pt x="1" y="0"/>
                </a:moveTo>
                <a:lnTo>
                  <a:pt x="1" y="5103"/>
                </a:lnTo>
                <a:lnTo>
                  <a:pt x="29307" y="5103"/>
                </a:lnTo>
                <a:lnTo>
                  <a:pt x="29307" y="0"/>
                </a:lnTo>
                <a:close/>
              </a:path>
            </a:pathLst>
          </a:custGeom>
          <a:solidFill>
            <a:srgbClr val="C0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6"/>
          <p:cNvSpPr/>
          <p:nvPr/>
        </p:nvSpPr>
        <p:spPr>
          <a:xfrm rot="6686830">
            <a:off x="-4069428" y="-1942552"/>
            <a:ext cx="5741913" cy="4489957"/>
          </a:xfrm>
          <a:custGeom>
            <a:avLst/>
            <a:gdLst/>
            <a:ahLst/>
            <a:cxnLst/>
            <a:rect l="l" t="t" r="r" b="b"/>
            <a:pathLst>
              <a:path w="11508" h="9011" extrusionOk="0">
                <a:moveTo>
                  <a:pt x="9443" y="0"/>
                </a:moveTo>
                <a:cubicBezTo>
                  <a:pt x="9165" y="0"/>
                  <a:pt x="8847" y="50"/>
                  <a:pt x="8483" y="161"/>
                </a:cubicBezTo>
                <a:cubicBezTo>
                  <a:pt x="7256" y="621"/>
                  <a:pt x="7064" y="1484"/>
                  <a:pt x="5440" y="1484"/>
                </a:cubicBezTo>
                <a:cubicBezTo>
                  <a:pt x="5176" y="1484"/>
                  <a:pt x="4873" y="1461"/>
                  <a:pt x="4522" y="1410"/>
                </a:cubicBezTo>
                <a:cubicBezTo>
                  <a:pt x="4254" y="1384"/>
                  <a:pt x="4001" y="1371"/>
                  <a:pt x="3762" y="1371"/>
                </a:cubicBezTo>
                <a:cubicBezTo>
                  <a:pt x="709" y="1371"/>
                  <a:pt x="1" y="3380"/>
                  <a:pt x="704" y="4737"/>
                </a:cubicBezTo>
                <a:cubicBezTo>
                  <a:pt x="1097" y="5478"/>
                  <a:pt x="713" y="6352"/>
                  <a:pt x="588" y="7146"/>
                </a:cubicBezTo>
                <a:cubicBezTo>
                  <a:pt x="579" y="7199"/>
                  <a:pt x="570" y="7244"/>
                  <a:pt x="570" y="7297"/>
                </a:cubicBezTo>
                <a:cubicBezTo>
                  <a:pt x="570" y="7306"/>
                  <a:pt x="561" y="7324"/>
                  <a:pt x="561" y="7333"/>
                </a:cubicBezTo>
                <a:cubicBezTo>
                  <a:pt x="561" y="7387"/>
                  <a:pt x="552" y="7431"/>
                  <a:pt x="552" y="7485"/>
                </a:cubicBezTo>
                <a:cubicBezTo>
                  <a:pt x="552" y="7538"/>
                  <a:pt x="552" y="7592"/>
                  <a:pt x="552" y="7645"/>
                </a:cubicBezTo>
                <a:cubicBezTo>
                  <a:pt x="552" y="7663"/>
                  <a:pt x="552" y="7672"/>
                  <a:pt x="552" y="7681"/>
                </a:cubicBezTo>
                <a:cubicBezTo>
                  <a:pt x="588" y="8225"/>
                  <a:pt x="874" y="8698"/>
                  <a:pt x="1828" y="9010"/>
                </a:cubicBezTo>
                <a:lnTo>
                  <a:pt x="10847" y="9010"/>
                </a:lnTo>
                <a:cubicBezTo>
                  <a:pt x="10847" y="9010"/>
                  <a:pt x="11507" y="8207"/>
                  <a:pt x="11427" y="7485"/>
                </a:cubicBezTo>
                <a:cubicBezTo>
                  <a:pt x="11400" y="7244"/>
                  <a:pt x="11293" y="7003"/>
                  <a:pt x="11044" y="6816"/>
                </a:cubicBezTo>
                <a:cubicBezTo>
                  <a:pt x="9937" y="5941"/>
                  <a:pt x="10687" y="4764"/>
                  <a:pt x="11035" y="3203"/>
                </a:cubicBezTo>
                <a:cubicBezTo>
                  <a:pt x="11334" y="1868"/>
                  <a:pt x="11145" y="0"/>
                  <a:pt x="9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6"/>
          <p:cNvSpPr/>
          <p:nvPr/>
        </p:nvSpPr>
        <p:spPr>
          <a:xfrm rot="-6059868">
            <a:off x="8217839" y="1115814"/>
            <a:ext cx="5741898" cy="4489967"/>
          </a:xfrm>
          <a:custGeom>
            <a:avLst/>
            <a:gdLst/>
            <a:ahLst/>
            <a:cxnLst/>
            <a:rect l="l" t="t" r="r" b="b"/>
            <a:pathLst>
              <a:path w="11508" h="9011" extrusionOk="0">
                <a:moveTo>
                  <a:pt x="9443" y="0"/>
                </a:moveTo>
                <a:cubicBezTo>
                  <a:pt x="9165" y="0"/>
                  <a:pt x="8847" y="50"/>
                  <a:pt x="8483" y="161"/>
                </a:cubicBezTo>
                <a:cubicBezTo>
                  <a:pt x="7256" y="621"/>
                  <a:pt x="7064" y="1484"/>
                  <a:pt x="5440" y="1484"/>
                </a:cubicBezTo>
                <a:cubicBezTo>
                  <a:pt x="5176" y="1484"/>
                  <a:pt x="4873" y="1461"/>
                  <a:pt x="4522" y="1410"/>
                </a:cubicBezTo>
                <a:cubicBezTo>
                  <a:pt x="4254" y="1384"/>
                  <a:pt x="4001" y="1371"/>
                  <a:pt x="3762" y="1371"/>
                </a:cubicBezTo>
                <a:cubicBezTo>
                  <a:pt x="709" y="1371"/>
                  <a:pt x="1" y="3380"/>
                  <a:pt x="704" y="4737"/>
                </a:cubicBezTo>
                <a:cubicBezTo>
                  <a:pt x="1097" y="5478"/>
                  <a:pt x="713" y="6352"/>
                  <a:pt x="588" y="7146"/>
                </a:cubicBezTo>
                <a:cubicBezTo>
                  <a:pt x="579" y="7199"/>
                  <a:pt x="570" y="7244"/>
                  <a:pt x="570" y="7297"/>
                </a:cubicBezTo>
                <a:cubicBezTo>
                  <a:pt x="570" y="7306"/>
                  <a:pt x="561" y="7324"/>
                  <a:pt x="561" y="7333"/>
                </a:cubicBezTo>
                <a:cubicBezTo>
                  <a:pt x="561" y="7387"/>
                  <a:pt x="552" y="7431"/>
                  <a:pt x="552" y="7485"/>
                </a:cubicBezTo>
                <a:cubicBezTo>
                  <a:pt x="552" y="7538"/>
                  <a:pt x="552" y="7592"/>
                  <a:pt x="552" y="7645"/>
                </a:cubicBezTo>
                <a:cubicBezTo>
                  <a:pt x="552" y="7663"/>
                  <a:pt x="552" y="7672"/>
                  <a:pt x="552" y="7681"/>
                </a:cubicBezTo>
                <a:cubicBezTo>
                  <a:pt x="588" y="8225"/>
                  <a:pt x="874" y="8698"/>
                  <a:pt x="1828" y="9010"/>
                </a:cubicBezTo>
                <a:lnTo>
                  <a:pt x="10847" y="9010"/>
                </a:lnTo>
                <a:cubicBezTo>
                  <a:pt x="10847" y="9010"/>
                  <a:pt x="11507" y="8207"/>
                  <a:pt x="11427" y="7485"/>
                </a:cubicBezTo>
                <a:cubicBezTo>
                  <a:pt x="11400" y="7244"/>
                  <a:pt x="11293" y="7003"/>
                  <a:pt x="11044" y="6816"/>
                </a:cubicBezTo>
                <a:cubicBezTo>
                  <a:pt x="9937" y="5941"/>
                  <a:pt x="10687" y="4764"/>
                  <a:pt x="11035" y="3203"/>
                </a:cubicBezTo>
                <a:cubicBezTo>
                  <a:pt x="11334" y="1868"/>
                  <a:pt x="11145" y="0"/>
                  <a:pt x="9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6"/>
          <p:cNvGrpSpPr/>
          <p:nvPr/>
        </p:nvGrpSpPr>
        <p:grpSpPr>
          <a:xfrm>
            <a:off x="-190303" y="3795457"/>
            <a:ext cx="920853" cy="1455398"/>
            <a:chOff x="6418598" y="4228864"/>
            <a:chExt cx="376766" cy="595498"/>
          </a:xfrm>
        </p:grpSpPr>
        <p:sp>
          <p:nvSpPr>
            <p:cNvPr id="360" name="Google Shape;360;p6"/>
            <p:cNvSpPr/>
            <p:nvPr/>
          </p:nvSpPr>
          <p:spPr>
            <a:xfrm>
              <a:off x="6534229" y="4228864"/>
              <a:ext cx="146292" cy="470500"/>
            </a:xfrm>
            <a:custGeom>
              <a:avLst/>
              <a:gdLst/>
              <a:ahLst/>
              <a:cxnLst/>
              <a:rect l="l" t="t" r="r" b="b"/>
              <a:pathLst>
                <a:path w="1670" h="5371" extrusionOk="0">
                  <a:moveTo>
                    <a:pt x="1259" y="0"/>
                  </a:moveTo>
                  <a:cubicBezTo>
                    <a:pt x="1258" y="0"/>
                    <a:pt x="63" y="937"/>
                    <a:pt x="28" y="2257"/>
                  </a:cubicBezTo>
                  <a:cubicBezTo>
                    <a:pt x="1" y="3577"/>
                    <a:pt x="1009" y="3774"/>
                    <a:pt x="447" y="5371"/>
                  </a:cubicBezTo>
                  <a:lnTo>
                    <a:pt x="697" y="5317"/>
                  </a:lnTo>
                  <a:cubicBezTo>
                    <a:pt x="697" y="5317"/>
                    <a:pt x="1669" y="4015"/>
                    <a:pt x="1080" y="2578"/>
                  </a:cubicBezTo>
                  <a:cubicBezTo>
                    <a:pt x="500" y="1151"/>
                    <a:pt x="1259" y="0"/>
                    <a:pt x="1259" y="0"/>
                  </a:cubicBezTo>
                  <a:close/>
                </a:path>
              </a:pathLst>
            </a:custGeom>
            <a:solidFill>
              <a:srgbClr val="6CC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6566290" y="4278883"/>
              <a:ext cx="229074" cy="445534"/>
            </a:xfrm>
            <a:custGeom>
              <a:avLst/>
              <a:gdLst/>
              <a:ahLst/>
              <a:cxnLst/>
              <a:rect l="l" t="t" r="r" b="b"/>
              <a:pathLst>
                <a:path w="2615" h="5086" extrusionOk="0">
                  <a:moveTo>
                    <a:pt x="1517" y="0"/>
                  </a:moveTo>
                  <a:lnTo>
                    <a:pt x="1517" y="0"/>
                  </a:lnTo>
                  <a:cubicBezTo>
                    <a:pt x="1517" y="0"/>
                    <a:pt x="1963" y="1062"/>
                    <a:pt x="982" y="2114"/>
                  </a:cubicBezTo>
                  <a:cubicBezTo>
                    <a:pt x="1" y="3167"/>
                    <a:pt x="750" y="4844"/>
                    <a:pt x="750" y="4844"/>
                  </a:cubicBezTo>
                  <a:lnTo>
                    <a:pt x="1000" y="5085"/>
                  </a:lnTo>
                  <a:cubicBezTo>
                    <a:pt x="1000" y="5085"/>
                    <a:pt x="491" y="3872"/>
                    <a:pt x="1553" y="2703"/>
                  </a:cubicBezTo>
                  <a:cubicBezTo>
                    <a:pt x="2614" y="1535"/>
                    <a:pt x="1517" y="0"/>
                    <a:pt x="1517" y="0"/>
                  </a:cubicBezTo>
                  <a:close/>
                </a:path>
              </a:pathLst>
            </a:custGeom>
            <a:solidFill>
              <a:srgbClr val="72A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6418598" y="4290534"/>
              <a:ext cx="179843" cy="414348"/>
            </a:xfrm>
            <a:custGeom>
              <a:avLst/>
              <a:gdLst/>
              <a:ahLst/>
              <a:cxnLst/>
              <a:rect l="l" t="t" r="r" b="b"/>
              <a:pathLst>
                <a:path w="2053" h="4730" extrusionOk="0">
                  <a:moveTo>
                    <a:pt x="875" y="1"/>
                  </a:moveTo>
                  <a:lnTo>
                    <a:pt x="875" y="1"/>
                  </a:lnTo>
                  <a:cubicBezTo>
                    <a:pt x="589" y="260"/>
                    <a:pt x="0" y="1321"/>
                    <a:pt x="768" y="2311"/>
                  </a:cubicBezTo>
                  <a:cubicBezTo>
                    <a:pt x="1535" y="3293"/>
                    <a:pt x="1356" y="4729"/>
                    <a:pt x="1356" y="4729"/>
                  </a:cubicBezTo>
                  <a:lnTo>
                    <a:pt x="1517" y="4693"/>
                  </a:lnTo>
                  <a:cubicBezTo>
                    <a:pt x="2052" y="3320"/>
                    <a:pt x="1954" y="1892"/>
                    <a:pt x="1285" y="1366"/>
                  </a:cubicBezTo>
                  <a:cubicBezTo>
                    <a:pt x="607" y="840"/>
                    <a:pt x="875" y="1"/>
                    <a:pt x="875" y="1"/>
                  </a:cubicBezTo>
                  <a:close/>
                </a:path>
              </a:pathLst>
            </a:custGeom>
            <a:solidFill>
              <a:srgbClr val="72A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6507686" y="4681312"/>
              <a:ext cx="175901" cy="143051"/>
            </a:xfrm>
            <a:custGeom>
              <a:avLst/>
              <a:gdLst/>
              <a:ahLst/>
              <a:cxnLst/>
              <a:rect l="l" t="t" r="r" b="b"/>
              <a:pathLst>
                <a:path w="2008" h="1633" extrusionOk="0">
                  <a:moveTo>
                    <a:pt x="0" y="0"/>
                  </a:moveTo>
                  <a:lnTo>
                    <a:pt x="36" y="348"/>
                  </a:lnTo>
                  <a:lnTo>
                    <a:pt x="179" y="1633"/>
                  </a:lnTo>
                  <a:lnTo>
                    <a:pt x="1829" y="1633"/>
                  </a:lnTo>
                  <a:lnTo>
                    <a:pt x="1963" y="348"/>
                  </a:lnTo>
                  <a:lnTo>
                    <a:pt x="2008" y="0"/>
                  </a:lnTo>
                  <a:close/>
                </a:path>
              </a:pathLst>
            </a:custGeom>
            <a:solidFill>
              <a:srgbClr val="754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6507686" y="4681312"/>
              <a:ext cx="175901" cy="30572"/>
            </a:xfrm>
            <a:custGeom>
              <a:avLst/>
              <a:gdLst/>
              <a:ahLst/>
              <a:cxnLst/>
              <a:rect l="l" t="t" r="r" b="b"/>
              <a:pathLst>
                <a:path w="2008" h="349" extrusionOk="0">
                  <a:moveTo>
                    <a:pt x="0" y="0"/>
                  </a:moveTo>
                  <a:lnTo>
                    <a:pt x="36" y="348"/>
                  </a:lnTo>
                  <a:lnTo>
                    <a:pt x="1963" y="348"/>
                  </a:lnTo>
                  <a:lnTo>
                    <a:pt x="2008" y="0"/>
                  </a:lnTo>
                  <a:close/>
                </a:path>
              </a:pathLst>
            </a:custGeom>
            <a:solidFill>
              <a:srgbClr val="CE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6487364" y="4630504"/>
              <a:ext cx="218912" cy="65700"/>
            </a:xfrm>
            <a:custGeom>
              <a:avLst/>
              <a:gdLst/>
              <a:ahLst/>
              <a:cxnLst/>
              <a:rect l="l" t="t" r="r" b="b"/>
              <a:pathLst>
                <a:path w="2499" h="750" extrusionOk="0">
                  <a:moveTo>
                    <a:pt x="1" y="1"/>
                  </a:moveTo>
                  <a:lnTo>
                    <a:pt x="72" y="750"/>
                  </a:lnTo>
                  <a:lnTo>
                    <a:pt x="2427" y="750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754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6"/>
          <p:cNvGrpSpPr/>
          <p:nvPr/>
        </p:nvGrpSpPr>
        <p:grpSpPr>
          <a:xfrm>
            <a:off x="8591750" y="187941"/>
            <a:ext cx="702916" cy="702916"/>
            <a:chOff x="2154904" y="402026"/>
            <a:chExt cx="300906" cy="300906"/>
          </a:xfrm>
        </p:grpSpPr>
        <p:sp>
          <p:nvSpPr>
            <p:cNvPr id="367" name="Google Shape;367;p6"/>
            <p:cNvSpPr/>
            <p:nvPr/>
          </p:nvSpPr>
          <p:spPr>
            <a:xfrm>
              <a:off x="2172073" y="419196"/>
              <a:ext cx="265778" cy="265778"/>
            </a:xfrm>
            <a:custGeom>
              <a:avLst/>
              <a:gdLst/>
              <a:ahLst/>
              <a:cxnLst/>
              <a:rect l="l" t="t" r="r" b="b"/>
              <a:pathLst>
                <a:path w="3034" h="3034" extrusionOk="0">
                  <a:moveTo>
                    <a:pt x="1517" y="0"/>
                  </a:moveTo>
                  <a:cubicBezTo>
                    <a:pt x="687" y="0"/>
                    <a:pt x="1" y="687"/>
                    <a:pt x="1" y="1517"/>
                  </a:cubicBezTo>
                  <a:cubicBezTo>
                    <a:pt x="1" y="2355"/>
                    <a:pt x="687" y="3033"/>
                    <a:pt x="1517" y="3033"/>
                  </a:cubicBezTo>
                  <a:cubicBezTo>
                    <a:pt x="2356" y="3033"/>
                    <a:pt x="3034" y="2355"/>
                    <a:pt x="3034" y="1517"/>
                  </a:cubicBezTo>
                  <a:cubicBezTo>
                    <a:pt x="3034" y="687"/>
                    <a:pt x="2356" y="0"/>
                    <a:pt x="1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2154904" y="402026"/>
              <a:ext cx="300906" cy="300906"/>
            </a:xfrm>
            <a:custGeom>
              <a:avLst/>
              <a:gdLst/>
              <a:ahLst/>
              <a:cxnLst/>
              <a:rect l="l" t="t" r="r" b="b"/>
              <a:pathLst>
                <a:path w="3435" h="3435" extrusionOk="0">
                  <a:moveTo>
                    <a:pt x="1713" y="196"/>
                  </a:moveTo>
                  <a:cubicBezTo>
                    <a:pt x="2552" y="196"/>
                    <a:pt x="3230" y="883"/>
                    <a:pt x="3230" y="1713"/>
                  </a:cubicBezTo>
                  <a:cubicBezTo>
                    <a:pt x="3230" y="2551"/>
                    <a:pt x="2552" y="3229"/>
                    <a:pt x="1713" y="3229"/>
                  </a:cubicBezTo>
                  <a:cubicBezTo>
                    <a:pt x="883" y="3229"/>
                    <a:pt x="197" y="2551"/>
                    <a:pt x="197" y="1713"/>
                  </a:cubicBezTo>
                  <a:cubicBezTo>
                    <a:pt x="197" y="883"/>
                    <a:pt x="883" y="196"/>
                    <a:pt x="1713" y="196"/>
                  </a:cubicBezTo>
                  <a:close/>
                  <a:moveTo>
                    <a:pt x="1713" y="0"/>
                  </a:moveTo>
                  <a:cubicBezTo>
                    <a:pt x="767" y="0"/>
                    <a:pt x="0" y="767"/>
                    <a:pt x="0" y="1713"/>
                  </a:cubicBezTo>
                  <a:cubicBezTo>
                    <a:pt x="0" y="2667"/>
                    <a:pt x="767" y="3435"/>
                    <a:pt x="1713" y="3435"/>
                  </a:cubicBezTo>
                  <a:cubicBezTo>
                    <a:pt x="2668" y="3435"/>
                    <a:pt x="3435" y="2667"/>
                    <a:pt x="3435" y="1713"/>
                  </a:cubicBezTo>
                  <a:cubicBezTo>
                    <a:pt x="3435" y="767"/>
                    <a:pt x="2668" y="0"/>
                    <a:pt x="171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2298654" y="663771"/>
              <a:ext cx="13403" cy="27419"/>
            </a:xfrm>
            <a:custGeom>
              <a:avLst/>
              <a:gdLst/>
              <a:ahLst/>
              <a:cxnLst/>
              <a:rect l="l" t="t" r="r" b="b"/>
              <a:pathLst>
                <a:path w="153" h="313" extrusionOk="0">
                  <a:moveTo>
                    <a:pt x="72" y="1"/>
                  </a:moveTo>
                  <a:cubicBezTo>
                    <a:pt x="36" y="1"/>
                    <a:pt x="1" y="36"/>
                    <a:pt x="1" y="72"/>
                  </a:cubicBezTo>
                  <a:lnTo>
                    <a:pt x="1" y="241"/>
                  </a:lnTo>
                  <a:cubicBezTo>
                    <a:pt x="1" y="277"/>
                    <a:pt x="36" y="313"/>
                    <a:pt x="72" y="313"/>
                  </a:cubicBezTo>
                  <a:cubicBezTo>
                    <a:pt x="117" y="313"/>
                    <a:pt x="152" y="277"/>
                    <a:pt x="152" y="241"/>
                  </a:cubicBezTo>
                  <a:lnTo>
                    <a:pt x="152" y="72"/>
                  </a:lnTo>
                  <a:cubicBezTo>
                    <a:pt x="152" y="36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2298654" y="408246"/>
              <a:ext cx="13403" cy="27419"/>
            </a:xfrm>
            <a:custGeom>
              <a:avLst/>
              <a:gdLst/>
              <a:ahLst/>
              <a:cxnLst/>
              <a:rect l="l" t="t" r="r" b="b"/>
              <a:pathLst>
                <a:path w="153" h="313" extrusionOk="0">
                  <a:moveTo>
                    <a:pt x="72" y="0"/>
                  </a:moveTo>
                  <a:cubicBezTo>
                    <a:pt x="36" y="0"/>
                    <a:pt x="1" y="36"/>
                    <a:pt x="1" y="81"/>
                  </a:cubicBezTo>
                  <a:lnTo>
                    <a:pt x="1" y="241"/>
                  </a:lnTo>
                  <a:cubicBezTo>
                    <a:pt x="1" y="277"/>
                    <a:pt x="36" y="313"/>
                    <a:pt x="72" y="313"/>
                  </a:cubicBezTo>
                  <a:cubicBezTo>
                    <a:pt x="117" y="313"/>
                    <a:pt x="152" y="277"/>
                    <a:pt x="152" y="241"/>
                  </a:cubicBezTo>
                  <a:lnTo>
                    <a:pt x="152" y="81"/>
                  </a:lnTo>
                  <a:cubicBezTo>
                    <a:pt x="152" y="36"/>
                    <a:pt x="117" y="0"/>
                    <a:pt x="72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2419014" y="543411"/>
              <a:ext cx="27419" cy="13403"/>
            </a:xfrm>
            <a:custGeom>
              <a:avLst/>
              <a:gdLst/>
              <a:ahLst/>
              <a:cxnLst/>
              <a:rect l="l" t="t" r="r" b="b"/>
              <a:pathLst>
                <a:path w="313" h="153" extrusionOk="0">
                  <a:moveTo>
                    <a:pt x="81" y="1"/>
                  </a:moveTo>
                  <a:cubicBezTo>
                    <a:pt x="36" y="1"/>
                    <a:pt x="1" y="28"/>
                    <a:pt x="1" y="72"/>
                  </a:cubicBezTo>
                  <a:cubicBezTo>
                    <a:pt x="1" y="117"/>
                    <a:pt x="36" y="152"/>
                    <a:pt x="81" y="152"/>
                  </a:cubicBezTo>
                  <a:lnTo>
                    <a:pt x="241" y="152"/>
                  </a:lnTo>
                  <a:cubicBezTo>
                    <a:pt x="277" y="152"/>
                    <a:pt x="313" y="117"/>
                    <a:pt x="313" y="72"/>
                  </a:cubicBezTo>
                  <a:cubicBezTo>
                    <a:pt x="313" y="28"/>
                    <a:pt x="277" y="1"/>
                    <a:pt x="2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2163489" y="543411"/>
              <a:ext cx="28207" cy="13403"/>
            </a:xfrm>
            <a:custGeom>
              <a:avLst/>
              <a:gdLst/>
              <a:ahLst/>
              <a:cxnLst/>
              <a:rect l="l" t="t" r="r" b="b"/>
              <a:pathLst>
                <a:path w="322" h="153" extrusionOk="0">
                  <a:moveTo>
                    <a:pt x="81" y="1"/>
                  </a:moveTo>
                  <a:cubicBezTo>
                    <a:pt x="36" y="1"/>
                    <a:pt x="0" y="28"/>
                    <a:pt x="0" y="72"/>
                  </a:cubicBezTo>
                  <a:cubicBezTo>
                    <a:pt x="0" y="117"/>
                    <a:pt x="36" y="152"/>
                    <a:pt x="81" y="152"/>
                  </a:cubicBezTo>
                  <a:lnTo>
                    <a:pt x="241" y="152"/>
                  </a:lnTo>
                  <a:cubicBezTo>
                    <a:pt x="286" y="152"/>
                    <a:pt x="322" y="117"/>
                    <a:pt x="322" y="72"/>
                  </a:cubicBezTo>
                  <a:cubicBezTo>
                    <a:pt x="322" y="28"/>
                    <a:pt x="286" y="1"/>
                    <a:pt x="2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2244780" y="548141"/>
              <a:ext cx="64912" cy="104770"/>
            </a:xfrm>
            <a:custGeom>
              <a:avLst/>
              <a:gdLst/>
              <a:ahLst/>
              <a:cxnLst/>
              <a:rect l="l" t="t" r="r" b="b"/>
              <a:pathLst>
                <a:path w="741" h="1196" extrusionOk="0">
                  <a:moveTo>
                    <a:pt x="687" y="0"/>
                  </a:moveTo>
                  <a:cubicBezTo>
                    <a:pt x="678" y="0"/>
                    <a:pt x="669" y="0"/>
                    <a:pt x="660" y="9"/>
                  </a:cubicBezTo>
                  <a:lnTo>
                    <a:pt x="36" y="420"/>
                  </a:lnTo>
                  <a:cubicBezTo>
                    <a:pt x="9" y="437"/>
                    <a:pt x="0" y="464"/>
                    <a:pt x="18" y="491"/>
                  </a:cubicBezTo>
                  <a:cubicBezTo>
                    <a:pt x="29" y="502"/>
                    <a:pt x="43" y="510"/>
                    <a:pt x="59" y="510"/>
                  </a:cubicBezTo>
                  <a:cubicBezTo>
                    <a:pt x="69" y="510"/>
                    <a:pt x="79" y="507"/>
                    <a:pt x="89" y="500"/>
                  </a:cubicBezTo>
                  <a:lnTo>
                    <a:pt x="642" y="143"/>
                  </a:lnTo>
                  <a:lnTo>
                    <a:pt x="642" y="1151"/>
                  </a:lnTo>
                  <a:cubicBezTo>
                    <a:pt x="642" y="1178"/>
                    <a:pt x="660" y="1196"/>
                    <a:pt x="687" y="1196"/>
                  </a:cubicBezTo>
                  <a:cubicBezTo>
                    <a:pt x="714" y="1196"/>
                    <a:pt x="741" y="1178"/>
                    <a:pt x="741" y="1151"/>
                  </a:cubicBezTo>
                  <a:lnTo>
                    <a:pt x="741" y="45"/>
                  </a:lnTo>
                  <a:cubicBezTo>
                    <a:pt x="741" y="27"/>
                    <a:pt x="732" y="9"/>
                    <a:pt x="714" y="9"/>
                  </a:cubicBezTo>
                  <a:cubicBezTo>
                    <a:pt x="705" y="0"/>
                    <a:pt x="696" y="0"/>
                    <a:pt x="687" y="0"/>
                  </a:cubicBezTo>
                  <a:close/>
                </a:path>
              </a:pathLst>
            </a:custGeom>
            <a:solidFill>
              <a:srgbClr val="59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2287704" y="534826"/>
              <a:ext cx="34514" cy="35303"/>
            </a:xfrm>
            <a:custGeom>
              <a:avLst/>
              <a:gdLst/>
              <a:ahLst/>
              <a:cxnLst/>
              <a:rect l="l" t="t" r="r" b="b"/>
              <a:pathLst>
                <a:path w="394" h="403" extrusionOk="0">
                  <a:moveTo>
                    <a:pt x="197" y="1"/>
                  </a:moveTo>
                  <a:cubicBezTo>
                    <a:pt x="90" y="1"/>
                    <a:pt x="1" y="90"/>
                    <a:pt x="1" y="197"/>
                  </a:cubicBezTo>
                  <a:cubicBezTo>
                    <a:pt x="1" y="313"/>
                    <a:pt x="90" y="402"/>
                    <a:pt x="197" y="402"/>
                  </a:cubicBezTo>
                  <a:cubicBezTo>
                    <a:pt x="313" y="402"/>
                    <a:pt x="393" y="313"/>
                    <a:pt x="393" y="197"/>
                  </a:cubicBezTo>
                  <a:cubicBezTo>
                    <a:pt x="393" y="90"/>
                    <a:pt x="313" y="1"/>
                    <a:pt x="19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"/>
          <p:cNvSpPr/>
          <p:nvPr/>
        </p:nvSpPr>
        <p:spPr>
          <a:xfrm>
            <a:off x="0" y="4076799"/>
            <a:ext cx="9144004" cy="1082129"/>
          </a:xfrm>
          <a:custGeom>
            <a:avLst/>
            <a:gdLst/>
            <a:ahLst/>
            <a:cxnLst/>
            <a:rect l="l" t="t" r="r" b="b"/>
            <a:pathLst>
              <a:path w="29307" h="5103" extrusionOk="0">
                <a:moveTo>
                  <a:pt x="1" y="0"/>
                </a:moveTo>
                <a:lnTo>
                  <a:pt x="1" y="5103"/>
                </a:lnTo>
                <a:lnTo>
                  <a:pt x="29307" y="5103"/>
                </a:lnTo>
                <a:lnTo>
                  <a:pt x="29307" y="0"/>
                </a:lnTo>
                <a:close/>
              </a:path>
            </a:pathLst>
          </a:custGeom>
          <a:solidFill>
            <a:srgbClr val="C0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7"/>
          <p:cNvSpPr/>
          <p:nvPr/>
        </p:nvSpPr>
        <p:spPr>
          <a:xfrm rot="9426436">
            <a:off x="-1967260" y="-2685508"/>
            <a:ext cx="5741915" cy="4489959"/>
          </a:xfrm>
          <a:custGeom>
            <a:avLst/>
            <a:gdLst/>
            <a:ahLst/>
            <a:cxnLst/>
            <a:rect l="l" t="t" r="r" b="b"/>
            <a:pathLst>
              <a:path w="11508" h="9011" extrusionOk="0">
                <a:moveTo>
                  <a:pt x="9443" y="0"/>
                </a:moveTo>
                <a:cubicBezTo>
                  <a:pt x="9165" y="0"/>
                  <a:pt x="8847" y="50"/>
                  <a:pt x="8483" y="161"/>
                </a:cubicBezTo>
                <a:cubicBezTo>
                  <a:pt x="7256" y="621"/>
                  <a:pt x="7064" y="1484"/>
                  <a:pt x="5440" y="1484"/>
                </a:cubicBezTo>
                <a:cubicBezTo>
                  <a:pt x="5176" y="1484"/>
                  <a:pt x="4873" y="1461"/>
                  <a:pt x="4522" y="1410"/>
                </a:cubicBezTo>
                <a:cubicBezTo>
                  <a:pt x="4254" y="1384"/>
                  <a:pt x="4001" y="1371"/>
                  <a:pt x="3762" y="1371"/>
                </a:cubicBezTo>
                <a:cubicBezTo>
                  <a:pt x="709" y="1371"/>
                  <a:pt x="1" y="3380"/>
                  <a:pt x="704" y="4737"/>
                </a:cubicBezTo>
                <a:cubicBezTo>
                  <a:pt x="1097" y="5478"/>
                  <a:pt x="713" y="6352"/>
                  <a:pt x="588" y="7146"/>
                </a:cubicBezTo>
                <a:cubicBezTo>
                  <a:pt x="579" y="7199"/>
                  <a:pt x="570" y="7244"/>
                  <a:pt x="570" y="7297"/>
                </a:cubicBezTo>
                <a:cubicBezTo>
                  <a:pt x="570" y="7306"/>
                  <a:pt x="561" y="7324"/>
                  <a:pt x="561" y="7333"/>
                </a:cubicBezTo>
                <a:cubicBezTo>
                  <a:pt x="561" y="7387"/>
                  <a:pt x="552" y="7431"/>
                  <a:pt x="552" y="7485"/>
                </a:cubicBezTo>
                <a:cubicBezTo>
                  <a:pt x="552" y="7538"/>
                  <a:pt x="552" y="7592"/>
                  <a:pt x="552" y="7645"/>
                </a:cubicBezTo>
                <a:cubicBezTo>
                  <a:pt x="552" y="7663"/>
                  <a:pt x="552" y="7672"/>
                  <a:pt x="552" y="7681"/>
                </a:cubicBezTo>
                <a:cubicBezTo>
                  <a:pt x="588" y="8225"/>
                  <a:pt x="874" y="8698"/>
                  <a:pt x="1828" y="9010"/>
                </a:cubicBezTo>
                <a:lnTo>
                  <a:pt x="10847" y="9010"/>
                </a:lnTo>
                <a:cubicBezTo>
                  <a:pt x="10847" y="9010"/>
                  <a:pt x="11507" y="8207"/>
                  <a:pt x="11427" y="7485"/>
                </a:cubicBezTo>
                <a:cubicBezTo>
                  <a:pt x="11400" y="7244"/>
                  <a:pt x="11293" y="7003"/>
                  <a:pt x="11044" y="6816"/>
                </a:cubicBezTo>
                <a:cubicBezTo>
                  <a:pt x="9937" y="5941"/>
                  <a:pt x="10687" y="4764"/>
                  <a:pt x="11035" y="3203"/>
                </a:cubicBezTo>
                <a:cubicBezTo>
                  <a:pt x="11334" y="1868"/>
                  <a:pt x="11145" y="0"/>
                  <a:pt x="9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7"/>
          <p:cNvSpPr/>
          <p:nvPr/>
        </p:nvSpPr>
        <p:spPr>
          <a:xfrm rot="-7148497">
            <a:off x="6715880" y="-2499550"/>
            <a:ext cx="6977481" cy="5456089"/>
          </a:xfrm>
          <a:custGeom>
            <a:avLst/>
            <a:gdLst/>
            <a:ahLst/>
            <a:cxnLst/>
            <a:rect l="l" t="t" r="r" b="b"/>
            <a:pathLst>
              <a:path w="11508" h="9011" extrusionOk="0">
                <a:moveTo>
                  <a:pt x="9443" y="0"/>
                </a:moveTo>
                <a:cubicBezTo>
                  <a:pt x="9165" y="0"/>
                  <a:pt x="8847" y="50"/>
                  <a:pt x="8483" y="161"/>
                </a:cubicBezTo>
                <a:cubicBezTo>
                  <a:pt x="7256" y="621"/>
                  <a:pt x="7064" y="1484"/>
                  <a:pt x="5440" y="1484"/>
                </a:cubicBezTo>
                <a:cubicBezTo>
                  <a:pt x="5176" y="1484"/>
                  <a:pt x="4873" y="1461"/>
                  <a:pt x="4522" y="1410"/>
                </a:cubicBezTo>
                <a:cubicBezTo>
                  <a:pt x="4254" y="1384"/>
                  <a:pt x="4001" y="1371"/>
                  <a:pt x="3762" y="1371"/>
                </a:cubicBezTo>
                <a:cubicBezTo>
                  <a:pt x="709" y="1371"/>
                  <a:pt x="1" y="3380"/>
                  <a:pt x="704" y="4737"/>
                </a:cubicBezTo>
                <a:cubicBezTo>
                  <a:pt x="1097" y="5478"/>
                  <a:pt x="713" y="6352"/>
                  <a:pt x="588" y="7146"/>
                </a:cubicBezTo>
                <a:cubicBezTo>
                  <a:pt x="579" y="7199"/>
                  <a:pt x="570" y="7244"/>
                  <a:pt x="570" y="7297"/>
                </a:cubicBezTo>
                <a:cubicBezTo>
                  <a:pt x="570" y="7306"/>
                  <a:pt x="561" y="7324"/>
                  <a:pt x="561" y="7333"/>
                </a:cubicBezTo>
                <a:cubicBezTo>
                  <a:pt x="561" y="7387"/>
                  <a:pt x="552" y="7431"/>
                  <a:pt x="552" y="7485"/>
                </a:cubicBezTo>
                <a:cubicBezTo>
                  <a:pt x="552" y="7538"/>
                  <a:pt x="552" y="7592"/>
                  <a:pt x="552" y="7645"/>
                </a:cubicBezTo>
                <a:cubicBezTo>
                  <a:pt x="552" y="7663"/>
                  <a:pt x="552" y="7672"/>
                  <a:pt x="552" y="7681"/>
                </a:cubicBezTo>
                <a:cubicBezTo>
                  <a:pt x="588" y="8225"/>
                  <a:pt x="874" y="8698"/>
                  <a:pt x="1828" y="9010"/>
                </a:cubicBezTo>
                <a:lnTo>
                  <a:pt x="10847" y="9010"/>
                </a:lnTo>
                <a:cubicBezTo>
                  <a:pt x="10847" y="9010"/>
                  <a:pt x="11507" y="8207"/>
                  <a:pt x="11427" y="7485"/>
                </a:cubicBezTo>
                <a:cubicBezTo>
                  <a:pt x="11400" y="7244"/>
                  <a:pt x="11293" y="7003"/>
                  <a:pt x="11044" y="6816"/>
                </a:cubicBezTo>
                <a:cubicBezTo>
                  <a:pt x="9937" y="5941"/>
                  <a:pt x="10687" y="4764"/>
                  <a:pt x="11035" y="3203"/>
                </a:cubicBezTo>
                <a:cubicBezTo>
                  <a:pt x="11334" y="1868"/>
                  <a:pt x="11145" y="0"/>
                  <a:pt x="9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7"/>
          <p:cNvSpPr txBox="1">
            <a:spLocks noGrp="1"/>
          </p:cNvSpPr>
          <p:nvPr>
            <p:ph type="body" idx="1"/>
          </p:nvPr>
        </p:nvSpPr>
        <p:spPr>
          <a:xfrm>
            <a:off x="4762200" y="1693025"/>
            <a:ext cx="3668700" cy="24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3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80" name="Google Shape;380;p7"/>
          <p:cNvSpPr txBox="1">
            <a:spLocks noGrp="1"/>
          </p:cNvSpPr>
          <p:nvPr>
            <p:ph type="title"/>
          </p:nvPr>
        </p:nvSpPr>
        <p:spPr>
          <a:xfrm>
            <a:off x="4762200" y="539400"/>
            <a:ext cx="3668700" cy="12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8"/>
          <p:cNvSpPr/>
          <p:nvPr/>
        </p:nvSpPr>
        <p:spPr>
          <a:xfrm>
            <a:off x="0" y="4076799"/>
            <a:ext cx="9144004" cy="1082129"/>
          </a:xfrm>
          <a:custGeom>
            <a:avLst/>
            <a:gdLst/>
            <a:ahLst/>
            <a:cxnLst/>
            <a:rect l="l" t="t" r="r" b="b"/>
            <a:pathLst>
              <a:path w="29307" h="5103" extrusionOk="0">
                <a:moveTo>
                  <a:pt x="1" y="0"/>
                </a:moveTo>
                <a:lnTo>
                  <a:pt x="1" y="5103"/>
                </a:lnTo>
                <a:lnTo>
                  <a:pt x="29307" y="5103"/>
                </a:lnTo>
                <a:lnTo>
                  <a:pt x="29307" y="0"/>
                </a:lnTo>
                <a:close/>
              </a:path>
            </a:pathLst>
          </a:custGeom>
          <a:solidFill>
            <a:srgbClr val="C0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8"/>
          <p:cNvSpPr/>
          <p:nvPr/>
        </p:nvSpPr>
        <p:spPr>
          <a:xfrm rot="9036950">
            <a:off x="-3163972" y="-2200889"/>
            <a:ext cx="5741886" cy="4489951"/>
          </a:xfrm>
          <a:custGeom>
            <a:avLst/>
            <a:gdLst/>
            <a:ahLst/>
            <a:cxnLst/>
            <a:rect l="l" t="t" r="r" b="b"/>
            <a:pathLst>
              <a:path w="11508" h="9011" extrusionOk="0">
                <a:moveTo>
                  <a:pt x="9443" y="0"/>
                </a:moveTo>
                <a:cubicBezTo>
                  <a:pt x="9165" y="0"/>
                  <a:pt x="8847" y="50"/>
                  <a:pt x="8483" y="161"/>
                </a:cubicBezTo>
                <a:cubicBezTo>
                  <a:pt x="7256" y="621"/>
                  <a:pt x="7064" y="1484"/>
                  <a:pt x="5440" y="1484"/>
                </a:cubicBezTo>
                <a:cubicBezTo>
                  <a:pt x="5176" y="1484"/>
                  <a:pt x="4873" y="1461"/>
                  <a:pt x="4522" y="1410"/>
                </a:cubicBezTo>
                <a:cubicBezTo>
                  <a:pt x="4254" y="1384"/>
                  <a:pt x="4001" y="1371"/>
                  <a:pt x="3762" y="1371"/>
                </a:cubicBezTo>
                <a:cubicBezTo>
                  <a:pt x="709" y="1371"/>
                  <a:pt x="1" y="3380"/>
                  <a:pt x="704" y="4737"/>
                </a:cubicBezTo>
                <a:cubicBezTo>
                  <a:pt x="1097" y="5478"/>
                  <a:pt x="713" y="6352"/>
                  <a:pt x="588" y="7146"/>
                </a:cubicBezTo>
                <a:cubicBezTo>
                  <a:pt x="579" y="7199"/>
                  <a:pt x="570" y="7244"/>
                  <a:pt x="570" y="7297"/>
                </a:cubicBezTo>
                <a:cubicBezTo>
                  <a:pt x="570" y="7306"/>
                  <a:pt x="561" y="7324"/>
                  <a:pt x="561" y="7333"/>
                </a:cubicBezTo>
                <a:cubicBezTo>
                  <a:pt x="561" y="7387"/>
                  <a:pt x="552" y="7431"/>
                  <a:pt x="552" y="7485"/>
                </a:cubicBezTo>
                <a:cubicBezTo>
                  <a:pt x="552" y="7538"/>
                  <a:pt x="552" y="7592"/>
                  <a:pt x="552" y="7645"/>
                </a:cubicBezTo>
                <a:cubicBezTo>
                  <a:pt x="552" y="7663"/>
                  <a:pt x="552" y="7672"/>
                  <a:pt x="552" y="7681"/>
                </a:cubicBezTo>
                <a:cubicBezTo>
                  <a:pt x="588" y="8225"/>
                  <a:pt x="874" y="8698"/>
                  <a:pt x="1828" y="9010"/>
                </a:cubicBezTo>
                <a:lnTo>
                  <a:pt x="10847" y="9010"/>
                </a:lnTo>
                <a:cubicBezTo>
                  <a:pt x="10847" y="9010"/>
                  <a:pt x="11507" y="8207"/>
                  <a:pt x="11427" y="7485"/>
                </a:cubicBezTo>
                <a:cubicBezTo>
                  <a:pt x="11400" y="7244"/>
                  <a:pt x="11293" y="7003"/>
                  <a:pt x="11044" y="6816"/>
                </a:cubicBezTo>
                <a:cubicBezTo>
                  <a:pt x="9937" y="5941"/>
                  <a:pt x="10687" y="4764"/>
                  <a:pt x="11035" y="3203"/>
                </a:cubicBezTo>
                <a:cubicBezTo>
                  <a:pt x="11334" y="1868"/>
                  <a:pt x="11145" y="0"/>
                  <a:pt x="9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8"/>
          <p:cNvSpPr/>
          <p:nvPr/>
        </p:nvSpPr>
        <p:spPr>
          <a:xfrm rot="10151067" flipH="1">
            <a:off x="6640197" y="-1209313"/>
            <a:ext cx="3428979" cy="2961128"/>
          </a:xfrm>
          <a:custGeom>
            <a:avLst/>
            <a:gdLst/>
            <a:ahLst/>
            <a:cxnLst/>
            <a:rect l="l" t="t" r="r" b="b"/>
            <a:pathLst>
              <a:path w="11893" h="9636" extrusionOk="0">
                <a:moveTo>
                  <a:pt x="8637" y="1"/>
                </a:moveTo>
                <a:cubicBezTo>
                  <a:pt x="7759" y="1"/>
                  <a:pt x="6821" y="450"/>
                  <a:pt x="6397" y="1464"/>
                </a:cubicBezTo>
                <a:cubicBezTo>
                  <a:pt x="6219" y="1874"/>
                  <a:pt x="5969" y="2231"/>
                  <a:pt x="5675" y="2543"/>
                </a:cubicBezTo>
                <a:cubicBezTo>
                  <a:pt x="5478" y="2739"/>
                  <a:pt x="5291" y="2900"/>
                  <a:pt x="5095" y="3051"/>
                </a:cubicBezTo>
                <a:cubicBezTo>
                  <a:pt x="4247" y="3685"/>
                  <a:pt x="3248" y="4006"/>
                  <a:pt x="2579" y="4024"/>
                </a:cubicBezTo>
                <a:cubicBezTo>
                  <a:pt x="1491" y="4042"/>
                  <a:pt x="1" y="4871"/>
                  <a:pt x="902" y="7976"/>
                </a:cubicBezTo>
                <a:cubicBezTo>
                  <a:pt x="911" y="8038"/>
                  <a:pt x="920" y="8092"/>
                  <a:pt x="920" y="8145"/>
                </a:cubicBezTo>
                <a:cubicBezTo>
                  <a:pt x="1045" y="9037"/>
                  <a:pt x="1393" y="9635"/>
                  <a:pt x="1393" y="9635"/>
                </a:cubicBezTo>
                <a:lnTo>
                  <a:pt x="11081" y="9635"/>
                </a:lnTo>
                <a:cubicBezTo>
                  <a:pt x="11081" y="9635"/>
                  <a:pt x="11741" y="9011"/>
                  <a:pt x="11848" y="8145"/>
                </a:cubicBezTo>
                <a:cubicBezTo>
                  <a:pt x="11893" y="7753"/>
                  <a:pt x="11830" y="7307"/>
                  <a:pt x="11536" y="6852"/>
                </a:cubicBezTo>
                <a:cubicBezTo>
                  <a:pt x="10920" y="5978"/>
                  <a:pt x="10438" y="4738"/>
                  <a:pt x="10617" y="3631"/>
                </a:cubicBezTo>
                <a:cubicBezTo>
                  <a:pt x="10617" y="3631"/>
                  <a:pt x="11027" y="1472"/>
                  <a:pt x="10135" y="563"/>
                </a:cubicBezTo>
                <a:cubicBezTo>
                  <a:pt x="9776" y="199"/>
                  <a:pt x="9220" y="1"/>
                  <a:pt x="86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8"/>
          <p:cNvSpPr txBox="1">
            <a:spLocks noGrp="1"/>
          </p:cNvSpPr>
          <p:nvPr>
            <p:ph type="title"/>
          </p:nvPr>
        </p:nvSpPr>
        <p:spPr>
          <a:xfrm>
            <a:off x="2556592" y="1226646"/>
            <a:ext cx="4030800" cy="18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6" name="Google Shape;386;p8"/>
          <p:cNvSpPr/>
          <p:nvPr/>
        </p:nvSpPr>
        <p:spPr>
          <a:xfrm>
            <a:off x="2402051" y="4125152"/>
            <a:ext cx="361944" cy="1882608"/>
          </a:xfrm>
          <a:custGeom>
            <a:avLst/>
            <a:gdLst/>
            <a:ahLst/>
            <a:cxnLst/>
            <a:rect l="l" t="t" r="r" b="b"/>
            <a:pathLst>
              <a:path w="4355" h="22652" extrusionOk="0">
                <a:moveTo>
                  <a:pt x="2972" y="1"/>
                </a:moveTo>
                <a:lnTo>
                  <a:pt x="1" y="22651"/>
                </a:lnTo>
                <a:lnTo>
                  <a:pt x="1384" y="22651"/>
                </a:lnTo>
                <a:lnTo>
                  <a:pt x="4354" y="1"/>
                </a:lnTo>
                <a:close/>
              </a:path>
            </a:pathLst>
          </a:custGeom>
          <a:solidFill>
            <a:srgbClr val="CEAC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8"/>
          <p:cNvSpPr/>
          <p:nvPr/>
        </p:nvSpPr>
        <p:spPr>
          <a:xfrm>
            <a:off x="6443489" y="4125152"/>
            <a:ext cx="362609" cy="1882608"/>
          </a:xfrm>
          <a:custGeom>
            <a:avLst/>
            <a:gdLst/>
            <a:ahLst/>
            <a:cxnLst/>
            <a:rect l="l" t="t" r="r" b="b"/>
            <a:pathLst>
              <a:path w="4363" h="22652" extrusionOk="0">
                <a:moveTo>
                  <a:pt x="0" y="1"/>
                </a:moveTo>
                <a:lnTo>
                  <a:pt x="2971" y="22651"/>
                </a:lnTo>
                <a:lnTo>
                  <a:pt x="4362" y="22651"/>
                </a:lnTo>
                <a:lnTo>
                  <a:pt x="1383" y="1"/>
                </a:lnTo>
                <a:close/>
              </a:path>
            </a:pathLst>
          </a:custGeom>
          <a:solidFill>
            <a:srgbClr val="CEAC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>
            <a:off x="2541349" y="3915373"/>
            <a:ext cx="4082601" cy="209865"/>
          </a:xfrm>
          <a:custGeom>
            <a:avLst/>
            <a:gdLst/>
            <a:ahLst/>
            <a:cxnLst/>
            <a:rect l="l" t="t" r="r" b="b"/>
            <a:pathLst>
              <a:path w="96197" h="2525" extrusionOk="0">
                <a:moveTo>
                  <a:pt x="1" y="0"/>
                </a:moveTo>
                <a:lnTo>
                  <a:pt x="1" y="2525"/>
                </a:lnTo>
                <a:lnTo>
                  <a:pt x="96196" y="2525"/>
                </a:lnTo>
                <a:lnTo>
                  <a:pt x="96196" y="0"/>
                </a:lnTo>
                <a:close/>
              </a:path>
            </a:pathLst>
          </a:custGeom>
          <a:solidFill>
            <a:srgbClr val="B99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>
            <a:off x="2763375" y="3819405"/>
            <a:ext cx="944070" cy="96071"/>
          </a:xfrm>
          <a:custGeom>
            <a:avLst/>
            <a:gdLst/>
            <a:ahLst/>
            <a:cxnLst/>
            <a:rect l="l" t="t" r="r" b="b"/>
            <a:pathLst>
              <a:path w="9306" h="947" extrusionOk="0">
                <a:moveTo>
                  <a:pt x="1" y="1"/>
                </a:moveTo>
                <a:lnTo>
                  <a:pt x="1" y="946"/>
                </a:lnTo>
                <a:lnTo>
                  <a:pt x="9305" y="946"/>
                </a:lnTo>
                <a:lnTo>
                  <a:pt x="9305" y="1"/>
                </a:lnTo>
                <a:close/>
              </a:path>
            </a:pathLst>
          </a:custGeom>
          <a:solidFill>
            <a:srgbClr val="7284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8"/>
          <p:cNvSpPr/>
          <p:nvPr/>
        </p:nvSpPr>
        <p:spPr>
          <a:xfrm>
            <a:off x="2729898" y="3722626"/>
            <a:ext cx="944070" cy="95969"/>
          </a:xfrm>
          <a:custGeom>
            <a:avLst/>
            <a:gdLst/>
            <a:ahLst/>
            <a:cxnLst/>
            <a:rect l="l" t="t" r="r" b="b"/>
            <a:pathLst>
              <a:path w="9306" h="946" extrusionOk="0">
                <a:moveTo>
                  <a:pt x="1" y="0"/>
                </a:moveTo>
                <a:lnTo>
                  <a:pt x="1" y="946"/>
                </a:lnTo>
                <a:lnTo>
                  <a:pt x="9305" y="946"/>
                </a:lnTo>
                <a:lnTo>
                  <a:pt x="9305" y="0"/>
                </a:lnTo>
                <a:close/>
              </a:path>
            </a:pathLst>
          </a:custGeom>
          <a:solidFill>
            <a:srgbClr val="FFF8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8"/>
          <p:cNvSpPr/>
          <p:nvPr/>
        </p:nvSpPr>
        <p:spPr>
          <a:xfrm>
            <a:off x="2763375" y="3629397"/>
            <a:ext cx="944070" cy="95969"/>
          </a:xfrm>
          <a:custGeom>
            <a:avLst/>
            <a:gdLst/>
            <a:ahLst/>
            <a:cxnLst/>
            <a:rect l="l" t="t" r="r" b="b"/>
            <a:pathLst>
              <a:path w="9306" h="946" extrusionOk="0">
                <a:moveTo>
                  <a:pt x="1" y="0"/>
                </a:moveTo>
                <a:lnTo>
                  <a:pt x="1" y="946"/>
                </a:lnTo>
                <a:lnTo>
                  <a:pt x="9305" y="946"/>
                </a:lnTo>
                <a:lnTo>
                  <a:pt x="9305" y="0"/>
                </a:lnTo>
                <a:close/>
              </a:path>
            </a:pathLst>
          </a:custGeom>
          <a:solidFill>
            <a:srgbClr val="90B7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8"/>
          <p:cNvSpPr/>
          <p:nvPr/>
        </p:nvSpPr>
        <p:spPr>
          <a:xfrm>
            <a:off x="2796852" y="3537082"/>
            <a:ext cx="944070" cy="95056"/>
          </a:xfrm>
          <a:custGeom>
            <a:avLst/>
            <a:gdLst/>
            <a:ahLst/>
            <a:cxnLst/>
            <a:rect l="l" t="t" r="r" b="b"/>
            <a:pathLst>
              <a:path w="9306" h="937" extrusionOk="0">
                <a:moveTo>
                  <a:pt x="1" y="0"/>
                </a:moveTo>
                <a:lnTo>
                  <a:pt x="1" y="937"/>
                </a:lnTo>
                <a:lnTo>
                  <a:pt x="9305" y="937"/>
                </a:lnTo>
                <a:lnTo>
                  <a:pt x="9305" y="0"/>
                </a:lnTo>
                <a:close/>
              </a:path>
            </a:pathLst>
          </a:custGeom>
          <a:solidFill>
            <a:srgbClr val="EED5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8"/>
          <p:cNvSpPr/>
          <p:nvPr/>
        </p:nvSpPr>
        <p:spPr>
          <a:xfrm>
            <a:off x="2694595" y="3443854"/>
            <a:ext cx="944070" cy="95158"/>
          </a:xfrm>
          <a:custGeom>
            <a:avLst/>
            <a:gdLst/>
            <a:ahLst/>
            <a:cxnLst/>
            <a:rect l="l" t="t" r="r" b="b"/>
            <a:pathLst>
              <a:path w="9306" h="938" extrusionOk="0">
                <a:moveTo>
                  <a:pt x="1" y="0"/>
                </a:moveTo>
                <a:lnTo>
                  <a:pt x="1" y="937"/>
                </a:lnTo>
                <a:lnTo>
                  <a:pt x="9305" y="937"/>
                </a:lnTo>
                <a:lnTo>
                  <a:pt x="9305" y="0"/>
                </a:lnTo>
                <a:close/>
              </a:path>
            </a:pathLst>
          </a:custGeom>
          <a:solidFill>
            <a:srgbClr val="F76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8"/>
          <p:cNvSpPr/>
          <p:nvPr/>
        </p:nvSpPr>
        <p:spPr>
          <a:xfrm>
            <a:off x="2743492" y="3350626"/>
            <a:ext cx="944070" cy="96071"/>
          </a:xfrm>
          <a:custGeom>
            <a:avLst/>
            <a:gdLst/>
            <a:ahLst/>
            <a:cxnLst/>
            <a:rect l="l" t="t" r="r" b="b"/>
            <a:pathLst>
              <a:path w="9306" h="947" extrusionOk="0">
                <a:moveTo>
                  <a:pt x="0" y="1"/>
                </a:moveTo>
                <a:lnTo>
                  <a:pt x="0" y="946"/>
                </a:lnTo>
                <a:lnTo>
                  <a:pt x="9305" y="946"/>
                </a:lnTo>
                <a:lnTo>
                  <a:pt x="9305" y="1"/>
                </a:lnTo>
                <a:close/>
              </a:path>
            </a:pathLst>
          </a:custGeom>
          <a:solidFill>
            <a:srgbClr val="7284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8"/>
          <p:cNvGrpSpPr/>
          <p:nvPr/>
        </p:nvGrpSpPr>
        <p:grpSpPr>
          <a:xfrm>
            <a:off x="5939975" y="3184391"/>
            <a:ext cx="590143" cy="732000"/>
            <a:chOff x="1713463" y="3664622"/>
            <a:chExt cx="330742" cy="410291"/>
          </a:xfrm>
        </p:grpSpPr>
        <p:sp>
          <p:nvSpPr>
            <p:cNvPr id="396" name="Google Shape;396;p8"/>
            <p:cNvSpPr/>
            <p:nvPr/>
          </p:nvSpPr>
          <p:spPr>
            <a:xfrm>
              <a:off x="1713463" y="3664622"/>
              <a:ext cx="330742" cy="410291"/>
            </a:xfrm>
            <a:custGeom>
              <a:avLst/>
              <a:gdLst/>
              <a:ahLst/>
              <a:cxnLst/>
              <a:rect l="l" t="t" r="r" b="b"/>
              <a:pathLst>
                <a:path w="5193" h="6442" extrusionOk="0">
                  <a:moveTo>
                    <a:pt x="0" y="0"/>
                  </a:moveTo>
                  <a:lnTo>
                    <a:pt x="0" y="6441"/>
                  </a:lnTo>
                  <a:lnTo>
                    <a:pt x="5192" y="6441"/>
                  </a:lnTo>
                  <a:lnTo>
                    <a:pt x="5192" y="0"/>
                  </a:lnTo>
                  <a:close/>
                </a:path>
              </a:pathLst>
            </a:custGeom>
            <a:solidFill>
              <a:srgbClr val="A0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1756643" y="3708375"/>
              <a:ext cx="244379" cy="322208"/>
            </a:xfrm>
            <a:custGeom>
              <a:avLst/>
              <a:gdLst/>
              <a:ahLst/>
              <a:cxnLst/>
              <a:rect l="l" t="t" r="r" b="b"/>
              <a:pathLst>
                <a:path w="3837" h="5059" extrusionOk="0">
                  <a:moveTo>
                    <a:pt x="0" y="0"/>
                  </a:moveTo>
                  <a:lnTo>
                    <a:pt x="0" y="5058"/>
                  </a:lnTo>
                  <a:lnTo>
                    <a:pt x="3836" y="5058"/>
                  </a:lnTo>
                  <a:lnTo>
                    <a:pt x="3836" y="0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1790716" y="3766905"/>
              <a:ext cx="73371" cy="100057"/>
            </a:xfrm>
            <a:custGeom>
              <a:avLst/>
              <a:gdLst/>
              <a:ahLst/>
              <a:cxnLst/>
              <a:rect l="l" t="t" r="r" b="b"/>
              <a:pathLst>
                <a:path w="1152" h="1571" extrusionOk="0">
                  <a:moveTo>
                    <a:pt x="571" y="0"/>
                  </a:moveTo>
                  <a:cubicBezTo>
                    <a:pt x="259" y="0"/>
                    <a:pt x="1" y="348"/>
                    <a:pt x="1" y="785"/>
                  </a:cubicBezTo>
                  <a:cubicBezTo>
                    <a:pt x="1" y="1222"/>
                    <a:pt x="259" y="1570"/>
                    <a:pt x="571" y="1570"/>
                  </a:cubicBezTo>
                  <a:cubicBezTo>
                    <a:pt x="893" y="1570"/>
                    <a:pt x="1151" y="1222"/>
                    <a:pt x="1151" y="785"/>
                  </a:cubicBezTo>
                  <a:cubicBezTo>
                    <a:pt x="1151" y="348"/>
                    <a:pt x="893" y="0"/>
                    <a:pt x="571" y="0"/>
                  </a:cubicBezTo>
                  <a:close/>
                </a:path>
              </a:pathLst>
            </a:custGeom>
            <a:solidFill>
              <a:srgbClr val="DDB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1899813" y="3814607"/>
              <a:ext cx="62544" cy="85854"/>
            </a:xfrm>
            <a:custGeom>
              <a:avLst/>
              <a:gdLst/>
              <a:ahLst/>
              <a:cxnLst/>
              <a:rect l="l" t="t" r="r" b="b"/>
              <a:pathLst>
                <a:path w="982" h="1348" extrusionOk="0">
                  <a:moveTo>
                    <a:pt x="491" y="0"/>
                  </a:moveTo>
                  <a:cubicBezTo>
                    <a:pt x="223" y="0"/>
                    <a:pt x="0" y="304"/>
                    <a:pt x="0" y="678"/>
                  </a:cubicBezTo>
                  <a:cubicBezTo>
                    <a:pt x="0" y="1044"/>
                    <a:pt x="223" y="1347"/>
                    <a:pt x="491" y="1347"/>
                  </a:cubicBezTo>
                  <a:cubicBezTo>
                    <a:pt x="759" y="1347"/>
                    <a:pt x="982" y="1044"/>
                    <a:pt x="982" y="678"/>
                  </a:cubicBezTo>
                  <a:cubicBezTo>
                    <a:pt x="982" y="304"/>
                    <a:pt x="759" y="0"/>
                    <a:pt x="491" y="0"/>
                  </a:cubicBezTo>
                  <a:close/>
                </a:path>
              </a:pathLst>
            </a:custGeom>
            <a:solidFill>
              <a:srgbClr val="EFC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1762311" y="3857214"/>
              <a:ext cx="142092" cy="173364"/>
            </a:xfrm>
            <a:custGeom>
              <a:avLst/>
              <a:gdLst/>
              <a:ahLst/>
              <a:cxnLst/>
              <a:rect l="l" t="t" r="r" b="b"/>
              <a:pathLst>
                <a:path w="2231" h="2722" extrusionOk="0">
                  <a:moveTo>
                    <a:pt x="1499" y="0"/>
                  </a:moveTo>
                  <a:lnTo>
                    <a:pt x="545" y="9"/>
                  </a:lnTo>
                  <a:cubicBezTo>
                    <a:pt x="545" y="9"/>
                    <a:pt x="526" y="5"/>
                    <a:pt x="496" y="5"/>
                  </a:cubicBezTo>
                  <a:cubicBezTo>
                    <a:pt x="361" y="5"/>
                    <a:pt x="1" y="94"/>
                    <a:pt x="81" y="1071"/>
                  </a:cubicBezTo>
                  <a:cubicBezTo>
                    <a:pt x="179" y="2275"/>
                    <a:pt x="72" y="2721"/>
                    <a:pt x="72" y="2721"/>
                  </a:cubicBezTo>
                  <a:lnTo>
                    <a:pt x="1981" y="2721"/>
                  </a:lnTo>
                  <a:lnTo>
                    <a:pt x="1981" y="928"/>
                  </a:lnTo>
                  <a:cubicBezTo>
                    <a:pt x="1981" y="928"/>
                    <a:pt x="2231" y="161"/>
                    <a:pt x="1499" y="0"/>
                  </a:cubicBezTo>
                  <a:close/>
                </a:path>
              </a:pathLst>
            </a:custGeom>
            <a:solidFill>
              <a:srgbClr val="DDB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1877077" y="3895299"/>
              <a:ext cx="109165" cy="135278"/>
            </a:xfrm>
            <a:custGeom>
              <a:avLst/>
              <a:gdLst/>
              <a:ahLst/>
              <a:cxnLst/>
              <a:rect l="l" t="t" r="r" b="b"/>
              <a:pathLst>
                <a:path w="1714" h="2124" extrusionOk="0">
                  <a:moveTo>
                    <a:pt x="616" y="0"/>
                  </a:moveTo>
                  <a:cubicBezTo>
                    <a:pt x="616" y="0"/>
                    <a:pt x="63" y="18"/>
                    <a:pt x="27" y="473"/>
                  </a:cubicBezTo>
                  <a:cubicBezTo>
                    <a:pt x="1" y="937"/>
                    <a:pt x="179" y="2123"/>
                    <a:pt x="179" y="2123"/>
                  </a:cubicBezTo>
                  <a:lnTo>
                    <a:pt x="1713" y="2123"/>
                  </a:lnTo>
                  <a:lnTo>
                    <a:pt x="1713" y="473"/>
                  </a:lnTo>
                  <a:cubicBezTo>
                    <a:pt x="1713" y="473"/>
                    <a:pt x="1535" y="0"/>
                    <a:pt x="1080" y="0"/>
                  </a:cubicBezTo>
                  <a:close/>
                </a:path>
              </a:pathLst>
            </a:custGeom>
            <a:solidFill>
              <a:srgbClr val="EFC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402;p8"/>
          <p:cNvGrpSpPr/>
          <p:nvPr/>
        </p:nvGrpSpPr>
        <p:grpSpPr>
          <a:xfrm>
            <a:off x="1240306" y="3053586"/>
            <a:ext cx="2433679" cy="3251138"/>
            <a:chOff x="4364260" y="3532223"/>
            <a:chExt cx="1240407" cy="1526858"/>
          </a:xfrm>
        </p:grpSpPr>
        <p:sp>
          <p:nvSpPr>
            <p:cNvPr id="403" name="Google Shape;403;p8"/>
            <p:cNvSpPr/>
            <p:nvPr/>
          </p:nvSpPr>
          <p:spPr>
            <a:xfrm>
              <a:off x="4546509" y="4850458"/>
              <a:ext cx="1058158" cy="208623"/>
            </a:xfrm>
            <a:custGeom>
              <a:avLst/>
              <a:gdLst/>
              <a:ahLst/>
              <a:cxnLst/>
              <a:rect l="l" t="t" r="r" b="b"/>
              <a:pathLst>
                <a:path w="23687" h="2088" extrusionOk="0">
                  <a:moveTo>
                    <a:pt x="11848" y="0"/>
                  </a:moveTo>
                  <a:cubicBezTo>
                    <a:pt x="5300" y="0"/>
                    <a:pt x="1" y="1044"/>
                    <a:pt x="1" y="1044"/>
                  </a:cubicBezTo>
                  <a:cubicBezTo>
                    <a:pt x="1" y="1044"/>
                    <a:pt x="5300" y="2088"/>
                    <a:pt x="11848" y="2088"/>
                  </a:cubicBezTo>
                  <a:cubicBezTo>
                    <a:pt x="18387" y="2088"/>
                    <a:pt x="23686" y="1044"/>
                    <a:pt x="23686" y="1044"/>
                  </a:cubicBezTo>
                  <a:cubicBezTo>
                    <a:pt x="23686" y="1044"/>
                    <a:pt x="18387" y="0"/>
                    <a:pt x="11848" y="0"/>
                  </a:cubicBezTo>
                  <a:close/>
                </a:path>
              </a:pathLst>
            </a:custGeom>
            <a:solidFill>
              <a:srgbClr val="353535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4" name="Google Shape;404;p8"/>
            <p:cNvGrpSpPr/>
            <p:nvPr/>
          </p:nvGrpSpPr>
          <p:grpSpPr>
            <a:xfrm>
              <a:off x="4364260" y="3532223"/>
              <a:ext cx="1146302" cy="1478593"/>
              <a:chOff x="4772498" y="2642640"/>
              <a:chExt cx="890263" cy="1148332"/>
            </a:xfrm>
          </p:grpSpPr>
          <p:sp>
            <p:nvSpPr>
              <p:cNvPr id="405" name="Google Shape;405;p8"/>
              <p:cNvSpPr/>
              <p:nvPr/>
            </p:nvSpPr>
            <p:spPr>
              <a:xfrm>
                <a:off x="5071557" y="3256594"/>
                <a:ext cx="420917" cy="66823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2017" extrusionOk="0">
                    <a:moveTo>
                      <a:pt x="12472" y="0"/>
                    </a:moveTo>
                    <a:lnTo>
                      <a:pt x="197" y="232"/>
                    </a:lnTo>
                    <a:cubicBezTo>
                      <a:pt x="197" y="232"/>
                      <a:pt x="1" y="1526"/>
                      <a:pt x="2079" y="1829"/>
                    </a:cubicBezTo>
                    <a:cubicBezTo>
                      <a:pt x="2975" y="1956"/>
                      <a:pt x="4450" y="2017"/>
                      <a:pt x="5984" y="2017"/>
                    </a:cubicBezTo>
                    <a:cubicBezTo>
                      <a:pt x="8008" y="2017"/>
                      <a:pt x="10134" y="1911"/>
                      <a:pt x="11170" y="1713"/>
                    </a:cubicBezTo>
                    <a:cubicBezTo>
                      <a:pt x="12704" y="1410"/>
                      <a:pt x="12472" y="0"/>
                      <a:pt x="12472" y="0"/>
                    </a:cubicBezTo>
                    <a:close/>
                  </a:path>
                </a:pathLst>
              </a:custGeom>
              <a:solidFill>
                <a:srgbClr val="A082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8"/>
              <p:cNvSpPr/>
              <p:nvPr/>
            </p:nvSpPr>
            <p:spPr>
              <a:xfrm>
                <a:off x="5255391" y="3326033"/>
                <a:ext cx="49397" cy="297938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8993" extrusionOk="0">
                    <a:moveTo>
                      <a:pt x="745" y="1"/>
                    </a:moveTo>
                    <a:cubicBezTo>
                      <a:pt x="373" y="1"/>
                      <a:pt x="0" y="242"/>
                      <a:pt x="0" y="723"/>
                    </a:cubicBezTo>
                    <a:lnTo>
                      <a:pt x="0" y="8270"/>
                    </a:lnTo>
                    <a:cubicBezTo>
                      <a:pt x="0" y="8752"/>
                      <a:pt x="373" y="8993"/>
                      <a:pt x="745" y="8993"/>
                    </a:cubicBezTo>
                    <a:cubicBezTo>
                      <a:pt x="1118" y="8993"/>
                      <a:pt x="1490" y="8752"/>
                      <a:pt x="1490" y="8270"/>
                    </a:cubicBezTo>
                    <a:lnTo>
                      <a:pt x="1490" y="723"/>
                    </a:lnTo>
                    <a:cubicBezTo>
                      <a:pt x="1490" y="242"/>
                      <a:pt x="1118" y="1"/>
                      <a:pt x="745" y="1"/>
                    </a:cubicBezTo>
                    <a:close/>
                  </a:path>
                </a:pathLst>
              </a:custGeom>
              <a:solidFill>
                <a:srgbClr val="C4A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8"/>
              <p:cNvSpPr/>
              <p:nvPr/>
            </p:nvSpPr>
            <p:spPr>
              <a:xfrm>
                <a:off x="5067415" y="3601802"/>
                <a:ext cx="234527" cy="157036"/>
              </a:xfrm>
              <a:custGeom>
                <a:avLst/>
                <a:gdLst/>
                <a:ahLst/>
                <a:cxnLst/>
                <a:rect l="l" t="t" r="r" b="b"/>
                <a:pathLst>
                  <a:path w="7079" h="4740" extrusionOk="0">
                    <a:moveTo>
                      <a:pt x="6318" y="1"/>
                    </a:moveTo>
                    <a:cubicBezTo>
                      <a:pt x="6264" y="1"/>
                      <a:pt x="6207" y="9"/>
                      <a:pt x="6147" y="27"/>
                    </a:cubicBezTo>
                    <a:cubicBezTo>
                      <a:pt x="4568" y="482"/>
                      <a:pt x="3034" y="1115"/>
                      <a:pt x="1598" y="1918"/>
                    </a:cubicBezTo>
                    <a:cubicBezTo>
                      <a:pt x="607" y="2480"/>
                      <a:pt x="1" y="3131"/>
                      <a:pt x="250" y="4336"/>
                    </a:cubicBezTo>
                    <a:cubicBezTo>
                      <a:pt x="308" y="4617"/>
                      <a:pt x="514" y="4739"/>
                      <a:pt x="733" y="4739"/>
                    </a:cubicBezTo>
                    <a:cubicBezTo>
                      <a:pt x="1061" y="4739"/>
                      <a:pt x="1416" y="4464"/>
                      <a:pt x="1330" y="4041"/>
                    </a:cubicBezTo>
                    <a:cubicBezTo>
                      <a:pt x="1134" y="3104"/>
                      <a:pt x="2436" y="2712"/>
                      <a:pt x="3105" y="2382"/>
                    </a:cubicBezTo>
                    <a:cubicBezTo>
                      <a:pt x="4176" y="1855"/>
                      <a:pt x="5300" y="1436"/>
                      <a:pt x="6451" y="1097"/>
                    </a:cubicBezTo>
                    <a:cubicBezTo>
                      <a:pt x="7078" y="918"/>
                      <a:pt x="6887" y="1"/>
                      <a:pt x="6318" y="1"/>
                    </a:cubicBezTo>
                    <a:close/>
                  </a:path>
                </a:pathLst>
              </a:custGeom>
              <a:solidFill>
                <a:srgbClr val="4D5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8"/>
              <p:cNvSpPr/>
              <p:nvPr/>
            </p:nvSpPr>
            <p:spPr>
              <a:xfrm>
                <a:off x="5259797" y="3600179"/>
                <a:ext cx="259540" cy="154949"/>
              </a:xfrm>
              <a:custGeom>
                <a:avLst/>
                <a:gdLst/>
                <a:ahLst/>
                <a:cxnLst/>
                <a:rect l="l" t="t" r="r" b="b"/>
                <a:pathLst>
                  <a:path w="7834" h="4677" extrusionOk="0">
                    <a:moveTo>
                      <a:pt x="839" y="0"/>
                    </a:moveTo>
                    <a:cubicBezTo>
                      <a:pt x="226" y="0"/>
                      <a:pt x="0" y="959"/>
                      <a:pt x="661" y="1093"/>
                    </a:cubicBezTo>
                    <a:cubicBezTo>
                      <a:pt x="1884" y="1334"/>
                      <a:pt x="3079" y="1789"/>
                      <a:pt x="4239" y="2235"/>
                    </a:cubicBezTo>
                    <a:cubicBezTo>
                      <a:pt x="4997" y="2520"/>
                      <a:pt x="6683" y="2859"/>
                      <a:pt x="6523" y="3974"/>
                    </a:cubicBezTo>
                    <a:cubicBezTo>
                      <a:pt x="6464" y="4398"/>
                      <a:pt x="6827" y="4676"/>
                      <a:pt x="7149" y="4676"/>
                    </a:cubicBezTo>
                    <a:cubicBezTo>
                      <a:pt x="7363" y="4676"/>
                      <a:pt x="7559" y="4553"/>
                      <a:pt x="7602" y="4269"/>
                    </a:cubicBezTo>
                    <a:cubicBezTo>
                      <a:pt x="7834" y="2654"/>
                      <a:pt x="6746" y="2047"/>
                      <a:pt x="5461" y="1521"/>
                    </a:cubicBezTo>
                    <a:cubicBezTo>
                      <a:pt x="4007" y="932"/>
                      <a:pt x="2499" y="317"/>
                      <a:pt x="965" y="13"/>
                    </a:cubicBezTo>
                    <a:cubicBezTo>
                      <a:pt x="921" y="4"/>
                      <a:pt x="879" y="0"/>
                      <a:pt x="839" y="0"/>
                    </a:cubicBezTo>
                    <a:close/>
                  </a:path>
                </a:pathLst>
              </a:custGeom>
              <a:solidFill>
                <a:srgbClr val="4D5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>
                <a:off x="5261222" y="3600908"/>
                <a:ext cx="122183" cy="173336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5232" extrusionOk="0">
                    <a:moveTo>
                      <a:pt x="786" y="0"/>
                    </a:moveTo>
                    <a:cubicBezTo>
                      <a:pt x="387" y="0"/>
                      <a:pt x="1" y="400"/>
                      <a:pt x="288" y="812"/>
                    </a:cubicBezTo>
                    <a:cubicBezTo>
                      <a:pt x="752" y="1481"/>
                      <a:pt x="1261" y="2132"/>
                      <a:pt x="1751" y="2784"/>
                    </a:cubicBezTo>
                    <a:cubicBezTo>
                      <a:pt x="2251" y="3444"/>
                      <a:pt x="2510" y="3809"/>
                      <a:pt x="2456" y="4693"/>
                    </a:cubicBezTo>
                    <a:cubicBezTo>
                      <a:pt x="2434" y="5053"/>
                      <a:pt x="2700" y="5231"/>
                      <a:pt x="2978" y="5231"/>
                    </a:cubicBezTo>
                    <a:cubicBezTo>
                      <a:pt x="3257" y="5231"/>
                      <a:pt x="3549" y="5051"/>
                      <a:pt x="3571" y="4693"/>
                    </a:cubicBezTo>
                    <a:cubicBezTo>
                      <a:pt x="3687" y="2855"/>
                      <a:pt x="2233" y="1659"/>
                      <a:pt x="1252" y="250"/>
                    </a:cubicBezTo>
                    <a:cubicBezTo>
                      <a:pt x="1129" y="74"/>
                      <a:pt x="956" y="0"/>
                      <a:pt x="786" y="0"/>
                    </a:cubicBezTo>
                    <a:close/>
                  </a:path>
                </a:pathLst>
              </a:custGeom>
              <a:solidFill>
                <a:srgbClr val="4D5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5059133" y="3706127"/>
                <a:ext cx="68910" cy="68877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2079" extrusionOk="0">
                    <a:moveTo>
                      <a:pt x="1036" y="0"/>
                    </a:moveTo>
                    <a:cubicBezTo>
                      <a:pt x="465" y="0"/>
                      <a:pt x="1" y="464"/>
                      <a:pt x="1" y="1044"/>
                    </a:cubicBezTo>
                    <a:cubicBezTo>
                      <a:pt x="1" y="1615"/>
                      <a:pt x="465" y="2079"/>
                      <a:pt x="1036" y="2079"/>
                    </a:cubicBezTo>
                    <a:cubicBezTo>
                      <a:pt x="1616" y="2079"/>
                      <a:pt x="2080" y="1615"/>
                      <a:pt x="2080" y="1044"/>
                    </a:cubicBezTo>
                    <a:cubicBezTo>
                      <a:pt x="2080" y="464"/>
                      <a:pt x="1616" y="0"/>
                      <a:pt x="1036" y="0"/>
                    </a:cubicBezTo>
                    <a:close/>
                  </a:path>
                </a:pathLst>
              </a:custGeom>
              <a:solidFill>
                <a:srgbClr val="4D5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>
                <a:off x="5459335" y="3702284"/>
                <a:ext cx="68877" cy="68877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079" extrusionOk="0">
                    <a:moveTo>
                      <a:pt x="1035" y="0"/>
                    </a:moveTo>
                    <a:cubicBezTo>
                      <a:pt x="464" y="0"/>
                      <a:pt x="0" y="464"/>
                      <a:pt x="0" y="1044"/>
                    </a:cubicBezTo>
                    <a:cubicBezTo>
                      <a:pt x="0" y="1615"/>
                      <a:pt x="464" y="2079"/>
                      <a:pt x="1035" y="2079"/>
                    </a:cubicBezTo>
                    <a:cubicBezTo>
                      <a:pt x="1615" y="2079"/>
                      <a:pt x="2079" y="1615"/>
                      <a:pt x="2079" y="1044"/>
                    </a:cubicBezTo>
                    <a:cubicBezTo>
                      <a:pt x="2079" y="464"/>
                      <a:pt x="1615" y="0"/>
                      <a:pt x="1035" y="0"/>
                    </a:cubicBezTo>
                    <a:close/>
                  </a:path>
                </a:pathLst>
              </a:custGeom>
              <a:solidFill>
                <a:srgbClr val="4D5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5326619" y="3722062"/>
                <a:ext cx="68910" cy="68910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2080" extrusionOk="0">
                    <a:moveTo>
                      <a:pt x="1035" y="1"/>
                    </a:moveTo>
                    <a:cubicBezTo>
                      <a:pt x="464" y="1"/>
                      <a:pt x="0" y="465"/>
                      <a:pt x="0" y="1036"/>
                    </a:cubicBezTo>
                    <a:cubicBezTo>
                      <a:pt x="0" y="1615"/>
                      <a:pt x="464" y="2079"/>
                      <a:pt x="1035" y="2079"/>
                    </a:cubicBezTo>
                    <a:cubicBezTo>
                      <a:pt x="1615" y="2079"/>
                      <a:pt x="2079" y="1615"/>
                      <a:pt x="2079" y="1036"/>
                    </a:cubicBezTo>
                    <a:cubicBezTo>
                      <a:pt x="2079" y="465"/>
                      <a:pt x="1615" y="1"/>
                      <a:pt x="1035" y="1"/>
                    </a:cubicBezTo>
                    <a:close/>
                  </a:path>
                </a:pathLst>
              </a:custGeom>
              <a:solidFill>
                <a:srgbClr val="4D5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5248898" y="3553599"/>
                <a:ext cx="64736" cy="80738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2437" extrusionOk="0">
                    <a:moveTo>
                      <a:pt x="98" y="1"/>
                    </a:moveTo>
                    <a:cubicBezTo>
                      <a:pt x="45" y="1"/>
                      <a:pt x="0" y="45"/>
                      <a:pt x="0" y="99"/>
                    </a:cubicBezTo>
                    <a:lnTo>
                      <a:pt x="0" y="2436"/>
                    </a:lnTo>
                    <a:lnTo>
                      <a:pt x="1954" y="2436"/>
                    </a:lnTo>
                    <a:lnTo>
                      <a:pt x="1954" y="99"/>
                    </a:lnTo>
                    <a:cubicBezTo>
                      <a:pt x="1954" y="45"/>
                      <a:pt x="1909" y="1"/>
                      <a:pt x="1847" y="1"/>
                    </a:cubicBezTo>
                    <a:close/>
                  </a:path>
                </a:pathLst>
              </a:custGeom>
              <a:solidFill>
                <a:srgbClr val="4E42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5211064" y="3313345"/>
                <a:ext cx="135104" cy="41114"/>
              </a:xfrm>
              <a:custGeom>
                <a:avLst/>
                <a:gdLst/>
                <a:ahLst/>
                <a:cxnLst/>
                <a:rect l="l" t="t" r="r" b="b"/>
                <a:pathLst>
                  <a:path w="4078" h="1241" extrusionOk="0">
                    <a:moveTo>
                      <a:pt x="54" y="0"/>
                    </a:moveTo>
                    <a:cubicBezTo>
                      <a:pt x="0" y="776"/>
                      <a:pt x="420" y="1240"/>
                      <a:pt x="2079" y="1240"/>
                    </a:cubicBezTo>
                    <a:cubicBezTo>
                      <a:pt x="4077" y="1240"/>
                      <a:pt x="4033" y="401"/>
                      <a:pt x="4077" y="9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082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4772498" y="2643004"/>
                <a:ext cx="534652" cy="643484"/>
              </a:xfrm>
              <a:custGeom>
                <a:avLst/>
                <a:gdLst/>
                <a:ahLst/>
                <a:cxnLst/>
                <a:rect l="l" t="t" r="r" b="b"/>
                <a:pathLst>
                  <a:path w="16138" h="19423" extrusionOk="0">
                    <a:moveTo>
                      <a:pt x="1515" y="1"/>
                    </a:moveTo>
                    <a:cubicBezTo>
                      <a:pt x="1338" y="1"/>
                      <a:pt x="1" y="71"/>
                      <a:pt x="276" y="2205"/>
                    </a:cubicBezTo>
                    <a:cubicBezTo>
                      <a:pt x="446" y="3463"/>
                      <a:pt x="1980" y="12000"/>
                      <a:pt x="2952" y="16568"/>
                    </a:cubicBezTo>
                    <a:cubicBezTo>
                      <a:pt x="3372" y="18521"/>
                      <a:pt x="4790" y="19092"/>
                      <a:pt x="6779" y="19172"/>
                    </a:cubicBezTo>
                    <a:lnTo>
                      <a:pt x="16138" y="19422"/>
                    </a:lnTo>
                    <a:cubicBezTo>
                      <a:pt x="16138" y="19422"/>
                      <a:pt x="13997" y="18262"/>
                      <a:pt x="13310" y="16960"/>
                    </a:cubicBezTo>
                    <a:cubicBezTo>
                      <a:pt x="13042" y="16452"/>
                      <a:pt x="12783" y="15640"/>
                      <a:pt x="12560" y="14658"/>
                    </a:cubicBezTo>
                    <a:cubicBezTo>
                      <a:pt x="11401" y="9663"/>
                      <a:pt x="10794" y="1"/>
                      <a:pt x="10794" y="1"/>
                    </a:cubicBezTo>
                    <a:lnTo>
                      <a:pt x="1534" y="1"/>
                    </a:lnTo>
                    <a:cubicBezTo>
                      <a:pt x="1534" y="1"/>
                      <a:pt x="1527" y="1"/>
                      <a:pt x="1515" y="1"/>
                    </a:cubicBezTo>
                    <a:close/>
                  </a:path>
                </a:pathLst>
              </a:custGeom>
              <a:solidFill>
                <a:srgbClr val="4D5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4875332" y="2643038"/>
                <a:ext cx="313310" cy="486912"/>
              </a:xfrm>
              <a:custGeom>
                <a:avLst/>
                <a:gdLst/>
                <a:ahLst/>
                <a:cxnLst/>
                <a:rect l="l" t="t" r="r" b="b"/>
                <a:pathLst>
                  <a:path w="9457" h="14697" extrusionOk="0">
                    <a:moveTo>
                      <a:pt x="0" y="0"/>
                    </a:moveTo>
                    <a:cubicBezTo>
                      <a:pt x="54" y="1178"/>
                      <a:pt x="152" y="2364"/>
                      <a:pt x="294" y="3533"/>
                    </a:cubicBezTo>
                    <a:cubicBezTo>
                      <a:pt x="598" y="6040"/>
                      <a:pt x="1142" y="8582"/>
                      <a:pt x="2471" y="10723"/>
                    </a:cubicBezTo>
                    <a:cubicBezTo>
                      <a:pt x="3809" y="12864"/>
                      <a:pt x="6057" y="14568"/>
                      <a:pt x="8582" y="14693"/>
                    </a:cubicBezTo>
                    <a:cubicBezTo>
                      <a:pt x="8649" y="14695"/>
                      <a:pt x="8717" y="14696"/>
                      <a:pt x="8786" y="14696"/>
                    </a:cubicBezTo>
                    <a:cubicBezTo>
                      <a:pt x="9007" y="14696"/>
                      <a:pt x="9231" y="14685"/>
                      <a:pt x="9456" y="14657"/>
                    </a:cubicBezTo>
                    <a:cubicBezTo>
                      <a:pt x="8297" y="9662"/>
                      <a:pt x="7690" y="0"/>
                      <a:pt x="7690" y="0"/>
                    </a:cubicBezTo>
                    <a:close/>
                  </a:path>
                </a:pathLst>
              </a:custGeom>
              <a:solidFill>
                <a:srgbClr val="353535">
                  <a:alpha val="26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5088718" y="2642640"/>
                <a:ext cx="574044" cy="645207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19475" extrusionOk="0">
                    <a:moveTo>
                      <a:pt x="1401" y="1"/>
                    </a:moveTo>
                    <a:cubicBezTo>
                      <a:pt x="1349" y="1"/>
                      <a:pt x="1299" y="5"/>
                      <a:pt x="1249" y="12"/>
                    </a:cubicBezTo>
                    <a:cubicBezTo>
                      <a:pt x="446" y="137"/>
                      <a:pt x="0" y="592"/>
                      <a:pt x="89" y="1431"/>
                    </a:cubicBezTo>
                    <a:cubicBezTo>
                      <a:pt x="205" y="2555"/>
                      <a:pt x="1169" y="16900"/>
                      <a:pt x="3988" y="18684"/>
                    </a:cubicBezTo>
                    <a:cubicBezTo>
                      <a:pt x="4701" y="19130"/>
                      <a:pt x="5228" y="19398"/>
                      <a:pt x="6593" y="19433"/>
                    </a:cubicBezTo>
                    <a:cubicBezTo>
                      <a:pt x="7546" y="19460"/>
                      <a:pt x="8596" y="19474"/>
                      <a:pt x="9646" y="19474"/>
                    </a:cubicBezTo>
                    <a:cubicBezTo>
                      <a:pt x="12456" y="19474"/>
                      <a:pt x="15266" y="19373"/>
                      <a:pt x="16227" y="19139"/>
                    </a:cubicBezTo>
                    <a:cubicBezTo>
                      <a:pt x="17327" y="18868"/>
                      <a:pt x="17069" y="16780"/>
                      <a:pt x="15605" y="16780"/>
                    </a:cubicBezTo>
                    <a:cubicBezTo>
                      <a:pt x="15573" y="16780"/>
                      <a:pt x="15539" y="16782"/>
                      <a:pt x="15505" y="16784"/>
                    </a:cubicBezTo>
                    <a:cubicBezTo>
                      <a:pt x="14332" y="16860"/>
                      <a:pt x="12076" y="17007"/>
                      <a:pt x="9994" y="17007"/>
                    </a:cubicBezTo>
                    <a:cubicBezTo>
                      <a:pt x="7944" y="17007"/>
                      <a:pt x="6062" y="16865"/>
                      <a:pt x="5549" y="16373"/>
                    </a:cubicBezTo>
                    <a:cubicBezTo>
                      <a:pt x="4184" y="15080"/>
                      <a:pt x="3265" y="10503"/>
                      <a:pt x="2471" y="1011"/>
                    </a:cubicBezTo>
                    <a:cubicBezTo>
                      <a:pt x="2415" y="342"/>
                      <a:pt x="1884" y="1"/>
                      <a:pt x="1401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5177968" y="3038470"/>
                <a:ext cx="434666" cy="207162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6253" extrusionOk="0">
                    <a:moveTo>
                      <a:pt x="571" y="1"/>
                    </a:moveTo>
                    <a:cubicBezTo>
                      <a:pt x="0" y="1"/>
                      <a:pt x="0" y="893"/>
                      <a:pt x="571" y="893"/>
                    </a:cubicBezTo>
                    <a:cubicBezTo>
                      <a:pt x="1927" y="902"/>
                      <a:pt x="3274" y="910"/>
                      <a:pt x="4630" y="919"/>
                    </a:cubicBezTo>
                    <a:cubicBezTo>
                      <a:pt x="4695" y="920"/>
                      <a:pt x="4761" y="920"/>
                      <a:pt x="4826" y="920"/>
                    </a:cubicBezTo>
                    <a:cubicBezTo>
                      <a:pt x="5397" y="920"/>
                      <a:pt x="5977" y="905"/>
                      <a:pt x="6556" y="905"/>
                    </a:cubicBezTo>
                    <a:cubicBezTo>
                      <a:pt x="7237" y="905"/>
                      <a:pt x="7918" y="926"/>
                      <a:pt x="8582" y="1018"/>
                    </a:cubicBezTo>
                    <a:cubicBezTo>
                      <a:pt x="11196" y="1374"/>
                      <a:pt x="11821" y="3685"/>
                      <a:pt x="12204" y="5933"/>
                    </a:cubicBezTo>
                    <a:cubicBezTo>
                      <a:pt x="12243" y="6156"/>
                      <a:pt x="12402" y="6253"/>
                      <a:pt x="12573" y="6253"/>
                    </a:cubicBezTo>
                    <a:cubicBezTo>
                      <a:pt x="12832" y="6253"/>
                      <a:pt x="13120" y="6031"/>
                      <a:pt x="13061" y="5692"/>
                    </a:cubicBezTo>
                    <a:cubicBezTo>
                      <a:pt x="12686" y="3480"/>
                      <a:pt x="11999" y="1026"/>
                      <a:pt x="9581" y="313"/>
                    </a:cubicBezTo>
                    <a:cubicBezTo>
                      <a:pt x="8748" y="67"/>
                      <a:pt x="7860" y="26"/>
                      <a:pt x="6976" y="26"/>
                    </a:cubicBezTo>
                    <a:cubicBezTo>
                      <a:pt x="6533" y="26"/>
                      <a:pt x="6090" y="37"/>
                      <a:pt x="5656" y="37"/>
                    </a:cubicBezTo>
                    <a:cubicBezTo>
                      <a:pt x="5602" y="37"/>
                      <a:pt x="5549" y="37"/>
                      <a:pt x="5496" y="36"/>
                    </a:cubicBezTo>
                    <a:cubicBezTo>
                      <a:pt x="3854" y="27"/>
                      <a:pt x="2213" y="18"/>
                      <a:pt x="571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>
                <a:off x="5258041" y="3023032"/>
                <a:ext cx="216372" cy="67055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2024" extrusionOk="0">
                    <a:moveTo>
                      <a:pt x="2262" y="0"/>
                    </a:moveTo>
                    <a:cubicBezTo>
                      <a:pt x="1238" y="0"/>
                      <a:pt x="382" y="51"/>
                      <a:pt x="295" y="163"/>
                    </a:cubicBezTo>
                    <a:cubicBezTo>
                      <a:pt x="1" y="529"/>
                      <a:pt x="19" y="1689"/>
                      <a:pt x="643" y="1823"/>
                    </a:cubicBezTo>
                    <a:cubicBezTo>
                      <a:pt x="1324" y="1972"/>
                      <a:pt x="2706" y="2024"/>
                      <a:pt x="3899" y="2024"/>
                    </a:cubicBezTo>
                    <a:cubicBezTo>
                      <a:pt x="4848" y="2024"/>
                      <a:pt x="5678" y="1991"/>
                      <a:pt x="5942" y="1947"/>
                    </a:cubicBezTo>
                    <a:cubicBezTo>
                      <a:pt x="6531" y="1849"/>
                      <a:pt x="6344" y="511"/>
                      <a:pt x="5942" y="288"/>
                    </a:cubicBezTo>
                    <a:cubicBezTo>
                      <a:pt x="5609" y="108"/>
                      <a:pt x="3757" y="0"/>
                      <a:pt x="2262" y="0"/>
                    </a:cubicBezTo>
                    <a:close/>
                  </a:path>
                </a:pathLst>
              </a:custGeom>
              <a:solidFill>
                <a:srgbClr val="4D5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0" name="Google Shape;420;p8"/>
          <p:cNvGrpSpPr/>
          <p:nvPr/>
        </p:nvGrpSpPr>
        <p:grpSpPr>
          <a:xfrm>
            <a:off x="5318975" y="3187777"/>
            <a:ext cx="749585" cy="732000"/>
            <a:chOff x="4309950" y="3187777"/>
            <a:chExt cx="749585" cy="732000"/>
          </a:xfrm>
        </p:grpSpPr>
        <p:sp>
          <p:nvSpPr>
            <p:cNvPr id="421" name="Google Shape;421;p8"/>
            <p:cNvSpPr/>
            <p:nvPr/>
          </p:nvSpPr>
          <p:spPr>
            <a:xfrm>
              <a:off x="4747535" y="3427347"/>
              <a:ext cx="312000" cy="334200"/>
            </a:xfrm>
            <a:prstGeom prst="roundRect">
              <a:avLst>
                <a:gd name="adj" fmla="val 39022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4363121" y="3187777"/>
              <a:ext cx="549000" cy="732000"/>
            </a:xfrm>
            <a:prstGeom prst="roundRect">
              <a:avLst>
                <a:gd name="adj" fmla="val 1091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 txBox="1"/>
            <p:nvPr/>
          </p:nvSpPr>
          <p:spPr>
            <a:xfrm>
              <a:off x="4309950" y="3353049"/>
              <a:ext cx="655200" cy="48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WORLD’S</a:t>
              </a:r>
              <a:endPara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BEST</a:t>
              </a:r>
              <a:endPara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BOSS</a:t>
              </a:r>
              <a:endPara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1_1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3"/>
          <p:cNvSpPr/>
          <p:nvPr/>
        </p:nvSpPr>
        <p:spPr>
          <a:xfrm flipH="1">
            <a:off x="-685417" y="3787398"/>
            <a:ext cx="3428990" cy="2961143"/>
          </a:xfrm>
          <a:custGeom>
            <a:avLst/>
            <a:gdLst/>
            <a:ahLst/>
            <a:cxnLst/>
            <a:rect l="l" t="t" r="r" b="b"/>
            <a:pathLst>
              <a:path w="11893" h="9636" extrusionOk="0">
                <a:moveTo>
                  <a:pt x="8637" y="1"/>
                </a:moveTo>
                <a:cubicBezTo>
                  <a:pt x="7759" y="1"/>
                  <a:pt x="6821" y="450"/>
                  <a:pt x="6397" y="1464"/>
                </a:cubicBezTo>
                <a:cubicBezTo>
                  <a:pt x="6219" y="1874"/>
                  <a:pt x="5969" y="2231"/>
                  <a:pt x="5675" y="2543"/>
                </a:cubicBezTo>
                <a:cubicBezTo>
                  <a:pt x="5478" y="2739"/>
                  <a:pt x="5291" y="2900"/>
                  <a:pt x="5095" y="3051"/>
                </a:cubicBezTo>
                <a:cubicBezTo>
                  <a:pt x="4247" y="3685"/>
                  <a:pt x="3248" y="4006"/>
                  <a:pt x="2579" y="4024"/>
                </a:cubicBezTo>
                <a:cubicBezTo>
                  <a:pt x="1491" y="4042"/>
                  <a:pt x="1" y="4871"/>
                  <a:pt x="902" y="7976"/>
                </a:cubicBezTo>
                <a:cubicBezTo>
                  <a:pt x="911" y="8038"/>
                  <a:pt x="920" y="8092"/>
                  <a:pt x="920" y="8145"/>
                </a:cubicBezTo>
                <a:cubicBezTo>
                  <a:pt x="1045" y="9037"/>
                  <a:pt x="1393" y="9635"/>
                  <a:pt x="1393" y="9635"/>
                </a:cubicBezTo>
                <a:lnTo>
                  <a:pt x="11081" y="9635"/>
                </a:lnTo>
                <a:cubicBezTo>
                  <a:pt x="11081" y="9635"/>
                  <a:pt x="11741" y="9011"/>
                  <a:pt x="11848" y="8145"/>
                </a:cubicBezTo>
                <a:cubicBezTo>
                  <a:pt x="11893" y="7753"/>
                  <a:pt x="11830" y="7307"/>
                  <a:pt x="11536" y="6852"/>
                </a:cubicBezTo>
                <a:cubicBezTo>
                  <a:pt x="10920" y="5978"/>
                  <a:pt x="10438" y="4738"/>
                  <a:pt x="10617" y="3631"/>
                </a:cubicBezTo>
                <a:cubicBezTo>
                  <a:pt x="10617" y="3631"/>
                  <a:pt x="11027" y="1472"/>
                  <a:pt x="10135" y="563"/>
                </a:cubicBezTo>
                <a:cubicBezTo>
                  <a:pt x="9776" y="199"/>
                  <a:pt x="9220" y="1"/>
                  <a:pt x="86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3"/>
          <p:cNvSpPr/>
          <p:nvPr/>
        </p:nvSpPr>
        <p:spPr>
          <a:xfrm rot="6212186" flipH="1">
            <a:off x="-1542660" y="-1434790"/>
            <a:ext cx="3428979" cy="2961132"/>
          </a:xfrm>
          <a:custGeom>
            <a:avLst/>
            <a:gdLst/>
            <a:ahLst/>
            <a:cxnLst/>
            <a:rect l="l" t="t" r="r" b="b"/>
            <a:pathLst>
              <a:path w="11893" h="9636" extrusionOk="0">
                <a:moveTo>
                  <a:pt x="8637" y="1"/>
                </a:moveTo>
                <a:cubicBezTo>
                  <a:pt x="7759" y="1"/>
                  <a:pt x="6821" y="450"/>
                  <a:pt x="6397" y="1464"/>
                </a:cubicBezTo>
                <a:cubicBezTo>
                  <a:pt x="6219" y="1874"/>
                  <a:pt x="5969" y="2231"/>
                  <a:pt x="5675" y="2543"/>
                </a:cubicBezTo>
                <a:cubicBezTo>
                  <a:pt x="5478" y="2739"/>
                  <a:pt x="5291" y="2900"/>
                  <a:pt x="5095" y="3051"/>
                </a:cubicBezTo>
                <a:cubicBezTo>
                  <a:pt x="4247" y="3685"/>
                  <a:pt x="3248" y="4006"/>
                  <a:pt x="2579" y="4024"/>
                </a:cubicBezTo>
                <a:cubicBezTo>
                  <a:pt x="1491" y="4042"/>
                  <a:pt x="1" y="4871"/>
                  <a:pt x="902" y="7976"/>
                </a:cubicBezTo>
                <a:cubicBezTo>
                  <a:pt x="911" y="8038"/>
                  <a:pt x="920" y="8092"/>
                  <a:pt x="920" y="8145"/>
                </a:cubicBezTo>
                <a:cubicBezTo>
                  <a:pt x="1045" y="9037"/>
                  <a:pt x="1393" y="9635"/>
                  <a:pt x="1393" y="9635"/>
                </a:cubicBezTo>
                <a:lnTo>
                  <a:pt x="11081" y="9635"/>
                </a:lnTo>
                <a:cubicBezTo>
                  <a:pt x="11081" y="9635"/>
                  <a:pt x="11741" y="9011"/>
                  <a:pt x="11848" y="8145"/>
                </a:cubicBezTo>
                <a:cubicBezTo>
                  <a:pt x="11893" y="7753"/>
                  <a:pt x="11830" y="7307"/>
                  <a:pt x="11536" y="6852"/>
                </a:cubicBezTo>
                <a:cubicBezTo>
                  <a:pt x="10920" y="5978"/>
                  <a:pt x="10438" y="4738"/>
                  <a:pt x="10617" y="3631"/>
                </a:cubicBezTo>
                <a:cubicBezTo>
                  <a:pt x="10617" y="3631"/>
                  <a:pt x="11027" y="1472"/>
                  <a:pt x="10135" y="563"/>
                </a:cubicBezTo>
                <a:cubicBezTo>
                  <a:pt x="9776" y="199"/>
                  <a:pt x="9220" y="1"/>
                  <a:pt x="86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3"/>
          <p:cNvSpPr/>
          <p:nvPr/>
        </p:nvSpPr>
        <p:spPr>
          <a:xfrm rot="-10070241">
            <a:off x="7562751" y="-2796996"/>
            <a:ext cx="5741913" cy="4489951"/>
          </a:xfrm>
          <a:custGeom>
            <a:avLst/>
            <a:gdLst/>
            <a:ahLst/>
            <a:cxnLst/>
            <a:rect l="l" t="t" r="r" b="b"/>
            <a:pathLst>
              <a:path w="11508" h="9011" extrusionOk="0">
                <a:moveTo>
                  <a:pt x="9443" y="0"/>
                </a:moveTo>
                <a:cubicBezTo>
                  <a:pt x="9165" y="0"/>
                  <a:pt x="8847" y="50"/>
                  <a:pt x="8483" y="161"/>
                </a:cubicBezTo>
                <a:cubicBezTo>
                  <a:pt x="7256" y="621"/>
                  <a:pt x="7064" y="1484"/>
                  <a:pt x="5440" y="1484"/>
                </a:cubicBezTo>
                <a:cubicBezTo>
                  <a:pt x="5176" y="1484"/>
                  <a:pt x="4873" y="1461"/>
                  <a:pt x="4522" y="1410"/>
                </a:cubicBezTo>
                <a:cubicBezTo>
                  <a:pt x="4254" y="1384"/>
                  <a:pt x="4001" y="1371"/>
                  <a:pt x="3762" y="1371"/>
                </a:cubicBezTo>
                <a:cubicBezTo>
                  <a:pt x="709" y="1371"/>
                  <a:pt x="1" y="3380"/>
                  <a:pt x="704" y="4737"/>
                </a:cubicBezTo>
                <a:cubicBezTo>
                  <a:pt x="1097" y="5478"/>
                  <a:pt x="713" y="6352"/>
                  <a:pt x="588" y="7146"/>
                </a:cubicBezTo>
                <a:cubicBezTo>
                  <a:pt x="579" y="7199"/>
                  <a:pt x="570" y="7244"/>
                  <a:pt x="570" y="7297"/>
                </a:cubicBezTo>
                <a:cubicBezTo>
                  <a:pt x="570" y="7306"/>
                  <a:pt x="561" y="7324"/>
                  <a:pt x="561" y="7333"/>
                </a:cubicBezTo>
                <a:cubicBezTo>
                  <a:pt x="561" y="7387"/>
                  <a:pt x="552" y="7431"/>
                  <a:pt x="552" y="7485"/>
                </a:cubicBezTo>
                <a:cubicBezTo>
                  <a:pt x="552" y="7538"/>
                  <a:pt x="552" y="7592"/>
                  <a:pt x="552" y="7645"/>
                </a:cubicBezTo>
                <a:cubicBezTo>
                  <a:pt x="552" y="7663"/>
                  <a:pt x="552" y="7672"/>
                  <a:pt x="552" y="7681"/>
                </a:cubicBezTo>
                <a:cubicBezTo>
                  <a:pt x="588" y="8225"/>
                  <a:pt x="874" y="8698"/>
                  <a:pt x="1828" y="9010"/>
                </a:cubicBezTo>
                <a:lnTo>
                  <a:pt x="10847" y="9010"/>
                </a:lnTo>
                <a:cubicBezTo>
                  <a:pt x="10847" y="9010"/>
                  <a:pt x="11507" y="8207"/>
                  <a:pt x="11427" y="7485"/>
                </a:cubicBezTo>
                <a:cubicBezTo>
                  <a:pt x="11400" y="7244"/>
                  <a:pt x="11293" y="7003"/>
                  <a:pt x="11044" y="6816"/>
                </a:cubicBezTo>
                <a:cubicBezTo>
                  <a:pt x="9937" y="5941"/>
                  <a:pt x="10687" y="4764"/>
                  <a:pt x="11035" y="3203"/>
                </a:cubicBezTo>
                <a:cubicBezTo>
                  <a:pt x="11334" y="1868"/>
                  <a:pt x="11145" y="0"/>
                  <a:pt x="9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13"/>
          <p:cNvSpPr txBox="1">
            <a:spLocks noGrp="1"/>
          </p:cNvSpPr>
          <p:nvPr>
            <p:ph type="title" idx="2"/>
          </p:nvPr>
        </p:nvSpPr>
        <p:spPr>
          <a:xfrm>
            <a:off x="2634550" y="1821588"/>
            <a:ext cx="232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6" name="Google Shape;446;p13"/>
          <p:cNvSpPr txBox="1">
            <a:spLocks noGrp="1"/>
          </p:cNvSpPr>
          <p:nvPr>
            <p:ph type="subTitle" idx="1"/>
          </p:nvPr>
        </p:nvSpPr>
        <p:spPr>
          <a:xfrm>
            <a:off x="2634550" y="2331913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13"/>
          <p:cNvSpPr txBox="1">
            <a:spLocks noGrp="1"/>
          </p:cNvSpPr>
          <p:nvPr>
            <p:ph type="title" idx="3"/>
          </p:nvPr>
        </p:nvSpPr>
        <p:spPr>
          <a:xfrm>
            <a:off x="6103800" y="1821588"/>
            <a:ext cx="232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8" name="Google Shape;448;p13"/>
          <p:cNvSpPr txBox="1">
            <a:spLocks noGrp="1"/>
          </p:cNvSpPr>
          <p:nvPr>
            <p:ph type="subTitle" idx="4"/>
          </p:nvPr>
        </p:nvSpPr>
        <p:spPr>
          <a:xfrm>
            <a:off x="6103800" y="2331913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3"/>
          <p:cNvSpPr txBox="1">
            <a:spLocks noGrp="1"/>
          </p:cNvSpPr>
          <p:nvPr>
            <p:ph type="title" idx="5"/>
          </p:nvPr>
        </p:nvSpPr>
        <p:spPr>
          <a:xfrm>
            <a:off x="2634550" y="3640900"/>
            <a:ext cx="232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0" name="Google Shape;450;p13"/>
          <p:cNvSpPr txBox="1">
            <a:spLocks noGrp="1"/>
          </p:cNvSpPr>
          <p:nvPr>
            <p:ph type="subTitle" idx="6"/>
          </p:nvPr>
        </p:nvSpPr>
        <p:spPr>
          <a:xfrm>
            <a:off x="2634550" y="4151225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3"/>
          <p:cNvSpPr txBox="1">
            <a:spLocks noGrp="1"/>
          </p:cNvSpPr>
          <p:nvPr>
            <p:ph type="title" idx="7"/>
          </p:nvPr>
        </p:nvSpPr>
        <p:spPr>
          <a:xfrm>
            <a:off x="6103800" y="3640900"/>
            <a:ext cx="232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2" name="Google Shape;452;p13"/>
          <p:cNvSpPr txBox="1">
            <a:spLocks noGrp="1"/>
          </p:cNvSpPr>
          <p:nvPr>
            <p:ph type="subTitle" idx="8"/>
          </p:nvPr>
        </p:nvSpPr>
        <p:spPr>
          <a:xfrm>
            <a:off x="6103800" y="4151225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13"/>
          <p:cNvSpPr txBox="1">
            <a:spLocks noGrp="1"/>
          </p:cNvSpPr>
          <p:nvPr>
            <p:ph type="title" idx="9" hasCustomPrompt="1"/>
          </p:nvPr>
        </p:nvSpPr>
        <p:spPr>
          <a:xfrm>
            <a:off x="2634550" y="1310475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54" name="Google Shape;454;p13"/>
          <p:cNvSpPr txBox="1">
            <a:spLocks noGrp="1"/>
          </p:cNvSpPr>
          <p:nvPr>
            <p:ph type="title" idx="13" hasCustomPrompt="1"/>
          </p:nvPr>
        </p:nvSpPr>
        <p:spPr>
          <a:xfrm>
            <a:off x="2634550" y="3129800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55" name="Google Shape;455;p13"/>
          <p:cNvSpPr txBox="1">
            <a:spLocks noGrp="1"/>
          </p:cNvSpPr>
          <p:nvPr>
            <p:ph type="title" idx="14" hasCustomPrompt="1"/>
          </p:nvPr>
        </p:nvSpPr>
        <p:spPr>
          <a:xfrm>
            <a:off x="6109300" y="1310475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56" name="Google Shape;456;p13"/>
          <p:cNvSpPr txBox="1">
            <a:spLocks noGrp="1"/>
          </p:cNvSpPr>
          <p:nvPr>
            <p:ph type="title" idx="15" hasCustomPrompt="1"/>
          </p:nvPr>
        </p:nvSpPr>
        <p:spPr>
          <a:xfrm>
            <a:off x="6109300" y="3129800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8"/>
          <p:cNvSpPr/>
          <p:nvPr/>
        </p:nvSpPr>
        <p:spPr>
          <a:xfrm>
            <a:off x="0" y="4679225"/>
            <a:ext cx="9144004" cy="479695"/>
          </a:xfrm>
          <a:custGeom>
            <a:avLst/>
            <a:gdLst/>
            <a:ahLst/>
            <a:cxnLst/>
            <a:rect l="l" t="t" r="r" b="b"/>
            <a:pathLst>
              <a:path w="29307" h="5103" extrusionOk="0">
                <a:moveTo>
                  <a:pt x="1" y="0"/>
                </a:moveTo>
                <a:lnTo>
                  <a:pt x="1" y="5103"/>
                </a:lnTo>
                <a:lnTo>
                  <a:pt x="29307" y="5103"/>
                </a:lnTo>
                <a:lnTo>
                  <a:pt x="29307" y="0"/>
                </a:lnTo>
                <a:close/>
              </a:path>
            </a:pathLst>
          </a:custGeom>
          <a:solidFill>
            <a:srgbClr val="C0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3" name="Google Shape;573;p18"/>
          <p:cNvGrpSpPr/>
          <p:nvPr/>
        </p:nvGrpSpPr>
        <p:grpSpPr>
          <a:xfrm rot="-326378">
            <a:off x="8700726" y="4359200"/>
            <a:ext cx="466976" cy="471354"/>
            <a:chOff x="7068250" y="2399988"/>
            <a:chExt cx="148850" cy="150250"/>
          </a:xfrm>
        </p:grpSpPr>
        <p:sp>
          <p:nvSpPr>
            <p:cNvPr id="574" name="Google Shape;574;p18"/>
            <p:cNvSpPr/>
            <p:nvPr/>
          </p:nvSpPr>
          <p:spPr>
            <a:xfrm>
              <a:off x="7068250" y="2399988"/>
              <a:ext cx="148850" cy="150250"/>
            </a:xfrm>
            <a:custGeom>
              <a:avLst/>
              <a:gdLst/>
              <a:ahLst/>
              <a:cxnLst/>
              <a:rect l="l" t="t" r="r" b="b"/>
              <a:pathLst>
                <a:path w="5954" h="6010" extrusionOk="0">
                  <a:moveTo>
                    <a:pt x="5954" y="1"/>
                  </a:moveTo>
                  <a:lnTo>
                    <a:pt x="5954" y="1"/>
                  </a:lnTo>
                  <a:cubicBezTo>
                    <a:pt x="5791" y="146"/>
                    <a:pt x="5612" y="264"/>
                    <a:pt x="5416" y="353"/>
                  </a:cubicBezTo>
                  <a:cubicBezTo>
                    <a:pt x="4917" y="594"/>
                    <a:pt x="4364" y="656"/>
                    <a:pt x="3804" y="656"/>
                  </a:cubicBezTo>
                  <a:cubicBezTo>
                    <a:pt x="3516" y="656"/>
                    <a:pt x="3226" y="639"/>
                    <a:pt x="2941" y="622"/>
                  </a:cubicBezTo>
                  <a:lnTo>
                    <a:pt x="2941" y="622"/>
                  </a:lnTo>
                  <a:cubicBezTo>
                    <a:pt x="3153" y="997"/>
                    <a:pt x="3008" y="1473"/>
                    <a:pt x="2840" y="1871"/>
                  </a:cubicBezTo>
                  <a:cubicBezTo>
                    <a:pt x="2694" y="2218"/>
                    <a:pt x="2526" y="2560"/>
                    <a:pt x="2274" y="2846"/>
                  </a:cubicBezTo>
                  <a:cubicBezTo>
                    <a:pt x="2000" y="3164"/>
                    <a:pt x="1682" y="3359"/>
                    <a:pt x="1285" y="3359"/>
                  </a:cubicBezTo>
                  <a:cubicBezTo>
                    <a:pt x="1235" y="3359"/>
                    <a:pt x="1184" y="3356"/>
                    <a:pt x="1132" y="3350"/>
                  </a:cubicBezTo>
                  <a:cubicBezTo>
                    <a:pt x="913" y="3327"/>
                    <a:pt x="700" y="3260"/>
                    <a:pt x="504" y="3165"/>
                  </a:cubicBezTo>
                  <a:cubicBezTo>
                    <a:pt x="426" y="3120"/>
                    <a:pt x="23" y="2913"/>
                    <a:pt x="28" y="2812"/>
                  </a:cubicBezTo>
                  <a:lnTo>
                    <a:pt x="28" y="2812"/>
                  </a:lnTo>
                  <a:cubicBezTo>
                    <a:pt x="0" y="3249"/>
                    <a:pt x="112" y="3691"/>
                    <a:pt x="325" y="4078"/>
                  </a:cubicBezTo>
                  <a:cubicBezTo>
                    <a:pt x="555" y="4503"/>
                    <a:pt x="885" y="4795"/>
                    <a:pt x="1227" y="5119"/>
                  </a:cubicBezTo>
                  <a:cubicBezTo>
                    <a:pt x="1255" y="5147"/>
                    <a:pt x="1288" y="5175"/>
                    <a:pt x="1316" y="5209"/>
                  </a:cubicBezTo>
                  <a:cubicBezTo>
                    <a:pt x="1585" y="5467"/>
                    <a:pt x="1837" y="5735"/>
                    <a:pt x="2084" y="6010"/>
                  </a:cubicBezTo>
                  <a:cubicBezTo>
                    <a:pt x="1932" y="5836"/>
                    <a:pt x="2532" y="5321"/>
                    <a:pt x="2638" y="5231"/>
                  </a:cubicBezTo>
                  <a:cubicBezTo>
                    <a:pt x="3137" y="4800"/>
                    <a:pt x="3663" y="4397"/>
                    <a:pt x="4117" y="3915"/>
                  </a:cubicBezTo>
                  <a:cubicBezTo>
                    <a:pt x="4822" y="3170"/>
                    <a:pt x="5332" y="2241"/>
                    <a:pt x="5595" y="1249"/>
                  </a:cubicBezTo>
                  <a:cubicBezTo>
                    <a:pt x="5702" y="829"/>
                    <a:pt x="5769" y="393"/>
                    <a:pt x="59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8"/>
            <p:cNvSpPr/>
            <p:nvPr/>
          </p:nvSpPr>
          <p:spPr>
            <a:xfrm>
              <a:off x="7141750" y="2415538"/>
              <a:ext cx="29850" cy="18500"/>
            </a:xfrm>
            <a:custGeom>
              <a:avLst/>
              <a:gdLst/>
              <a:ahLst/>
              <a:cxnLst/>
              <a:rect l="l" t="t" r="r" b="b"/>
              <a:pathLst>
                <a:path w="1194" h="740" extrusionOk="0">
                  <a:moveTo>
                    <a:pt x="1" y="0"/>
                  </a:moveTo>
                  <a:cubicBezTo>
                    <a:pt x="146" y="11"/>
                    <a:pt x="90" y="655"/>
                    <a:pt x="90" y="739"/>
                  </a:cubicBezTo>
                  <a:cubicBezTo>
                    <a:pt x="124" y="583"/>
                    <a:pt x="253" y="465"/>
                    <a:pt x="387" y="375"/>
                  </a:cubicBezTo>
                  <a:cubicBezTo>
                    <a:pt x="628" y="207"/>
                    <a:pt x="902" y="95"/>
                    <a:pt x="1193" y="34"/>
                  </a:cubicBezTo>
                  <a:lnTo>
                    <a:pt x="1193" y="34"/>
                  </a:lnTo>
                  <a:cubicBezTo>
                    <a:pt x="1088" y="48"/>
                    <a:pt x="979" y="53"/>
                    <a:pt x="869" y="53"/>
                  </a:cubicBezTo>
                  <a:cubicBezTo>
                    <a:pt x="580" y="53"/>
                    <a:pt x="280" y="16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7068250" y="2448713"/>
              <a:ext cx="71150" cy="98600"/>
            </a:xfrm>
            <a:custGeom>
              <a:avLst/>
              <a:gdLst/>
              <a:ahLst/>
              <a:cxnLst/>
              <a:rect l="l" t="t" r="r" b="b"/>
              <a:pathLst>
                <a:path w="2846" h="3944" extrusionOk="0">
                  <a:moveTo>
                    <a:pt x="2845" y="0"/>
                  </a:moveTo>
                  <a:lnTo>
                    <a:pt x="2845" y="0"/>
                  </a:lnTo>
                  <a:cubicBezTo>
                    <a:pt x="2649" y="297"/>
                    <a:pt x="2515" y="628"/>
                    <a:pt x="2274" y="897"/>
                  </a:cubicBezTo>
                  <a:cubicBezTo>
                    <a:pt x="2000" y="1215"/>
                    <a:pt x="1682" y="1410"/>
                    <a:pt x="1285" y="1410"/>
                  </a:cubicBezTo>
                  <a:cubicBezTo>
                    <a:pt x="1235" y="1410"/>
                    <a:pt x="1184" y="1407"/>
                    <a:pt x="1132" y="1401"/>
                  </a:cubicBezTo>
                  <a:cubicBezTo>
                    <a:pt x="913" y="1378"/>
                    <a:pt x="700" y="1311"/>
                    <a:pt x="504" y="1216"/>
                  </a:cubicBezTo>
                  <a:cubicBezTo>
                    <a:pt x="426" y="1171"/>
                    <a:pt x="23" y="964"/>
                    <a:pt x="28" y="863"/>
                  </a:cubicBezTo>
                  <a:lnTo>
                    <a:pt x="28" y="863"/>
                  </a:lnTo>
                  <a:cubicBezTo>
                    <a:pt x="0" y="1300"/>
                    <a:pt x="112" y="1742"/>
                    <a:pt x="325" y="2129"/>
                  </a:cubicBezTo>
                  <a:cubicBezTo>
                    <a:pt x="555" y="2554"/>
                    <a:pt x="885" y="2846"/>
                    <a:pt x="1227" y="3170"/>
                  </a:cubicBezTo>
                  <a:cubicBezTo>
                    <a:pt x="1255" y="3198"/>
                    <a:pt x="1288" y="3226"/>
                    <a:pt x="1316" y="3260"/>
                  </a:cubicBezTo>
                  <a:cubicBezTo>
                    <a:pt x="1546" y="3484"/>
                    <a:pt x="1764" y="3730"/>
                    <a:pt x="2005" y="3943"/>
                  </a:cubicBezTo>
                  <a:cubicBezTo>
                    <a:pt x="1815" y="3652"/>
                    <a:pt x="1781" y="3277"/>
                    <a:pt x="1804" y="2930"/>
                  </a:cubicBezTo>
                  <a:cubicBezTo>
                    <a:pt x="1876" y="1888"/>
                    <a:pt x="2397" y="941"/>
                    <a:pt x="2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" name="Google Shape;577;p18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18"/>
          <p:cNvSpPr/>
          <p:nvPr/>
        </p:nvSpPr>
        <p:spPr>
          <a:xfrm rot="6871848" flipH="1">
            <a:off x="-1333133" y="-1246521"/>
            <a:ext cx="3428980" cy="2961140"/>
          </a:xfrm>
          <a:custGeom>
            <a:avLst/>
            <a:gdLst/>
            <a:ahLst/>
            <a:cxnLst/>
            <a:rect l="l" t="t" r="r" b="b"/>
            <a:pathLst>
              <a:path w="11893" h="9636" extrusionOk="0">
                <a:moveTo>
                  <a:pt x="8637" y="1"/>
                </a:moveTo>
                <a:cubicBezTo>
                  <a:pt x="7759" y="1"/>
                  <a:pt x="6821" y="450"/>
                  <a:pt x="6397" y="1464"/>
                </a:cubicBezTo>
                <a:cubicBezTo>
                  <a:pt x="6219" y="1874"/>
                  <a:pt x="5969" y="2231"/>
                  <a:pt x="5675" y="2543"/>
                </a:cubicBezTo>
                <a:cubicBezTo>
                  <a:pt x="5478" y="2739"/>
                  <a:pt x="5291" y="2900"/>
                  <a:pt x="5095" y="3051"/>
                </a:cubicBezTo>
                <a:cubicBezTo>
                  <a:pt x="4247" y="3685"/>
                  <a:pt x="3248" y="4006"/>
                  <a:pt x="2579" y="4024"/>
                </a:cubicBezTo>
                <a:cubicBezTo>
                  <a:pt x="1491" y="4042"/>
                  <a:pt x="1" y="4871"/>
                  <a:pt x="902" y="7976"/>
                </a:cubicBezTo>
                <a:cubicBezTo>
                  <a:pt x="911" y="8038"/>
                  <a:pt x="920" y="8092"/>
                  <a:pt x="920" y="8145"/>
                </a:cubicBezTo>
                <a:cubicBezTo>
                  <a:pt x="1045" y="9037"/>
                  <a:pt x="1393" y="9635"/>
                  <a:pt x="1393" y="9635"/>
                </a:cubicBezTo>
                <a:lnTo>
                  <a:pt x="11081" y="9635"/>
                </a:lnTo>
                <a:cubicBezTo>
                  <a:pt x="11081" y="9635"/>
                  <a:pt x="11741" y="9011"/>
                  <a:pt x="11848" y="8145"/>
                </a:cubicBezTo>
                <a:cubicBezTo>
                  <a:pt x="11893" y="7753"/>
                  <a:pt x="11830" y="7307"/>
                  <a:pt x="11536" y="6852"/>
                </a:cubicBezTo>
                <a:cubicBezTo>
                  <a:pt x="10920" y="5978"/>
                  <a:pt x="10438" y="4738"/>
                  <a:pt x="10617" y="3631"/>
                </a:cubicBezTo>
                <a:cubicBezTo>
                  <a:pt x="10617" y="3631"/>
                  <a:pt x="11027" y="1472"/>
                  <a:pt x="10135" y="563"/>
                </a:cubicBezTo>
                <a:cubicBezTo>
                  <a:pt x="9776" y="199"/>
                  <a:pt x="9220" y="1"/>
                  <a:pt x="86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8"/>
          <p:cNvSpPr/>
          <p:nvPr/>
        </p:nvSpPr>
        <p:spPr>
          <a:xfrm rot="-7322576">
            <a:off x="6931281" y="-2111198"/>
            <a:ext cx="5741912" cy="4489953"/>
          </a:xfrm>
          <a:custGeom>
            <a:avLst/>
            <a:gdLst/>
            <a:ahLst/>
            <a:cxnLst/>
            <a:rect l="l" t="t" r="r" b="b"/>
            <a:pathLst>
              <a:path w="11508" h="9011" extrusionOk="0">
                <a:moveTo>
                  <a:pt x="9443" y="0"/>
                </a:moveTo>
                <a:cubicBezTo>
                  <a:pt x="9165" y="0"/>
                  <a:pt x="8847" y="50"/>
                  <a:pt x="8483" y="161"/>
                </a:cubicBezTo>
                <a:cubicBezTo>
                  <a:pt x="7256" y="621"/>
                  <a:pt x="7064" y="1484"/>
                  <a:pt x="5440" y="1484"/>
                </a:cubicBezTo>
                <a:cubicBezTo>
                  <a:pt x="5176" y="1484"/>
                  <a:pt x="4873" y="1461"/>
                  <a:pt x="4522" y="1410"/>
                </a:cubicBezTo>
                <a:cubicBezTo>
                  <a:pt x="4254" y="1384"/>
                  <a:pt x="4001" y="1371"/>
                  <a:pt x="3762" y="1371"/>
                </a:cubicBezTo>
                <a:cubicBezTo>
                  <a:pt x="709" y="1371"/>
                  <a:pt x="1" y="3380"/>
                  <a:pt x="704" y="4737"/>
                </a:cubicBezTo>
                <a:cubicBezTo>
                  <a:pt x="1097" y="5478"/>
                  <a:pt x="713" y="6352"/>
                  <a:pt x="588" y="7146"/>
                </a:cubicBezTo>
                <a:cubicBezTo>
                  <a:pt x="579" y="7199"/>
                  <a:pt x="570" y="7244"/>
                  <a:pt x="570" y="7297"/>
                </a:cubicBezTo>
                <a:cubicBezTo>
                  <a:pt x="570" y="7306"/>
                  <a:pt x="561" y="7324"/>
                  <a:pt x="561" y="7333"/>
                </a:cubicBezTo>
                <a:cubicBezTo>
                  <a:pt x="561" y="7387"/>
                  <a:pt x="552" y="7431"/>
                  <a:pt x="552" y="7485"/>
                </a:cubicBezTo>
                <a:cubicBezTo>
                  <a:pt x="552" y="7538"/>
                  <a:pt x="552" y="7592"/>
                  <a:pt x="552" y="7645"/>
                </a:cubicBezTo>
                <a:cubicBezTo>
                  <a:pt x="552" y="7663"/>
                  <a:pt x="552" y="7672"/>
                  <a:pt x="552" y="7681"/>
                </a:cubicBezTo>
                <a:cubicBezTo>
                  <a:pt x="588" y="8225"/>
                  <a:pt x="874" y="8698"/>
                  <a:pt x="1828" y="9010"/>
                </a:cubicBezTo>
                <a:lnTo>
                  <a:pt x="10847" y="9010"/>
                </a:lnTo>
                <a:cubicBezTo>
                  <a:pt x="10847" y="9010"/>
                  <a:pt x="11507" y="8207"/>
                  <a:pt x="11427" y="7485"/>
                </a:cubicBezTo>
                <a:cubicBezTo>
                  <a:pt x="11400" y="7244"/>
                  <a:pt x="11293" y="7003"/>
                  <a:pt x="11044" y="6816"/>
                </a:cubicBezTo>
                <a:cubicBezTo>
                  <a:pt x="9937" y="5941"/>
                  <a:pt x="10687" y="4764"/>
                  <a:pt x="11035" y="3203"/>
                </a:cubicBezTo>
                <a:cubicBezTo>
                  <a:pt x="11334" y="1868"/>
                  <a:pt x="11145" y="0"/>
                  <a:pt x="9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0" name="Google Shape;580;p18"/>
          <p:cNvGrpSpPr/>
          <p:nvPr/>
        </p:nvGrpSpPr>
        <p:grpSpPr>
          <a:xfrm>
            <a:off x="8486582" y="4224970"/>
            <a:ext cx="895357" cy="734224"/>
            <a:chOff x="7100193" y="3331963"/>
            <a:chExt cx="578733" cy="474612"/>
          </a:xfrm>
        </p:grpSpPr>
        <p:sp>
          <p:nvSpPr>
            <p:cNvPr id="581" name="Google Shape;581;p18"/>
            <p:cNvSpPr/>
            <p:nvPr/>
          </p:nvSpPr>
          <p:spPr>
            <a:xfrm flipH="1">
              <a:off x="7100193" y="3684072"/>
              <a:ext cx="578733" cy="122503"/>
            </a:xfrm>
            <a:custGeom>
              <a:avLst/>
              <a:gdLst/>
              <a:ahLst/>
              <a:cxnLst/>
              <a:rect l="l" t="t" r="r" b="b"/>
              <a:pathLst>
                <a:path w="23687" h="2088" extrusionOk="0">
                  <a:moveTo>
                    <a:pt x="11848" y="0"/>
                  </a:moveTo>
                  <a:cubicBezTo>
                    <a:pt x="5300" y="0"/>
                    <a:pt x="1" y="1044"/>
                    <a:pt x="1" y="1044"/>
                  </a:cubicBezTo>
                  <a:cubicBezTo>
                    <a:pt x="1" y="1044"/>
                    <a:pt x="5300" y="2088"/>
                    <a:pt x="11848" y="2088"/>
                  </a:cubicBezTo>
                  <a:cubicBezTo>
                    <a:pt x="18387" y="2088"/>
                    <a:pt x="23686" y="1044"/>
                    <a:pt x="23686" y="1044"/>
                  </a:cubicBezTo>
                  <a:cubicBezTo>
                    <a:pt x="23686" y="1044"/>
                    <a:pt x="18387" y="0"/>
                    <a:pt x="11848" y="0"/>
                  </a:cubicBezTo>
                  <a:close/>
                </a:path>
              </a:pathLst>
            </a:custGeom>
            <a:solidFill>
              <a:srgbClr val="353535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7237351" y="3331963"/>
              <a:ext cx="304432" cy="427675"/>
            </a:xfrm>
            <a:custGeom>
              <a:avLst/>
              <a:gdLst/>
              <a:ahLst/>
              <a:cxnLst/>
              <a:rect l="l" t="t" r="r" b="b"/>
              <a:pathLst>
                <a:path w="9189" h="12909" extrusionOk="0">
                  <a:moveTo>
                    <a:pt x="1294" y="294"/>
                  </a:moveTo>
                  <a:lnTo>
                    <a:pt x="1436" y="446"/>
                  </a:lnTo>
                  <a:lnTo>
                    <a:pt x="1008" y="874"/>
                  </a:lnTo>
                  <a:lnTo>
                    <a:pt x="464" y="330"/>
                  </a:lnTo>
                  <a:cubicBezTo>
                    <a:pt x="509" y="312"/>
                    <a:pt x="553" y="294"/>
                    <a:pt x="607" y="294"/>
                  </a:cubicBezTo>
                  <a:close/>
                  <a:moveTo>
                    <a:pt x="2578" y="294"/>
                  </a:moveTo>
                  <a:lnTo>
                    <a:pt x="2721" y="437"/>
                  </a:lnTo>
                  <a:lnTo>
                    <a:pt x="2293" y="874"/>
                  </a:lnTo>
                  <a:lnTo>
                    <a:pt x="1856" y="446"/>
                  </a:lnTo>
                  <a:lnTo>
                    <a:pt x="2007" y="294"/>
                  </a:lnTo>
                  <a:close/>
                  <a:moveTo>
                    <a:pt x="3854" y="294"/>
                  </a:moveTo>
                  <a:lnTo>
                    <a:pt x="4006" y="437"/>
                  </a:lnTo>
                  <a:lnTo>
                    <a:pt x="3568" y="874"/>
                  </a:lnTo>
                  <a:lnTo>
                    <a:pt x="3140" y="437"/>
                  </a:lnTo>
                  <a:lnTo>
                    <a:pt x="3292" y="294"/>
                  </a:lnTo>
                  <a:close/>
                  <a:moveTo>
                    <a:pt x="5139" y="294"/>
                  </a:moveTo>
                  <a:lnTo>
                    <a:pt x="5281" y="437"/>
                  </a:lnTo>
                  <a:lnTo>
                    <a:pt x="4853" y="874"/>
                  </a:lnTo>
                  <a:lnTo>
                    <a:pt x="4425" y="437"/>
                  </a:lnTo>
                  <a:lnTo>
                    <a:pt x="4568" y="294"/>
                  </a:lnTo>
                  <a:close/>
                  <a:moveTo>
                    <a:pt x="6423" y="294"/>
                  </a:moveTo>
                  <a:lnTo>
                    <a:pt x="6566" y="437"/>
                  </a:lnTo>
                  <a:lnTo>
                    <a:pt x="6138" y="874"/>
                  </a:lnTo>
                  <a:lnTo>
                    <a:pt x="5709" y="437"/>
                  </a:lnTo>
                  <a:lnTo>
                    <a:pt x="5852" y="294"/>
                  </a:lnTo>
                  <a:close/>
                  <a:moveTo>
                    <a:pt x="7708" y="294"/>
                  </a:moveTo>
                  <a:lnTo>
                    <a:pt x="7851" y="446"/>
                  </a:lnTo>
                  <a:lnTo>
                    <a:pt x="7422" y="874"/>
                  </a:lnTo>
                  <a:lnTo>
                    <a:pt x="6985" y="437"/>
                  </a:lnTo>
                  <a:lnTo>
                    <a:pt x="7137" y="294"/>
                  </a:lnTo>
                  <a:close/>
                  <a:moveTo>
                    <a:pt x="8582" y="294"/>
                  </a:moveTo>
                  <a:cubicBezTo>
                    <a:pt x="8671" y="294"/>
                    <a:pt x="8743" y="330"/>
                    <a:pt x="8805" y="393"/>
                  </a:cubicBezTo>
                  <a:cubicBezTo>
                    <a:pt x="8859" y="455"/>
                    <a:pt x="8894" y="526"/>
                    <a:pt x="8885" y="616"/>
                  </a:cubicBezTo>
                  <a:lnTo>
                    <a:pt x="8885" y="696"/>
                  </a:lnTo>
                  <a:lnTo>
                    <a:pt x="8698" y="874"/>
                  </a:lnTo>
                  <a:lnTo>
                    <a:pt x="8270" y="446"/>
                  </a:lnTo>
                  <a:lnTo>
                    <a:pt x="8421" y="294"/>
                  </a:lnTo>
                  <a:close/>
                  <a:moveTo>
                    <a:pt x="303" y="589"/>
                  </a:moveTo>
                  <a:lnTo>
                    <a:pt x="794" y="1080"/>
                  </a:lnTo>
                  <a:lnTo>
                    <a:pt x="366" y="1517"/>
                  </a:lnTo>
                  <a:lnTo>
                    <a:pt x="357" y="1508"/>
                  </a:lnTo>
                  <a:lnTo>
                    <a:pt x="303" y="616"/>
                  </a:lnTo>
                  <a:cubicBezTo>
                    <a:pt x="303" y="607"/>
                    <a:pt x="303" y="598"/>
                    <a:pt x="303" y="589"/>
                  </a:cubicBezTo>
                  <a:close/>
                  <a:moveTo>
                    <a:pt x="1650" y="651"/>
                  </a:moveTo>
                  <a:lnTo>
                    <a:pt x="2079" y="1080"/>
                  </a:lnTo>
                  <a:lnTo>
                    <a:pt x="1650" y="1517"/>
                  </a:lnTo>
                  <a:lnTo>
                    <a:pt x="1213" y="1080"/>
                  </a:lnTo>
                  <a:lnTo>
                    <a:pt x="1650" y="651"/>
                  </a:lnTo>
                  <a:close/>
                  <a:moveTo>
                    <a:pt x="2935" y="651"/>
                  </a:moveTo>
                  <a:lnTo>
                    <a:pt x="3363" y="1080"/>
                  </a:lnTo>
                  <a:lnTo>
                    <a:pt x="2935" y="1517"/>
                  </a:lnTo>
                  <a:lnTo>
                    <a:pt x="2498" y="1080"/>
                  </a:lnTo>
                  <a:lnTo>
                    <a:pt x="2935" y="651"/>
                  </a:lnTo>
                  <a:close/>
                  <a:moveTo>
                    <a:pt x="4211" y="651"/>
                  </a:moveTo>
                  <a:lnTo>
                    <a:pt x="4648" y="1080"/>
                  </a:lnTo>
                  <a:lnTo>
                    <a:pt x="4211" y="1517"/>
                  </a:lnTo>
                  <a:lnTo>
                    <a:pt x="3783" y="1080"/>
                  </a:lnTo>
                  <a:lnTo>
                    <a:pt x="4211" y="651"/>
                  </a:lnTo>
                  <a:close/>
                  <a:moveTo>
                    <a:pt x="5495" y="651"/>
                  </a:moveTo>
                  <a:lnTo>
                    <a:pt x="5924" y="1080"/>
                  </a:lnTo>
                  <a:lnTo>
                    <a:pt x="5495" y="1517"/>
                  </a:lnTo>
                  <a:lnTo>
                    <a:pt x="5067" y="1080"/>
                  </a:lnTo>
                  <a:lnTo>
                    <a:pt x="5495" y="651"/>
                  </a:lnTo>
                  <a:close/>
                  <a:moveTo>
                    <a:pt x="6780" y="651"/>
                  </a:moveTo>
                  <a:lnTo>
                    <a:pt x="7208" y="1080"/>
                  </a:lnTo>
                  <a:lnTo>
                    <a:pt x="6780" y="1517"/>
                  </a:lnTo>
                  <a:lnTo>
                    <a:pt x="6352" y="1080"/>
                  </a:lnTo>
                  <a:lnTo>
                    <a:pt x="6780" y="651"/>
                  </a:lnTo>
                  <a:close/>
                  <a:moveTo>
                    <a:pt x="8065" y="651"/>
                  </a:moveTo>
                  <a:lnTo>
                    <a:pt x="8493" y="1080"/>
                  </a:lnTo>
                  <a:lnTo>
                    <a:pt x="8065" y="1517"/>
                  </a:lnTo>
                  <a:lnTo>
                    <a:pt x="7628" y="1080"/>
                  </a:lnTo>
                  <a:lnTo>
                    <a:pt x="8065" y="651"/>
                  </a:lnTo>
                  <a:close/>
                  <a:moveTo>
                    <a:pt x="1008" y="1294"/>
                  </a:moveTo>
                  <a:lnTo>
                    <a:pt x="1436" y="1722"/>
                  </a:lnTo>
                  <a:lnTo>
                    <a:pt x="1008" y="2159"/>
                  </a:lnTo>
                  <a:lnTo>
                    <a:pt x="580" y="1722"/>
                  </a:lnTo>
                  <a:lnTo>
                    <a:pt x="1008" y="1294"/>
                  </a:lnTo>
                  <a:close/>
                  <a:moveTo>
                    <a:pt x="2293" y="1294"/>
                  </a:moveTo>
                  <a:lnTo>
                    <a:pt x="2721" y="1722"/>
                  </a:lnTo>
                  <a:lnTo>
                    <a:pt x="2293" y="2159"/>
                  </a:lnTo>
                  <a:lnTo>
                    <a:pt x="1856" y="1722"/>
                  </a:lnTo>
                  <a:lnTo>
                    <a:pt x="2293" y="1294"/>
                  </a:lnTo>
                  <a:close/>
                  <a:moveTo>
                    <a:pt x="3568" y="1294"/>
                  </a:moveTo>
                  <a:lnTo>
                    <a:pt x="4006" y="1722"/>
                  </a:lnTo>
                  <a:lnTo>
                    <a:pt x="3568" y="2159"/>
                  </a:lnTo>
                  <a:lnTo>
                    <a:pt x="3140" y="1722"/>
                  </a:lnTo>
                  <a:lnTo>
                    <a:pt x="3568" y="1294"/>
                  </a:lnTo>
                  <a:close/>
                  <a:moveTo>
                    <a:pt x="4853" y="1294"/>
                  </a:moveTo>
                  <a:lnTo>
                    <a:pt x="5281" y="1722"/>
                  </a:lnTo>
                  <a:lnTo>
                    <a:pt x="4853" y="2159"/>
                  </a:lnTo>
                  <a:lnTo>
                    <a:pt x="4425" y="1722"/>
                  </a:lnTo>
                  <a:lnTo>
                    <a:pt x="4853" y="1294"/>
                  </a:lnTo>
                  <a:close/>
                  <a:moveTo>
                    <a:pt x="6138" y="1294"/>
                  </a:moveTo>
                  <a:lnTo>
                    <a:pt x="6566" y="1722"/>
                  </a:lnTo>
                  <a:lnTo>
                    <a:pt x="6138" y="2159"/>
                  </a:lnTo>
                  <a:lnTo>
                    <a:pt x="5709" y="1722"/>
                  </a:lnTo>
                  <a:lnTo>
                    <a:pt x="6138" y="1294"/>
                  </a:lnTo>
                  <a:close/>
                  <a:moveTo>
                    <a:pt x="7422" y="1294"/>
                  </a:moveTo>
                  <a:lnTo>
                    <a:pt x="7851" y="1722"/>
                  </a:lnTo>
                  <a:lnTo>
                    <a:pt x="7422" y="2159"/>
                  </a:lnTo>
                  <a:lnTo>
                    <a:pt x="6985" y="1722"/>
                  </a:lnTo>
                  <a:lnTo>
                    <a:pt x="7422" y="1294"/>
                  </a:lnTo>
                  <a:close/>
                  <a:moveTo>
                    <a:pt x="8698" y="1294"/>
                  </a:moveTo>
                  <a:lnTo>
                    <a:pt x="8841" y="1427"/>
                  </a:lnTo>
                  <a:lnTo>
                    <a:pt x="8805" y="2052"/>
                  </a:lnTo>
                  <a:lnTo>
                    <a:pt x="8698" y="2159"/>
                  </a:lnTo>
                  <a:lnTo>
                    <a:pt x="8270" y="1722"/>
                  </a:lnTo>
                  <a:lnTo>
                    <a:pt x="8698" y="1294"/>
                  </a:lnTo>
                  <a:close/>
                  <a:moveTo>
                    <a:pt x="384" y="1954"/>
                  </a:moveTo>
                  <a:lnTo>
                    <a:pt x="794" y="2364"/>
                  </a:lnTo>
                  <a:lnTo>
                    <a:pt x="428" y="2730"/>
                  </a:lnTo>
                  <a:lnTo>
                    <a:pt x="384" y="1954"/>
                  </a:lnTo>
                  <a:close/>
                  <a:moveTo>
                    <a:pt x="1650" y="1936"/>
                  </a:moveTo>
                  <a:lnTo>
                    <a:pt x="2079" y="2364"/>
                  </a:lnTo>
                  <a:lnTo>
                    <a:pt x="1650" y="2792"/>
                  </a:lnTo>
                  <a:lnTo>
                    <a:pt x="1213" y="2364"/>
                  </a:lnTo>
                  <a:lnTo>
                    <a:pt x="1650" y="1936"/>
                  </a:lnTo>
                  <a:close/>
                  <a:moveTo>
                    <a:pt x="2935" y="1936"/>
                  </a:moveTo>
                  <a:lnTo>
                    <a:pt x="3363" y="2364"/>
                  </a:lnTo>
                  <a:lnTo>
                    <a:pt x="2935" y="2792"/>
                  </a:lnTo>
                  <a:lnTo>
                    <a:pt x="2498" y="2364"/>
                  </a:lnTo>
                  <a:lnTo>
                    <a:pt x="2935" y="1936"/>
                  </a:lnTo>
                  <a:close/>
                  <a:moveTo>
                    <a:pt x="4211" y="1936"/>
                  </a:moveTo>
                  <a:lnTo>
                    <a:pt x="4648" y="2364"/>
                  </a:lnTo>
                  <a:lnTo>
                    <a:pt x="4211" y="2792"/>
                  </a:lnTo>
                  <a:lnTo>
                    <a:pt x="3783" y="2364"/>
                  </a:lnTo>
                  <a:lnTo>
                    <a:pt x="4211" y="1936"/>
                  </a:lnTo>
                  <a:close/>
                  <a:moveTo>
                    <a:pt x="5495" y="1936"/>
                  </a:moveTo>
                  <a:lnTo>
                    <a:pt x="5924" y="2364"/>
                  </a:lnTo>
                  <a:lnTo>
                    <a:pt x="5495" y="2792"/>
                  </a:lnTo>
                  <a:lnTo>
                    <a:pt x="5067" y="2364"/>
                  </a:lnTo>
                  <a:lnTo>
                    <a:pt x="5495" y="1936"/>
                  </a:lnTo>
                  <a:close/>
                  <a:moveTo>
                    <a:pt x="6780" y="1936"/>
                  </a:moveTo>
                  <a:lnTo>
                    <a:pt x="7208" y="2364"/>
                  </a:lnTo>
                  <a:lnTo>
                    <a:pt x="6780" y="2792"/>
                  </a:lnTo>
                  <a:lnTo>
                    <a:pt x="6352" y="2364"/>
                  </a:lnTo>
                  <a:lnTo>
                    <a:pt x="6780" y="1936"/>
                  </a:lnTo>
                  <a:close/>
                  <a:moveTo>
                    <a:pt x="8065" y="1936"/>
                  </a:moveTo>
                  <a:lnTo>
                    <a:pt x="8493" y="2364"/>
                  </a:lnTo>
                  <a:lnTo>
                    <a:pt x="8065" y="2792"/>
                  </a:lnTo>
                  <a:lnTo>
                    <a:pt x="7628" y="2364"/>
                  </a:lnTo>
                  <a:lnTo>
                    <a:pt x="8065" y="1936"/>
                  </a:lnTo>
                  <a:close/>
                  <a:moveTo>
                    <a:pt x="1008" y="2578"/>
                  </a:moveTo>
                  <a:lnTo>
                    <a:pt x="1436" y="3006"/>
                  </a:lnTo>
                  <a:lnTo>
                    <a:pt x="1008" y="3435"/>
                  </a:lnTo>
                  <a:lnTo>
                    <a:pt x="580" y="3006"/>
                  </a:lnTo>
                  <a:lnTo>
                    <a:pt x="1008" y="2578"/>
                  </a:lnTo>
                  <a:close/>
                  <a:moveTo>
                    <a:pt x="2293" y="2578"/>
                  </a:moveTo>
                  <a:lnTo>
                    <a:pt x="2721" y="3006"/>
                  </a:lnTo>
                  <a:lnTo>
                    <a:pt x="2293" y="3435"/>
                  </a:lnTo>
                  <a:lnTo>
                    <a:pt x="1856" y="3006"/>
                  </a:lnTo>
                  <a:lnTo>
                    <a:pt x="2293" y="2578"/>
                  </a:lnTo>
                  <a:close/>
                  <a:moveTo>
                    <a:pt x="3568" y="2578"/>
                  </a:moveTo>
                  <a:lnTo>
                    <a:pt x="4006" y="3006"/>
                  </a:lnTo>
                  <a:lnTo>
                    <a:pt x="3568" y="3435"/>
                  </a:lnTo>
                  <a:lnTo>
                    <a:pt x="3140" y="3006"/>
                  </a:lnTo>
                  <a:lnTo>
                    <a:pt x="3568" y="2578"/>
                  </a:lnTo>
                  <a:close/>
                  <a:moveTo>
                    <a:pt x="4853" y="2578"/>
                  </a:moveTo>
                  <a:lnTo>
                    <a:pt x="5281" y="3006"/>
                  </a:lnTo>
                  <a:lnTo>
                    <a:pt x="4853" y="3435"/>
                  </a:lnTo>
                  <a:lnTo>
                    <a:pt x="4425" y="3006"/>
                  </a:lnTo>
                  <a:lnTo>
                    <a:pt x="4853" y="2578"/>
                  </a:lnTo>
                  <a:close/>
                  <a:moveTo>
                    <a:pt x="6138" y="2578"/>
                  </a:moveTo>
                  <a:lnTo>
                    <a:pt x="6566" y="3006"/>
                  </a:lnTo>
                  <a:lnTo>
                    <a:pt x="6138" y="3435"/>
                  </a:lnTo>
                  <a:lnTo>
                    <a:pt x="5709" y="3006"/>
                  </a:lnTo>
                  <a:lnTo>
                    <a:pt x="6138" y="2578"/>
                  </a:lnTo>
                  <a:close/>
                  <a:moveTo>
                    <a:pt x="7422" y="2578"/>
                  </a:moveTo>
                  <a:lnTo>
                    <a:pt x="7851" y="3006"/>
                  </a:lnTo>
                  <a:lnTo>
                    <a:pt x="7422" y="3435"/>
                  </a:lnTo>
                  <a:lnTo>
                    <a:pt x="6985" y="3006"/>
                  </a:lnTo>
                  <a:lnTo>
                    <a:pt x="7422" y="2578"/>
                  </a:lnTo>
                  <a:close/>
                  <a:moveTo>
                    <a:pt x="8698" y="2578"/>
                  </a:moveTo>
                  <a:lnTo>
                    <a:pt x="8769" y="2641"/>
                  </a:lnTo>
                  <a:lnTo>
                    <a:pt x="8725" y="3417"/>
                  </a:lnTo>
                  <a:lnTo>
                    <a:pt x="8698" y="3435"/>
                  </a:lnTo>
                  <a:lnTo>
                    <a:pt x="8270" y="3006"/>
                  </a:lnTo>
                  <a:lnTo>
                    <a:pt x="8698" y="2578"/>
                  </a:lnTo>
                  <a:close/>
                  <a:moveTo>
                    <a:pt x="464" y="3319"/>
                  </a:moveTo>
                  <a:lnTo>
                    <a:pt x="794" y="3649"/>
                  </a:lnTo>
                  <a:lnTo>
                    <a:pt x="500" y="3943"/>
                  </a:lnTo>
                  <a:lnTo>
                    <a:pt x="464" y="3319"/>
                  </a:lnTo>
                  <a:close/>
                  <a:moveTo>
                    <a:pt x="1650" y="3221"/>
                  </a:moveTo>
                  <a:lnTo>
                    <a:pt x="2079" y="3649"/>
                  </a:lnTo>
                  <a:lnTo>
                    <a:pt x="1650" y="4077"/>
                  </a:lnTo>
                  <a:lnTo>
                    <a:pt x="1213" y="3649"/>
                  </a:lnTo>
                  <a:lnTo>
                    <a:pt x="1650" y="3221"/>
                  </a:lnTo>
                  <a:close/>
                  <a:moveTo>
                    <a:pt x="2935" y="3221"/>
                  </a:moveTo>
                  <a:lnTo>
                    <a:pt x="3363" y="3649"/>
                  </a:lnTo>
                  <a:lnTo>
                    <a:pt x="2935" y="4077"/>
                  </a:lnTo>
                  <a:lnTo>
                    <a:pt x="2498" y="3649"/>
                  </a:lnTo>
                  <a:lnTo>
                    <a:pt x="2935" y="3221"/>
                  </a:lnTo>
                  <a:close/>
                  <a:moveTo>
                    <a:pt x="4211" y="3221"/>
                  </a:moveTo>
                  <a:lnTo>
                    <a:pt x="4648" y="3649"/>
                  </a:lnTo>
                  <a:lnTo>
                    <a:pt x="4211" y="4077"/>
                  </a:lnTo>
                  <a:lnTo>
                    <a:pt x="3783" y="3649"/>
                  </a:lnTo>
                  <a:lnTo>
                    <a:pt x="4211" y="3221"/>
                  </a:lnTo>
                  <a:close/>
                  <a:moveTo>
                    <a:pt x="5495" y="3221"/>
                  </a:moveTo>
                  <a:lnTo>
                    <a:pt x="5924" y="3649"/>
                  </a:lnTo>
                  <a:lnTo>
                    <a:pt x="5495" y="4077"/>
                  </a:lnTo>
                  <a:lnTo>
                    <a:pt x="5067" y="3649"/>
                  </a:lnTo>
                  <a:lnTo>
                    <a:pt x="5495" y="3221"/>
                  </a:lnTo>
                  <a:close/>
                  <a:moveTo>
                    <a:pt x="6780" y="3221"/>
                  </a:moveTo>
                  <a:lnTo>
                    <a:pt x="7208" y="3649"/>
                  </a:lnTo>
                  <a:lnTo>
                    <a:pt x="6780" y="4077"/>
                  </a:lnTo>
                  <a:lnTo>
                    <a:pt x="6352" y="3649"/>
                  </a:lnTo>
                  <a:lnTo>
                    <a:pt x="6780" y="3221"/>
                  </a:lnTo>
                  <a:close/>
                  <a:moveTo>
                    <a:pt x="8065" y="3221"/>
                  </a:moveTo>
                  <a:lnTo>
                    <a:pt x="8493" y="3649"/>
                  </a:lnTo>
                  <a:lnTo>
                    <a:pt x="8065" y="4077"/>
                  </a:lnTo>
                  <a:lnTo>
                    <a:pt x="7628" y="3649"/>
                  </a:lnTo>
                  <a:lnTo>
                    <a:pt x="8065" y="3221"/>
                  </a:lnTo>
                  <a:close/>
                  <a:moveTo>
                    <a:pt x="8698" y="3863"/>
                  </a:moveTo>
                  <a:lnTo>
                    <a:pt x="8645" y="4666"/>
                  </a:lnTo>
                  <a:lnTo>
                    <a:pt x="8270" y="4291"/>
                  </a:lnTo>
                  <a:lnTo>
                    <a:pt x="8698" y="3863"/>
                  </a:lnTo>
                  <a:close/>
                  <a:moveTo>
                    <a:pt x="1008" y="3854"/>
                  </a:moveTo>
                  <a:lnTo>
                    <a:pt x="1436" y="4291"/>
                  </a:lnTo>
                  <a:lnTo>
                    <a:pt x="1008" y="4719"/>
                  </a:lnTo>
                  <a:lnTo>
                    <a:pt x="580" y="4291"/>
                  </a:lnTo>
                  <a:lnTo>
                    <a:pt x="1008" y="3854"/>
                  </a:lnTo>
                  <a:close/>
                  <a:moveTo>
                    <a:pt x="2293" y="3854"/>
                  </a:moveTo>
                  <a:lnTo>
                    <a:pt x="2721" y="4291"/>
                  </a:lnTo>
                  <a:lnTo>
                    <a:pt x="2293" y="4719"/>
                  </a:lnTo>
                  <a:lnTo>
                    <a:pt x="1856" y="4291"/>
                  </a:lnTo>
                  <a:lnTo>
                    <a:pt x="2293" y="3854"/>
                  </a:lnTo>
                  <a:close/>
                  <a:moveTo>
                    <a:pt x="3568" y="3854"/>
                  </a:moveTo>
                  <a:lnTo>
                    <a:pt x="4006" y="4291"/>
                  </a:lnTo>
                  <a:lnTo>
                    <a:pt x="3568" y="4719"/>
                  </a:lnTo>
                  <a:lnTo>
                    <a:pt x="3140" y="4291"/>
                  </a:lnTo>
                  <a:lnTo>
                    <a:pt x="3568" y="3854"/>
                  </a:lnTo>
                  <a:close/>
                  <a:moveTo>
                    <a:pt x="4853" y="3854"/>
                  </a:moveTo>
                  <a:lnTo>
                    <a:pt x="5281" y="4291"/>
                  </a:lnTo>
                  <a:lnTo>
                    <a:pt x="4853" y="4719"/>
                  </a:lnTo>
                  <a:lnTo>
                    <a:pt x="4425" y="4291"/>
                  </a:lnTo>
                  <a:lnTo>
                    <a:pt x="4853" y="3854"/>
                  </a:lnTo>
                  <a:close/>
                  <a:moveTo>
                    <a:pt x="6138" y="3854"/>
                  </a:moveTo>
                  <a:lnTo>
                    <a:pt x="6566" y="4291"/>
                  </a:lnTo>
                  <a:lnTo>
                    <a:pt x="6138" y="4719"/>
                  </a:lnTo>
                  <a:lnTo>
                    <a:pt x="5709" y="4291"/>
                  </a:lnTo>
                  <a:lnTo>
                    <a:pt x="6138" y="3854"/>
                  </a:lnTo>
                  <a:close/>
                  <a:moveTo>
                    <a:pt x="7422" y="3854"/>
                  </a:moveTo>
                  <a:lnTo>
                    <a:pt x="7851" y="4291"/>
                  </a:lnTo>
                  <a:lnTo>
                    <a:pt x="7422" y="4719"/>
                  </a:lnTo>
                  <a:lnTo>
                    <a:pt x="6985" y="4291"/>
                  </a:lnTo>
                  <a:lnTo>
                    <a:pt x="7422" y="3854"/>
                  </a:lnTo>
                  <a:close/>
                  <a:moveTo>
                    <a:pt x="544" y="4675"/>
                  </a:moveTo>
                  <a:lnTo>
                    <a:pt x="794" y="4933"/>
                  </a:lnTo>
                  <a:lnTo>
                    <a:pt x="571" y="5156"/>
                  </a:lnTo>
                  <a:lnTo>
                    <a:pt x="544" y="4675"/>
                  </a:lnTo>
                  <a:close/>
                  <a:moveTo>
                    <a:pt x="1650" y="4496"/>
                  </a:moveTo>
                  <a:lnTo>
                    <a:pt x="2079" y="4933"/>
                  </a:lnTo>
                  <a:lnTo>
                    <a:pt x="1650" y="5362"/>
                  </a:lnTo>
                  <a:lnTo>
                    <a:pt x="1213" y="4933"/>
                  </a:lnTo>
                  <a:lnTo>
                    <a:pt x="1650" y="4496"/>
                  </a:lnTo>
                  <a:close/>
                  <a:moveTo>
                    <a:pt x="2935" y="4496"/>
                  </a:moveTo>
                  <a:lnTo>
                    <a:pt x="3363" y="4933"/>
                  </a:lnTo>
                  <a:lnTo>
                    <a:pt x="2935" y="5362"/>
                  </a:lnTo>
                  <a:lnTo>
                    <a:pt x="2498" y="4933"/>
                  </a:lnTo>
                  <a:lnTo>
                    <a:pt x="2935" y="4496"/>
                  </a:lnTo>
                  <a:close/>
                  <a:moveTo>
                    <a:pt x="4211" y="4496"/>
                  </a:moveTo>
                  <a:lnTo>
                    <a:pt x="4648" y="4933"/>
                  </a:lnTo>
                  <a:lnTo>
                    <a:pt x="4211" y="5362"/>
                  </a:lnTo>
                  <a:lnTo>
                    <a:pt x="3783" y="4933"/>
                  </a:lnTo>
                  <a:lnTo>
                    <a:pt x="4211" y="4496"/>
                  </a:lnTo>
                  <a:close/>
                  <a:moveTo>
                    <a:pt x="5495" y="4496"/>
                  </a:moveTo>
                  <a:lnTo>
                    <a:pt x="5924" y="4933"/>
                  </a:lnTo>
                  <a:lnTo>
                    <a:pt x="5495" y="5362"/>
                  </a:lnTo>
                  <a:lnTo>
                    <a:pt x="5067" y="4933"/>
                  </a:lnTo>
                  <a:lnTo>
                    <a:pt x="5495" y="4496"/>
                  </a:lnTo>
                  <a:close/>
                  <a:moveTo>
                    <a:pt x="6780" y="4496"/>
                  </a:moveTo>
                  <a:lnTo>
                    <a:pt x="7208" y="4933"/>
                  </a:lnTo>
                  <a:lnTo>
                    <a:pt x="6780" y="5362"/>
                  </a:lnTo>
                  <a:lnTo>
                    <a:pt x="6352" y="4933"/>
                  </a:lnTo>
                  <a:lnTo>
                    <a:pt x="6780" y="4496"/>
                  </a:lnTo>
                  <a:close/>
                  <a:moveTo>
                    <a:pt x="8065" y="4496"/>
                  </a:moveTo>
                  <a:lnTo>
                    <a:pt x="8493" y="4933"/>
                  </a:lnTo>
                  <a:lnTo>
                    <a:pt x="8065" y="5362"/>
                  </a:lnTo>
                  <a:lnTo>
                    <a:pt x="7628" y="4933"/>
                  </a:lnTo>
                  <a:lnTo>
                    <a:pt x="8065" y="4496"/>
                  </a:lnTo>
                  <a:close/>
                  <a:moveTo>
                    <a:pt x="8618" y="5228"/>
                  </a:moveTo>
                  <a:lnTo>
                    <a:pt x="8573" y="5879"/>
                  </a:lnTo>
                  <a:lnTo>
                    <a:pt x="8270" y="5576"/>
                  </a:lnTo>
                  <a:lnTo>
                    <a:pt x="8618" y="5228"/>
                  </a:lnTo>
                  <a:close/>
                  <a:moveTo>
                    <a:pt x="1008" y="5139"/>
                  </a:moveTo>
                  <a:lnTo>
                    <a:pt x="1436" y="5576"/>
                  </a:lnTo>
                  <a:lnTo>
                    <a:pt x="1008" y="6004"/>
                  </a:lnTo>
                  <a:lnTo>
                    <a:pt x="598" y="5594"/>
                  </a:lnTo>
                  <a:lnTo>
                    <a:pt x="598" y="5549"/>
                  </a:lnTo>
                  <a:lnTo>
                    <a:pt x="1008" y="5139"/>
                  </a:lnTo>
                  <a:close/>
                  <a:moveTo>
                    <a:pt x="2293" y="5139"/>
                  </a:moveTo>
                  <a:lnTo>
                    <a:pt x="2721" y="5576"/>
                  </a:lnTo>
                  <a:lnTo>
                    <a:pt x="2293" y="6004"/>
                  </a:lnTo>
                  <a:lnTo>
                    <a:pt x="1856" y="5576"/>
                  </a:lnTo>
                  <a:lnTo>
                    <a:pt x="2293" y="5139"/>
                  </a:lnTo>
                  <a:close/>
                  <a:moveTo>
                    <a:pt x="3568" y="5139"/>
                  </a:moveTo>
                  <a:lnTo>
                    <a:pt x="4006" y="5576"/>
                  </a:lnTo>
                  <a:lnTo>
                    <a:pt x="3568" y="6004"/>
                  </a:lnTo>
                  <a:lnTo>
                    <a:pt x="3140" y="5576"/>
                  </a:lnTo>
                  <a:lnTo>
                    <a:pt x="3568" y="5139"/>
                  </a:lnTo>
                  <a:close/>
                  <a:moveTo>
                    <a:pt x="4853" y="5139"/>
                  </a:moveTo>
                  <a:lnTo>
                    <a:pt x="5281" y="5576"/>
                  </a:lnTo>
                  <a:lnTo>
                    <a:pt x="4853" y="6004"/>
                  </a:lnTo>
                  <a:lnTo>
                    <a:pt x="4425" y="5576"/>
                  </a:lnTo>
                  <a:lnTo>
                    <a:pt x="4853" y="5139"/>
                  </a:lnTo>
                  <a:close/>
                  <a:moveTo>
                    <a:pt x="6138" y="5139"/>
                  </a:moveTo>
                  <a:lnTo>
                    <a:pt x="6566" y="5576"/>
                  </a:lnTo>
                  <a:lnTo>
                    <a:pt x="6138" y="6004"/>
                  </a:lnTo>
                  <a:lnTo>
                    <a:pt x="5709" y="5576"/>
                  </a:lnTo>
                  <a:lnTo>
                    <a:pt x="6138" y="5139"/>
                  </a:lnTo>
                  <a:close/>
                  <a:moveTo>
                    <a:pt x="7422" y="5139"/>
                  </a:moveTo>
                  <a:lnTo>
                    <a:pt x="7851" y="5576"/>
                  </a:lnTo>
                  <a:lnTo>
                    <a:pt x="7422" y="6004"/>
                  </a:lnTo>
                  <a:lnTo>
                    <a:pt x="6985" y="5576"/>
                  </a:lnTo>
                  <a:lnTo>
                    <a:pt x="7422" y="5139"/>
                  </a:lnTo>
                  <a:close/>
                  <a:moveTo>
                    <a:pt x="624" y="6040"/>
                  </a:moveTo>
                  <a:lnTo>
                    <a:pt x="794" y="6209"/>
                  </a:lnTo>
                  <a:lnTo>
                    <a:pt x="642" y="6370"/>
                  </a:lnTo>
                  <a:lnTo>
                    <a:pt x="624" y="6040"/>
                  </a:lnTo>
                  <a:close/>
                  <a:moveTo>
                    <a:pt x="1650" y="5781"/>
                  </a:moveTo>
                  <a:lnTo>
                    <a:pt x="2079" y="6209"/>
                  </a:lnTo>
                  <a:lnTo>
                    <a:pt x="1650" y="6646"/>
                  </a:lnTo>
                  <a:lnTo>
                    <a:pt x="1213" y="6209"/>
                  </a:lnTo>
                  <a:lnTo>
                    <a:pt x="1650" y="5781"/>
                  </a:lnTo>
                  <a:close/>
                  <a:moveTo>
                    <a:pt x="2935" y="5781"/>
                  </a:moveTo>
                  <a:lnTo>
                    <a:pt x="3363" y="6209"/>
                  </a:lnTo>
                  <a:lnTo>
                    <a:pt x="2935" y="6646"/>
                  </a:lnTo>
                  <a:lnTo>
                    <a:pt x="2498" y="6209"/>
                  </a:lnTo>
                  <a:lnTo>
                    <a:pt x="2935" y="5781"/>
                  </a:lnTo>
                  <a:close/>
                  <a:moveTo>
                    <a:pt x="4211" y="5781"/>
                  </a:moveTo>
                  <a:lnTo>
                    <a:pt x="4648" y="6209"/>
                  </a:lnTo>
                  <a:lnTo>
                    <a:pt x="4211" y="6646"/>
                  </a:lnTo>
                  <a:lnTo>
                    <a:pt x="3783" y="6209"/>
                  </a:lnTo>
                  <a:lnTo>
                    <a:pt x="4211" y="5781"/>
                  </a:lnTo>
                  <a:close/>
                  <a:moveTo>
                    <a:pt x="5495" y="5781"/>
                  </a:moveTo>
                  <a:lnTo>
                    <a:pt x="5924" y="6209"/>
                  </a:lnTo>
                  <a:lnTo>
                    <a:pt x="5495" y="6646"/>
                  </a:lnTo>
                  <a:lnTo>
                    <a:pt x="5067" y="6209"/>
                  </a:lnTo>
                  <a:lnTo>
                    <a:pt x="5495" y="5781"/>
                  </a:lnTo>
                  <a:close/>
                  <a:moveTo>
                    <a:pt x="6780" y="5781"/>
                  </a:moveTo>
                  <a:lnTo>
                    <a:pt x="7208" y="6209"/>
                  </a:lnTo>
                  <a:lnTo>
                    <a:pt x="6780" y="6646"/>
                  </a:lnTo>
                  <a:lnTo>
                    <a:pt x="6352" y="6209"/>
                  </a:lnTo>
                  <a:lnTo>
                    <a:pt x="6780" y="5781"/>
                  </a:lnTo>
                  <a:close/>
                  <a:moveTo>
                    <a:pt x="8065" y="5781"/>
                  </a:moveTo>
                  <a:lnTo>
                    <a:pt x="8493" y="6209"/>
                  </a:lnTo>
                  <a:lnTo>
                    <a:pt x="8065" y="6646"/>
                  </a:lnTo>
                  <a:lnTo>
                    <a:pt x="7628" y="6209"/>
                  </a:lnTo>
                  <a:lnTo>
                    <a:pt x="8065" y="5781"/>
                  </a:lnTo>
                  <a:close/>
                  <a:moveTo>
                    <a:pt x="8537" y="6593"/>
                  </a:moveTo>
                  <a:lnTo>
                    <a:pt x="8502" y="7083"/>
                  </a:lnTo>
                  <a:lnTo>
                    <a:pt x="8270" y="6851"/>
                  </a:lnTo>
                  <a:lnTo>
                    <a:pt x="8537" y="6593"/>
                  </a:lnTo>
                  <a:close/>
                  <a:moveTo>
                    <a:pt x="1008" y="6423"/>
                  </a:moveTo>
                  <a:lnTo>
                    <a:pt x="1436" y="6851"/>
                  </a:lnTo>
                  <a:lnTo>
                    <a:pt x="1008" y="7289"/>
                  </a:lnTo>
                  <a:lnTo>
                    <a:pt x="678" y="6958"/>
                  </a:lnTo>
                  <a:lnTo>
                    <a:pt x="669" y="6762"/>
                  </a:lnTo>
                  <a:lnTo>
                    <a:pt x="1008" y="6423"/>
                  </a:lnTo>
                  <a:close/>
                  <a:moveTo>
                    <a:pt x="2293" y="6423"/>
                  </a:moveTo>
                  <a:lnTo>
                    <a:pt x="2721" y="6851"/>
                  </a:lnTo>
                  <a:lnTo>
                    <a:pt x="2293" y="7289"/>
                  </a:lnTo>
                  <a:lnTo>
                    <a:pt x="1856" y="6851"/>
                  </a:lnTo>
                  <a:lnTo>
                    <a:pt x="2293" y="6423"/>
                  </a:lnTo>
                  <a:close/>
                  <a:moveTo>
                    <a:pt x="3568" y="6423"/>
                  </a:moveTo>
                  <a:lnTo>
                    <a:pt x="4006" y="6851"/>
                  </a:lnTo>
                  <a:lnTo>
                    <a:pt x="3568" y="7289"/>
                  </a:lnTo>
                  <a:lnTo>
                    <a:pt x="3140" y="6851"/>
                  </a:lnTo>
                  <a:lnTo>
                    <a:pt x="3568" y="6423"/>
                  </a:lnTo>
                  <a:close/>
                  <a:moveTo>
                    <a:pt x="4853" y="6423"/>
                  </a:moveTo>
                  <a:lnTo>
                    <a:pt x="5281" y="6851"/>
                  </a:lnTo>
                  <a:lnTo>
                    <a:pt x="4853" y="7289"/>
                  </a:lnTo>
                  <a:lnTo>
                    <a:pt x="4425" y="6851"/>
                  </a:lnTo>
                  <a:lnTo>
                    <a:pt x="4853" y="6423"/>
                  </a:lnTo>
                  <a:close/>
                  <a:moveTo>
                    <a:pt x="6138" y="6423"/>
                  </a:moveTo>
                  <a:lnTo>
                    <a:pt x="6566" y="6851"/>
                  </a:lnTo>
                  <a:lnTo>
                    <a:pt x="6138" y="7289"/>
                  </a:lnTo>
                  <a:lnTo>
                    <a:pt x="5709" y="6851"/>
                  </a:lnTo>
                  <a:lnTo>
                    <a:pt x="6138" y="6423"/>
                  </a:lnTo>
                  <a:close/>
                  <a:moveTo>
                    <a:pt x="7422" y="6423"/>
                  </a:moveTo>
                  <a:lnTo>
                    <a:pt x="7851" y="6851"/>
                  </a:lnTo>
                  <a:lnTo>
                    <a:pt x="7422" y="7289"/>
                  </a:lnTo>
                  <a:lnTo>
                    <a:pt x="6985" y="6851"/>
                  </a:lnTo>
                  <a:lnTo>
                    <a:pt x="7422" y="6423"/>
                  </a:lnTo>
                  <a:close/>
                  <a:moveTo>
                    <a:pt x="705" y="7404"/>
                  </a:moveTo>
                  <a:lnTo>
                    <a:pt x="794" y="7494"/>
                  </a:lnTo>
                  <a:lnTo>
                    <a:pt x="714" y="7574"/>
                  </a:lnTo>
                  <a:lnTo>
                    <a:pt x="705" y="7404"/>
                  </a:lnTo>
                  <a:close/>
                  <a:moveTo>
                    <a:pt x="1650" y="7065"/>
                  </a:moveTo>
                  <a:lnTo>
                    <a:pt x="2079" y="7494"/>
                  </a:lnTo>
                  <a:lnTo>
                    <a:pt x="1650" y="7922"/>
                  </a:lnTo>
                  <a:lnTo>
                    <a:pt x="1213" y="7494"/>
                  </a:lnTo>
                  <a:lnTo>
                    <a:pt x="1650" y="7065"/>
                  </a:lnTo>
                  <a:close/>
                  <a:moveTo>
                    <a:pt x="2935" y="7065"/>
                  </a:moveTo>
                  <a:lnTo>
                    <a:pt x="3363" y="7494"/>
                  </a:lnTo>
                  <a:lnTo>
                    <a:pt x="2935" y="7922"/>
                  </a:lnTo>
                  <a:lnTo>
                    <a:pt x="2498" y="7494"/>
                  </a:lnTo>
                  <a:lnTo>
                    <a:pt x="2935" y="7065"/>
                  </a:lnTo>
                  <a:close/>
                  <a:moveTo>
                    <a:pt x="4211" y="7065"/>
                  </a:moveTo>
                  <a:lnTo>
                    <a:pt x="4648" y="7494"/>
                  </a:lnTo>
                  <a:lnTo>
                    <a:pt x="4211" y="7922"/>
                  </a:lnTo>
                  <a:lnTo>
                    <a:pt x="3783" y="7494"/>
                  </a:lnTo>
                  <a:lnTo>
                    <a:pt x="4211" y="7065"/>
                  </a:lnTo>
                  <a:close/>
                  <a:moveTo>
                    <a:pt x="5495" y="7065"/>
                  </a:moveTo>
                  <a:lnTo>
                    <a:pt x="5924" y="7494"/>
                  </a:lnTo>
                  <a:lnTo>
                    <a:pt x="5495" y="7922"/>
                  </a:lnTo>
                  <a:lnTo>
                    <a:pt x="5067" y="7494"/>
                  </a:lnTo>
                  <a:lnTo>
                    <a:pt x="5495" y="7065"/>
                  </a:lnTo>
                  <a:close/>
                  <a:moveTo>
                    <a:pt x="6780" y="7065"/>
                  </a:moveTo>
                  <a:lnTo>
                    <a:pt x="7208" y="7494"/>
                  </a:lnTo>
                  <a:lnTo>
                    <a:pt x="6780" y="7922"/>
                  </a:lnTo>
                  <a:lnTo>
                    <a:pt x="6352" y="7494"/>
                  </a:lnTo>
                  <a:lnTo>
                    <a:pt x="6780" y="7065"/>
                  </a:lnTo>
                  <a:close/>
                  <a:moveTo>
                    <a:pt x="8065" y="7065"/>
                  </a:moveTo>
                  <a:lnTo>
                    <a:pt x="8484" y="7485"/>
                  </a:lnTo>
                  <a:lnTo>
                    <a:pt x="8484" y="7512"/>
                  </a:lnTo>
                  <a:lnTo>
                    <a:pt x="8065" y="7922"/>
                  </a:lnTo>
                  <a:lnTo>
                    <a:pt x="7628" y="7494"/>
                  </a:lnTo>
                  <a:lnTo>
                    <a:pt x="8065" y="7065"/>
                  </a:lnTo>
                  <a:close/>
                  <a:moveTo>
                    <a:pt x="8457" y="7958"/>
                  </a:moveTo>
                  <a:lnTo>
                    <a:pt x="8430" y="8297"/>
                  </a:lnTo>
                  <a:lnTo>
                    <a:pt x="8270" y="8136"/>
                  </a:lnTo>
                  <a:lnTo>
                    <a:pt x="8457" y="7958"/>
                  </a:lnTo>
                  <a:close/>
                  <a:moveTo>
                    <a:pt x="1008" y="7708"/>
                  </a:moveTo>
                  <a:lnTo>
                    <a:pt x="1436" y="8136"/>
                  </a:lnTo>
                  <a:lnTo>
                    <a:pt x="1008" y="8564"/>
                  </a:lnTo>
                  <a:lnTo>
                    <a:pt x="758" y="8323"/>
                  </a:lnTo>
                  <a:lnTo>
                    <a:pt x="740" y="7975"/>
                  </a:lnTo>
                  <a:lnTo>
                    <a:pt x="1008" y="7708"/>
                  </a:lnTo>
                  <a:close/>
                  <a:moveTo>
                    <a:pt x="2293" y="7708"/>
                  </a:moveTo>
                  <a:lnTo>
                    <a:pt x="2721" y="8136"/>
                  </a:lnTo>
                  <a:lnTo>
                    <a:pt x="2293" y="8564"/>
                  </a:lnTo>
                  <a:lnTo>
                    <a:pt x="1856" y="8136"/>
                  </a:lnTo>
                  <a:lnTo>
                    <a:pt x="2293" y="7708"/>
                  </a:lnTo>
                  <a:close/>
                  <a:moveTo>
                    <a:pt x="3568" y="7708"/>
                  </a:moveTo>
                  <a:lnTo>
                    <a:pt x="4006" y="8136"/>
                  </a:lnTo>
                  <a:lnTo>
                    <a:pt x="3568" y="8564"/>
                  </a:lnTo>
                  <a:lnTo>
                    <a:pt x="3140" y="8136"/>
                  </a:lnTo>
                  <a:lnTo>
                    <a:pt x="3568" y="7708"/>
                  </a:lnTo>
                  <a:close/>
                  <a:moveTo>
                    <a:pt x="4853" y="7708"/>
                  </a:moveTo>
                  <a:lnTo>
                    <a:pt x="5281" y="8136"/>
                  </a:lnTo>
                  <a:lnTo>
                    <a:pt x="4853" y="8564"/>
                  </a:lnTo>
                  <a:lnTo>
                    <a:pt x="4425" y="8136"/>
                  </a:lnTo>
                  <a:lnTo>
                    <a:pt x="4853" y="7708"/>
                  </a:lnTo>
                  <a:close/>
                  <a:moveTo>
                    <a:pt x="6138" y="7708"/>
                  </a:moveTo>
                  <a:lnTo>
                    <a:pt x="6566" y="8136"/>
                  </a:lnTo>
                  <a:lnTo>
                    <a:pt x="6138" y="8564"/>
                  </a:lnTo>
                  <a:lnTo>
                    <a:pt x="5709" y="8136"/>
                  </a:lnTo>
                  <a:lnTo>
                    <a:pt x="6138" y="7708"/>
                  </a:lnTo>
                  <a:close/>
                  <a:moveTo>
                    <a:pt x="7422" y="7708"/>
                  </a:moveTo>
                  <a:lnTo>
                    <a:pt x="7851" y="8136"/>
                  </a:lnTo>
                  <a:lnTo>
                    <a:pt x="7422" y="8564"/>
                  </a:lnTo>
                  <a:lnTo>
                    <a:pt x="6985" y="8136"/>
                  </a:lnTo>
                  <a:lnTo>
                    <a:pt x="7422" y="7708"/>
                  </a:lnTo>
                  <a:close/>
                  <a:moveTo>
                    <a:pt x="785" y="8769"/>
                  </a:moveTo>
                  <a:lnTo>
                    <a:pt x="794" y="8778"/>
                  </a:lnTo>
                  <a:lnTo>
                    <a:pt x="785" y="8787"/>
                  </a:lnTo>
                  <a:lnTo>
                    <a:pt x="785" y="8769"/>
                  </a:lnTo>
                  <a:close/>
                  <a:moveTo>
                    <a:pt x="1650" y="8350"/>
                  </a:moveTo>
                  <a:lnTo>
                    <a:pt x="2079" y="8778"/>
                  </a:lnTo>
                  <a:lnTo>
                    <a:pt x="1650" y="9207"/>
                  </a:lnTo>
                  <a:lnTo>
                    <a:pt x="1213" y="8778"/>
                  </a:lnTo>
                  <a:lnTo>
                    <a:pt x="1650" y="8350"/>
                  </a:lnTo>
                  <a:close/>
                  <a:moveTo>
                    <a:pt x="2935" y="8350"/>
                  </a:moveTo>
                  <a:lnTo>
                    <a:pt x="3363" y="8778"/>
                  </a:lnTo>
                  <a:lnTo>
                    <a:pt x="2935" y="9207"/>
                  </a:lnTo>
                  <a:lnTo>
                    <a:pt x="2498" y="8778"/>
                  </a:lnTo>
                  <a:lnTo>
                    <a:pt x="2935" y="8350"/>
                  </a:lnTo>
                  <a:close/>
                  <a:moveTo>
                    <a:pt x="4211" y="8350"/>
                  </a:moveTo>
                  <a:lnTo>
                    <a:pt x="4648" y="8778"/>
                  </a:lnTo>
                  <a:lnTo>
                    <a:pt x="4211" y="9207"/>
                  </a:lnTo>
                  <a:lnTo>
                    <a:pt x="3783" y="8778"/>
                  </a:lnTo>
                  <a:lnTo>
                    <a:pt x="4211" y="8350"/>
                  </a:lnTo>
                  <a:close/>
                  <a:moveTo>
                    <a:pt x="5495" y="8350"/>
                  </a:moveTo>
                  <a:lnTo>
                    <a:pt x="5924" y="8778"/>
                  </a:lnTo>
                  <a:lnTo>
                    <a:pt x="5495" y="9207"/>
                  </a:lnTo>
                  <a:lnTo>
                    <a:pt x="5067" y="8778"/>
                  </a:lnTo>
                  <a:lnTo>
                    <a:pt x="5495" y="8350"/>
                  </a:lnTo>
                  <a:close/>
                  <a:moveTo>
                    <a:pt x="6780" y="8350"/>
                  </a:moveTo>
                  <a:lnTo>
                    <a:pt x="7208" y="8778"/>
                  </a:lnTo>
                  <a:lnTo>
                    <a:pt x="6780" y="9207"/>
                  </a:lnTo>
                  <a:lnTo>
                    <a:pt x="6352" y="8778"/>
                  </a:lnTo>
                  <a:lnTo>
                    <a:pt x="6780" y="8350"/>
                  </a:lnTo>
                  <a:close/>
                  <a:moveTo>
                    <a:pt x="8065" y="8350"/>
                  </a:moveTo>
                  <a:lnTo>
                    <a:pt x="8413" y="8698"/>
                  </a:lnTo>
                  <a:lnTo>
                    <a:pt x="8404" y="8868"/>
                  </a:lnTo>
                  <a:lnTo>
                    <a:pt x="8065" y="9207"/>
                  </a:lnTo>
                  <a:lnTo>
                    <a:pt x="7628" y="8778"/>
                  </a:lnTo>
                  <a:lnTo>
                    <a:pt x="8065" y="8350"/>
                  </a:lnTo>
                  <a:close/>
                  <a:moveTo>
                    <a:pt x="8377" y="9314"/>
                  </a:moveTo>
                  <a:lnTo>
                    <a:pt x="8359" y="9510"/>
                  </a:lnTo>
                  <a:lnTo>
                    <a:pt x="8270" y="9421"/>
                  </a:lnTo>
                  <a:lnTo>
                    <a:pt x="8377" y="9314"/>
                  </a:lnTo>
                  <a:close/>
                  <a:moveTo>
                    <a:pt x="1008" y="8992"/>
                  </a:moveTo>
                  <a:lnTo>
                    <a:pt x="1436" y="9421"/>
                  </a:lnTo>
                  <a:lnTo>
                    <a:pt x="1008" y="9849"/>
                  </a:lnTo>
                  <a:lnTo>
                    <a:pt x="839" y="9679"/>
                  </a:lnTo>
                  <a:lnTo>
                    <a:pt x="812" y="9189"/>
                  </a:lnTo>
                  <a:lnTo>
                    <a:pt x="1008" y="8992"/>
                  </a:lnTo>
                  <a:close/>
                  <a:moveTo>
                    <a:pt x="2293" y="8992"/>
                  </a:moveTo>
                  <a:lnTo>
                    <a:pt x="2721" y="9421"/>
                  </a:lnTo>
                  <a:lnTo>
                    <a:pt x="2293" y="9849"/>
                  </a:lnTo>
                  <a:lnTo>
                    <a:pt x="1856" y="9421"/>
                  </a:lnTo>
                  <a:lnTo>
                    <a:pt x="2293" y="8992"/>
                  </a:lnTo>
                  <a:close/>
                  <a:moveTo>
                    <a:pt x="3568" y="8992"/>
                  </a:moveTo>
                  <a:lnTo>
                    <a:pt x="4006" y="9421"/>
                  </a:lnTo>
                  <a:lnTo>
                    <a:pt x="3568" y="9849"/>
                  </a:lnTo>
                  <a:lnTo>
                    <a:pt x="3140" y="9421"/>
                  </a:lnTo>
                  <a:lnTo>
                    <a:pt x="3568" y="8992"/>
                  </a:lnTo>
                  <a:close/>
                  <a:moveTo>
                    <a:pt x="4853" y="8992"/>
                  </a:moveTo>
                  <a:lnTo>
                    <a:pt x="5281" y="9421"/>
                  </a:lnTo>
                  <a:lnTo>
                    <a:pt x="4853" y="9849"/>
                  </a:lnTo>
                  <a:lnTo>
                    <a:pt x="4425" y="9421"/>
                  </a:lnTo>
                  <a:lnTo>
                    <a:pt x="4853" y="8992"/>
                  </a:lnTo>
                  <a:close/>
                  <a:moveTo>
                    <a:pt x="6138" y="8992"/>
                  </a:moveTo>
                  <a:lnTo>
                    <a:pt x="6566" y="9421"/>
                  </a:lnTo>
                  <a:lnTo>
                    <a:pt x="6138" y="9849"/>
                  </a:lnTo>
                  <a:lnTo>
                    <a:pt x="5709" y="9421"/>
                  </a:lnTo>
                  <a:lnTo>
                    <a:pt x="6138" y="8992"/>
                  </a:lnTo>
                  <a:close/>
                  <a:moveTo>
                    <a:pt x="7422" y="8992"/>
                  </a:moveTo>
                  <a:lnTo>
                    <a:pt x="7851" y="9421"/>
                  </a:lnTo>
                  <a:lnTo>
                    <a:pt x="7422" y="9849"/>
                  </a:lnTo>
                  <a:lnTo>
                    <a:pt x="6985" y="9421"/>
                  </a:lnTo>
                  <a:lnTo>
                    <a:pt x="7422" y="8992"/>
                  </a:lnTo>
                  <a:close/>
                  <a:moveTo>
                    <a:pt x="1650" y="9626"/>
                  </a:moveTo>
                  <a:lnTo>
                    <a:pt x="2079" y="10063"/>
                  </a:lnTo>
                  <a:lnTo>
                    <a:pt x="1650" y="10491"/>
                  </a:lnTo>
                  <a:lnTo>
                    <a:pt x="1213" y="10063"/>
                  </a:lnTo>
                  <a:lnTo>
                    <a:pt x="1650" y="9626"/>
                  </a:lnTo>
                  <a:close/>
                  <a:moveTo>
                    <a:pt x="2935" y="9626"/>
                  </a:moveTo>
                  <a:lnTo>
                    <a:pt x="3363" y="10063"/>
                  </a:lnTo>
                  <a:lnTo>
                    <a:pt x="2935" y="10491"/>
                  </a:lnTo>
                  <a:lnTo>
                    <a:pt x="2498" y="10063"/>
                  </a:lnTo>
                  <a:lnTo>
                    <a:pt x="2935" y="9626"/>
                  </a:lnTo>
                  <a:close/>
                  <a:moveTo>
                    <a:pt x="4211" y="9626"/>
                  </a:moveTo>
                  <a:lnTo>
                    <a:pt x="4648" y="10063"/>
                  </a:lnTo>
                  <a:lnTo>
                    <a:pt x="4211" y="10491"/>
                  </a:lnTo>
                  <a:lnTo>
                    <a:pt x="3783" y="10063"/>
                  </a:lnTo>
                  <a:lnTo>
                    <a:pt x="4211" y="9626"/>
                  </a:lnTo>
                  <a:close/>
                  <a:moveTo>
                    <a:pt x="5495" y="9626"/>
                  </a:moveTo>
                  <a:lnTo>
                    <a:pt x="5924" y="10063"/>
                  </a:lnTo>
                  <a:lnTo>
                    <a:pt x="5495" y="10491"/>
                  </a:lnTo>
                  <a:lnTo>
                    <a:pt x="5067" y="10063"/>
                  </a:lnTo>
                  <a:lnTo>
                    <a:pt x="5495" y="9626"/>
                  </a:lnTo>
                  <a:close/>
                  <a:moveTo>
                    <a:pt x="6780" y="9626"/>
                  </a:moveTo>
                  <a:lnTo>
                    <a:pt x="7208" y="10063"/>
                  </a:lnTo>
                  <a:lnTo>
                    <a:pt x="6780" y="10491"/>
                  </a:lnTo>
                  <a:lnTo>
                    <a:pt x="6352" y="10063"/>
                  </a:lnTo>
                  <a:lnTo>
                    <a:pt x="6780" y="9626"/>
                  </a:lnTo>
                  <a:close/>
                  <a:moveTo>
                    <a:pt x="8065" y="9626"/>
                  </a:moveTo>
                  <a:lnTo>
                    <a:pt x="8341" y="9902"/>
                  </a:lnTo>
                  <a:lnTo>
                    <a:pt x="8323" y="10232"/>
                  </a:lnTo>
                  <a:lnTo>
                    <a:pt x="8065" y="10491"/>
                  </a:lnTo>
                  <a:lnTo>
                    <a:pt x="7628" y="10063"/>
                  </a:lnTo>
                  <a:lnTo>
                    <a:pt x="8065" y="9626"/>
                  </a:lnTo>
                  <a:close/>
                  <a:moveTo>
                    <a:pt x="8297" y="10678"/>
                  </a:moveTo>
                  <a:lnTo>
                    <a:pt x="8288" y="10723"/>
                  </a:lnTo>
                  <a:lnTo>
                    <a:pt x="8270" y="10705"/>
                  </a:lnTo>
                  <a:lnTo>
                    <a:pt x="8297" y="10678"/>
                  </a:lnTo>
                  <a:close/>
                  <a:moveTo>
                    <a:pt x="1008" y="10268"/>
                  </a:moveTo>
                  <a:lnTo>
                    <a:pt x="1436" y="10705"/>
                  </a:lnTo>
                  <a:lnTo>
                    <a:pt x="1383" y="10759"/>
                  </a:lnTo>
                  <a:lnTo>
                    <a:pt x="901" y="10759"/>
                  </a:lnTo>
                  <a:lnTo>
                    <a:pt x="883" y="10393"/>
                  </a:lnTo>
                  <a:lnTo>
                    <a:pt x="1008" y="10268"/>
                  </a:lnTo>
                  <a:close/>
                  <a:moveTo>
                    <a:pt x="2293" y="10268"/>
                  </a:moveTo>
                  <a:lnTo>
                    <a:pt x="2721" y="10705"/>
                  </a:lnTo>
                  <a:lnTo>
                    <a:pt x="2658" y="10759"/>
                  </a:lnTo>
                  <a:lnTo>
                    <a:pt x="1918" y="10759"/>
                  </a:lnTo>
                  <a:lnTo>
                    <a:pt x="1856" y="10705"/>
                  </a:lnTo>
                  <a:lnTo>
                    <a:pt x="2293" y="10268"/>
                  </a:lnTo>
                  <a:close/>
                  <a:moveTo>
                    <a:pt x="3568" y="10268"/>
                  </a:moveTo>
                  <a:lnTo>
                    <a:pt x="4006" y="10705"/>
                  </a:lnTo>
                  <a:lnTo>
                    <a:pt x="3943" y="10759"/>
                  </a:lnTo>
                  <a:lnTo>
                    <a:pt x="3203" y="10759"/>
                  </a:lnTo>
                  <a:lnTo>
                    <a:pt x="3140" y="10705"/>
                  </a:lnTo>
                  <a:lnTo>
                    <a:pt x="3568" y="10268"/>
                  </a:lnTo>
                  <a:close/>
                  <a:moveTo>
                    <a:pt x="4853" y="10268"/>
                  </a:moveTo>
                  <a:lnTo>
                    <a:pt x="5281" y="10705"/>
                  </a:lnTo>
                  <a:lnTo>
                    <a:pt x="5228" y="10759"/>
                  </a:lnTo>
                  <a:lnTo>
                    <a:pt x="4478" y="10759"/>
                  </a:lnTo>
                  <a:lnTo>
                    <a:pt x="4425" y="10705"/>
                  </a:lnTo>
                  <a:lnTo>
                    <a:pt x="4853" y="10268"/>
                  </a:lnTo>
                  <a:close/>
                  <a:moveTo>
                    <a:pt x="6138" y="10268"/>
                  </a:moveTo>
                  <a:lnTo>
                    <a:pt x="6566" y="10705"/>
                  </a:lnTo>
                  <a:lnTo>
                    <a:pt x="6512" y="10759"/>
                  </a:lnTo>
                  <a:lnTo>
                    <a:pt x="5763" y="10759"/>
                  </a:lnTo>
                  <a:lnTo>
                    <a:pt x="5709" y="10705"/>
                  </a:lnTo>
                  <a:lnTo>
                    <a:pt x="6138" y="10268"/>
                  </a:lnTo>
                  <a:close/>
                  <a:moveTo>
                    <a:pt x="7422" y="10268"/>
                  </a:moveTo>
                  <a:lnTo>
                    <a:pt x="7851" y="10705"/>
                  </a:lnTo>
                  <a:lnTo>
                    <a:pt x="7797" y="10759"/>
                  </a:lnTo>
                  <a:lnTo>
                    <a:pt x="7048" y="10759"/>
                  </a:lnTo>
                  <a:lnTo>
                    <a:pt x="6985" y="10705"/>
                  </a:lnTo>
                  <a:lnTo>
                    <a:pt x="7422" y="10268"/>
                  </a:lnTo>
                  <a:close/>
                  <a:moveTo>
                    <a:pt x="607" y="0"/>
                  </a:moveTo>
                  <a:cubicBezTo>
                    <a:pt x="437" y="0"/>
                    <a:pt x="285" y="63"/>
                    <a:pt x="170" y="187"/>
                  </a:cubicBezTo>
                  <a:cubicBezTo>
                    <a:pt x="54" y="303"/>
                    <a:pt x="0" y="464"/>
                    <a:pt x="9" y="633"/>
                  </a:cubicBezTo>
                  <a:lnTo>
                    <a:pt x="714" y="12623"/>
                  </a:lnTo>
                  <a:cubicBezTo>
                    <a:pt x="723" y="12784"/>
                    <a:pt x="856" y="12909"/>
                    <a:pt x="1017" y="12909"/>
                  </a:cubicBezTo>
                  <a:lnTo>
                    <a:pt x="8172" y="12909"/>
                  </a:lnTo>
                  <a:cubicBezTo>
                    <a:pt x="8332" y="12909"/>
                    <a:pt x="8466" y="12784"/>
                    <a:pt x="8475" y="12623"/>
                  </a:cubicBezTo>
                  <a:lnTo>
                    <a:pt x="9180" y="633"/>
                  </a:lnTo>
                  <a:cubicBezTo>
                    <a:pt x="9189" y="464"/>
                    <a:pt x="9135" y="303"/>
                    <a:pt x="9019" y="187"/>
                  </a:cubicBezTo>
                  <a:cubicBezTo>
                    <a:pt x="8912" y="63"/>
                    <a:pt x="8752" y="0"/>
                    <a:pt x="8582" y="0"/>
                  </a:cubicBezTo>
                  <a:close/>
                </a:path>
              </a:pathLst>
            </a:custGeom>
            <a:solidFill>
              <a:srgbClr val="4D5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18"/>
          <p:cNvGrpSpPr/>
          <p:nvPr/>
        </p:nvGrpSpPr>
        <p:grpSpPr>
          <a:xfrm>
            <a:off x="-500291" y="3119742"/>
            <a:ext cx="1190105" cy="1915621"/>
            <a:chOff x="645325" y="2939309"/>
            <a:chExt cx="1074975" cy="1730305"/>
          </a:xfrm>
        </p:grpSpPr>
        <p:sp>
          <p:nvSpPr>
            <p:cNvPr id="584" name="Google Shape;584;p18"/>
            <p:cNvSpPr/>
            <p:nvPr/>
          </p:nvSpPr>
          <p:spPr>
            <a:xfrm flipH="1">
              <a:off x="645325" y="4442069"/>
              <a:ext cx="1074975" cy="227545"/>
            </a:xfrm>
            <a:custGeom>
              <a:avLst/>
              <a:gdLst/>
              <a:ahLst/>
              <a:cxnLst/>
              <a:rect l="l" t="t" r="r" b="b"/>
              <a:pathLst>
                <a:path w="23687" h="2088" extrusionOk="0">
                  <a:moveTo>
                    <a:pt x="11848" y="0"/>
                  </a:moveTo>
                  <a:cubicBezTo>
                    <a:pt x="5300" y="0"/>
                    <a:pt x="1" y="1044"/>
                    <a:pt x="1" y="1044"/>
                  </a:cubicBezTo>
                  <a:cubicBezTo>
                    <a:pt x="1" y="1044"/>
                    <a:pt x="5300" y="2088"/>
                    <a:pt x="11848" y="2088"/>
                  </a:cubicBezTo>
                  <a:cubicBezTo>
                    <a:pt x="18387" y="2088"/>
                    <a:pt x="23686" y="1044"/>
                    <a:pt x="23686" y="1044"/>
                  </a:cubicBezTo>
                  <a:cubicBezTo>
                    <a:pt x="23686" y="1044"/>
                    <a:pt x="18387" y="0"/>
                    <a:pt x="11848" y="0"/>
                  </a:cubicBezTo>
                  <a:close/>
                </a:path>
              </a:pathLst>
            </a:custGeom>
            <a:solidFill>
              <a:srgbClr val="353535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5" name="Google Shape;585;p18"/>
            <p:cNvGrpSpPr/>
            <p:nvPr/>
          </p:nvGrpSpPr>
          <p:grpSpPr>
            <a:xfrm>
              <a:off x="784946" y="2939309"/>
              <a:ext cx="761770" cy="1657997"/>
              <a:chOff x="8048919" y="2609941"/>
              <a:chExt cx="522261" cy="1136704"/>
            </a:xfrm>
          </p:grpSpPr>
          <p:sp>
            <p:nvSpPr>
              <p:cNvPr id="586" name="Google Shape;586;p18"/>
              <p:cNvSpPr/>
              <p:nvPr/>
            </p:nvSpPr>
            <p:spPr>
              <a:xfrm>
                <a:off x="8100932" y="3212267"/>
                <a:ext cx="420884" cy="66823"/>
              </a:xfrm>
              <a:custGeom>
                <a:avLst/>
                <a:gdLst/>
                <a:ahLst/>
                <a:cxnLst/>
                <a:rect l="l" t="t" r="r" b="b"/>
                <a:pathLst>
                  <a:path w="12704" h="2017" extrusionOk="0">
                    <a:moveTo>
                      <a:pt x="12472" y="0"/>
                    </a:moveTo>
                    <a:lnTo>
                      <a:pt x="197" y="232"/>
                    </a:lnTo>
                    <a:cubicBezTo>
                      <a:pt x="197" y="232"/>
                      <a:pt x="0" y="1526"/>
                      <a:pt x="2079" y="1829"/>
                    </a:cubicBezTo>
                    <a:cubicBezTo>
                      <a:pt x="2975" y="1956"/>
                      <a:pt x="4450" y="2016"/>
                      <a:pt x="5983" y="2016"/>
                    </a:cubicBezTo>
                    <a:cubicBezTo>
                      <a:pt x="8007" y="2016"/>
                      <a:pt x="10134" y="1911"/>
                      <a:pt x="11169" y="1713"/>
                    </a:cubicBezTo>
                    <a:cubicBezTo>
                      <a:pt x="12704" y="1410"/>
                      <a:pt x="12472" y="0"/>
                      <a:pt x="12472" y="0"/>
                    </a:cubicBezTo>
                    <a:close/>
                  </a:path>
                </a:pathLst>
              </a:custGeom>
              <a:solidFill>
                <a:srgbClr val="A082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8"/>
              <p:cNvSpPr/>
              <p:nvPr/>
            </p:nvSpPr>
            <p:spPr>
              <a:xfrm>
                <a:off x="8284766" y="3281706"/>
                <a:ext cx="49364" cy="297938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993" extrusionOk="0">
                    <a:moveTo>
                      <a:pt x="745" y="0"/>
                    </a:moveTo>
                    <a:cubicBezTo>
                      <a:pt x="373" y="0"/>
                      <a:pt x="0" y="241"/>
                      <a:pt x="0" y="723"/>
                    </a:cubicBezTo>
                    <a:lnTo>
                      <a:pt x="0" y="8270"/>
                    </a:lnTo>
                    <a:cubicBezTo>
                      <a:pt x="0" y="8752"/>
                      <a:pt x="373" y="8993"/>
                      <a:pt x="745" y="8993"/>
                    </a:cubicBezTo>
                    <a:cubicBezTo>
                      <a:pt x="1118" y="8993"/>
                      <a:pt x="1490" y="8752"/>
                      <a:pt x="1490" y="8270"/>
                    </a:cubicBezTo>
                    <a:lnTo>
                      <a:pt x="1490" y="723"/>
                    </a:lnTo>
                    <a:cubicBezTo>
                      <a:pt x="1490" y="241"/>
                      <a:pt x="1118" y="0"/>
                      <a:pt x="745" y="0"/>
                    </a:cubicBezTo>
                    <a:close/>
                  </a:path>
                </a:pathLst>
              </a:custGeom>
              <a:solidFill>
                <a:srgbClr val="C4A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8"/>
              <p:cNvSpPr/>
              <p:nvPr/>
            </p:nvSpPr>
            <p:spPr>
              <a:xfrm>
                <a:off x="8096791" y="3557475"/>
                <a:ext cx="234527" cy="157036"/>
              </a:xfrm>
              <a:custGeom>
                <a:avLst/>
                <a:gdLst/>
                <a:ahLst/>
                <a:cxnLst/>
                <a:rect l="l" t="t" r="r" b="b"/>
                <a:pathLst>
                  <a:path w="7079" h="4740" extrusionOk="0">
                    <a:moveTo>
                      <a:pt x="6317" y="1"/>
                    </a:moveTo>
                    <a:cubicBezTo>
                      <a:pt x="6264" y="1"/>
                      <a:pt x="6207" y="9"/>
                      <a:pt x="6147" y="27"/>
                    </a:cubicBezTo>
                    <a:cubicBezTo>
                      <a:pt x="4568" y="482"/>
                      <a:pt x="3034" y="1115"/>
                      <a:pt x="1597" y="1918"/>
                    </a:cubicBezTo>
                    <a:cubicBezTo>
                      <a:pt x="607" y="2480"/>
                      <a:pt x="0" y="3131"/>
                      <a:pt x="250" y="4335"/>
                    </a:cubicBezTo>
                    <a:cubicBezTo>
                      <a:pt x="307" y="4617"/>
                      <a:pt x="514" y="4739"/>
                      <a:pt x="733" y="4739"/>
                    </a:cubicBezTo>
                    <a:cubicBezTo>
                      <a:pt x="1061" y="4739"/>
                      <a:pt x="1415" y="4464"/>
                      <a:pt x="1330" y="4041"/>
                    </a:cubicBezTo>
                    <a:cubicBezTo>
                      <a:pt x="1133" y="3104"/>
                      <a:pt x="2436" y="2712"/>
                      <a:pt x="3105" y="2382"/>
                    </a:cubicBezTo>
                    <a:cubicBezTo>
                      <a:pt x="4175" y="1855"/>
                      <a:pt x="5300" y="1436"/>
                      <a:pt x="6450" y="1097"/>
                    </a:cubicBezTo>
                    <a:cubicBezTo>
                      <a:pt x="7078" y="918"/>
                      <a:pt x="6886" y="1"/>
                      <a:pt x="6317" y="1"/>
                    </a:cubicBezTo>
                    <a:close/>
                  </a:path>
                </a:pathLst>
              </a:custGeom>
              <a:solidFill>
                <a:srgbClr val="4D5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8"/>
              <p:cNvSpPr/>
              <p:nvPr/>
            </p:nvSpPr>
            <p:spPr>
              <a:xfrm>
                <a:off x="8289139" y="3555852"/>
                <a:ext cx="259574" cy="154949"/>
              </a:xfrm>
              <a:custGeom>
                <a:avLst/>
                <a:gdLst/>
                <a:ahLst/>
                <a:cxnLst/>
                <a:rect l="l" t="t" r="r" b="b"/>
                <a:pathLst>
                  <a:path w="7835" h="4677" extrusionOk="0">
                    <a:moveTo>
                      <a:pt x="840" y="0"/>
                    </a:moveTo>
                    <a:cubicBezTo>
                      <a:pt x="227" y="0"/>
                      <a:pt x="1" y="959"/>
                      <a:pt x="662" y="1093"/>
                    </a:cubicBezTo>
                    <a:cubicBezTo>
                      <a:pt x="1884" y="1333"/>
                      <a:pt x="3080" y="1788"/>
                      <a:pt x="4240" y="2234"/>
                    </a:cubicBezTo>
                    <a:cubicBezTo>
                      <a:pt x="4998" y="2520"/>
                      <a:pt x="6684" y="2859"/>
                      <a:pt x="6523" y="3974"/>
                    </a:cubicBezTo>
                    <a:cubicBezTo>
                      <a:pt x="6464" y="4398"/>
                      <a:pt x="6827" y="4676"/>
                      <a:pt x="7150" y="4676"/>
                    </a:cubicBezTo>
                    <a:cubicBezTo>
                      <a:pt x="7364" y="4676"/>
                      <a:pt x="7560" y="4553"/>
                      <a:pt x="7603" y="4268"/>
                    </a:cubicBezTo>
                    <a:cubicBezTo>
                      <a:pt x="7835" y="2654"/>
                      <a:pt x="6746" y="2047"/>
                      <a:pt x="5462" y="1521"/>
                    </a:cubicBezTo>
                    <a:cubicBezTo>
                      <a:pt x="4008" y="932"/>
                      <a:pt x="2500" y="316"/>
                      <a:pt x="965" y="13"/>
                    </a:cubicBezTo>
                    <a:cubicBezTo>
                      <a:pt x="922" y="4"/>
                      <a:pt x="880" y="0"/>
                      <a:pt x="840" y="0"/>
                    </a:cubicBezTo>
                    <a:close/>
                  </a:path>
                </a:pathLst>
              </a:custGeom>
              <a:solidFill>
                <a:srgbClr val="4D5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8"/>
              <p:cNvSpPr/>
              <p:nvPr/>
            </p:nvSpPr>
            <p:spPr>
              <a:xfrm>
                <a:off x="8290597" y="3556581"/>
                <a:ext cx="122150" cy="173336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5232" extrusionOk="0">
                    <a:moveTo>
                      <a:pt x="785" y="0"/>
                    </a:moveTo>
                    <a:cubicBezTo>
                      <a:pt x="387" y="0"/>
                      <a:pt x="1" y="399"/>
                      <a:pt x="288" y="812"/>
                    </a:cubicBezTo>
                    <a:cubicBezTo>
                      <a:pt x="752" y="1481"/>
                      <a:pt x="1260" y="2132"/>
                      <a:pt x="1751" y="2783"/>
                    </a:cubicBezTo>
                    <a:cubicBezTo>
                      <a:pt x="2251" y="3444"/>
                      <a:pt x="2509" y="3809"/>
                      <a:pt x="2456" y="4692"/>
                    </a:cubicBezTo>
                    <a:cubicBezTo>
                      <a:pt x="2434" y="5053"/>
                      <a:pt x="2700" y="5231"/>
                      <a:pt x="2977" y="5231"/>
                    </a:cubicBezTo>
                    <a:cubicBezTo>
                      <a:pt x="3257" y="5231"/>
                      <a:pt x="3549" y="5050"/>
                      <a:pt x="3571" y="4692"/>
                    </a:cubicBezTo>
                    <a:cubicBezTo>
                      <a:pt x="3687" y="2855"/>
                      <a:pt x="2233" y="1659"/>
                      <a:pt x="1252" y="250"/>
                    </a:cubicBezTo>
                    <a:cubicBezTo>
                      <a:pt x="1129" y="73"/>
                      <a:pt x="956" y="0"/>
                      <a:pt x="785" y="0"/>
                    </a:cubicBezTo>
                    <a:close/>
                  </a:path>
                </a:pathLst>
              </a:custGeom>
              <a:solidFill>
                <a:srgbClr val="4D5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8"/>
              <p:cNvSpPr/>
              <p:nvPr/>
            </p:nvSpPr>
            <p:spPr>
              <a:xfrm>
                <a:off x="8088508" y="3661767"/>
                <a:ext cx="68910" cy="68910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2080" extrusionOk="0">
                    <a:moveTo>
                      <a:pt x="1035" y="1"/>
                    </a:moveTo>
                    <a:cubicBezTo>
                      <a:pt x="465" y="1"/>
                      <a:pt x="1" y="465"/>
                      <a:pt x="1" y="1045"/>
                    </a:cubicBezTo>
                    <a:cubicBezTo>
                      <a:pt x="1" y="1616"/>
                      <a:pt x="465" y="2079"/>
                      <a:pt x="1035" y="2079"/>
                    </a:cubicBezTo>
                    <a:cubicBezTo>
                      <a:pt x="1615" y="2079"/>
                      <a:pt x="2079" y="1616"/>
                      <a:pt x="2079" y="1045"/>
                    </a:cubicBezTo>
                    <a:cubicBezTo>
                      <a:pt x="2079" y="465"/>
                      <a:pt x="1615" y="1"/>
                      <a:pt x="1035" y="1"/>
                    </a:cubicBezTo>
                    <a:close/>
                  </a:path>
                </a:pathLst>
              </a:custGeom>
              <a:solidFill>
                <a:srgbClr val="4D5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8"/>
              <p:cNvSpPr/>
              <p:nvPr/>
            </p:nvSpPr>
            <p:spPr>
              <a:xfrm>
                <a:off x="8488677" y="3657924"/>
                <a:ext cx="68910" cy="68910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2080" extrusionOk="0">
                    <a:moveTo>
                      <a:pt x="1036" y="1"/>
                    </a:moveTo>
                    <a:cubicBezTo>
                      <a:pt x="465" y="1"/>
                      <a:pt x="1" y="465"/>
                      <a:pt x="1" y="1045"/>
                    </a:cubicBezTo>
                    <a:cubicBezTo>
                      <a:pt x="1" y="1616"/>
                      <a:pt x="465" y="2080"/>
                      <a:pt x="1036" y="2080"/>
                    </a:cubicBezTo>
                    <a:cubicBezTo>
                      <a:pt x="1615" y="2080"/>
                      <a:pt x="2079" y="1616"/>
                      <a:pt x="2079" y="1045"/>
                    </a:cubicBezTo>
                    <a:cubicBezTo>
                      <a:pt x="2079" y="465"/>
                      <a:pt x="1615" y="1"/>
                      <a:pt x="1036" y="1"/>
                    </a:cubicBezTo>
                    <a:close/>
                  </a:path>
                </a:pathLst>
              </a:custGeom>
              <a:solidFill>
                <a:srgbClr val="4D5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8"/>
              <p:cNvSpPr/>
              <p:nvPr/>
            </p:nvSpPr>
            <p:spPr>
              <a:xfrm>
                <a:off x="8355994" y="3677735"/>
                <a:ext cx="68877" cy="68910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080" extrusionOk="0">
                    <a:moveTo>
                      <a:pt x="1035" y="1"/>
                    </a:moveTo>
                    <a:cubicBezTo>
                      <a:pt x="464" y="1"/>
                      <a:pt x="0" y="465"/>
                      <a:pt x="0" y="1035"/>
                    </a:cubicBezTo>
                    <a:cubicBezTo>
                      <a:pt x="0" y="1615"/>
                      <a:pt x="464" y="2079"/>
                      <a:pt x="1035" y="2079"/>
                    </a:cubicBezTo>
                    <a:cubicBezTo>
                      <a:pt x="1615" y="2079"/>
                      <a:pt x="2079" y="1615"/>
                      <a:pt x="2079" y="1035"/>
                    </a:cubicBezTo>
                    <a:cubicBezTo>
                      <a:pt x="2079" y="465"/>
                      <a:pt x="1615" y="1"/>
                      <a:pt x="1035" y="1"/>
                    </a:cubicBezTo>
                    <a:close/>
                  </a:path>
                </a:pathLst>
              </a:custGeom>
              <a:solidFill>
                <a:srgbClr val="4D5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8"/>
              <p:cNvSpPr/>
              <p:nvPr/>
            </p:nvSpPr>
            <p:spPr>
              <a:xfrm>
                <a:off x="8278240" y="3509272"/>
                <a:ext cx="64769" cy="8073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2437" extrusionOk="0">
                    <a:moveTo>
                      <a:pt x="179" y="1"/>
                    </a:moveTo>
                    <a:cubicBezTo>
                      <a:pt x="81" y="1"/>
                      <a:pt x="1" y="81"/>
                      <a:pt x="1" y="179"/>
                    </a:cubicBezTo>
                    <a:lnTo>
                      <a:pt x="1" y="2436"/>
                    </a:lnTo>
                    <a:lnTo>
                      <a:pt x="1955" y="2436"/>
                    </a:lnTo>
                    <a:lnTo>
                      <a:pt x="1955" y="179"/>
                    </a:lnTo>
                    <a:cubicBezTo>
                      <a:pt x="1955" y="81"/>
                      <a:pt x="1874" y="1"/>
                      <a:pt x="1767" y="1"/>
                    </a:cubicBezTo>
                    <a:close/>
                  </a:path>
                </a:pathLst>
              </a:custGeom>
              <a:solidFill>
                <a:srgbClr val="4D5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8"/>
              <p:cNvSpPr/>
              <p:nvPr/>
            </p:nvSpPr>
            <p:spPr>
              <a:xfrm>
                <a:off x="8240439" y="3268984"/>
                <a:ext cx="135071" cy="41114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41" extrusionOk="0">
                    <a:moveTo>
                      <a:pt x="54" y="1"/>
                    </a:moveTo>
                    <a:cubicBezTo>
                      <a:pt x="0" y="777"/>
                      <a:pt x="419" y="1241"/>
                      <a:pt x="2079" y="1241"/>
                    </a:cubicBezTo>
                    <a:cubicBezTo>
                      <a:pt x="4077" y="1241"/>
                      <a:pt x="4032" y="402"/>
                      <a:pt x="4077" y="10"/>
                    </a:cubicBez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A082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8"/>
              <p:cNvSpPr/>
              <p:nvPr/>
            </p:nvSpPr>
            <p:spPr>
              <a:xfrm>
                <a:off x="8048919" y="2609941"/>
                <a:ext cx="522261" cy="622446"/>
              </a:xfrm>
              <a:custGeom>
                <a:avLst/>
                <a:gdLst/>
                <a:ahLst/>
                <a:cxnLst/>
                <a:rect l="l" t="t" r="r" b="b"/>
                <a:pathLst>
                  <a:path w="15764" h="18788" extrusionOk="0">
                    <a:moveTo>
                      <a:pt x="874" y="0"/>
                    </a:moveTo>
                    <a:cubicBezTo>
                      <a:pt x="393" y="0"/>
                      <a:pt x="0" y="393"/>
                      <a:pt x="0" y="874"/>
                    </a:cubicBezTo>
                    <a:lnTo>
                      <a:pt x="0" y="17548"/>
                    </a:lnTo>
                    <a:cubicBezTo>
                      <a:pt x="0" y="18235"/>
                      <a:pt x="553" y="18788"/>
                      <a:pt x="1240" y="18788"/>
                    </a:cubicBezTo>
                    <a:lnTo>
                      <a:pt x="14524" y="18788"/>
                    </a:lnTo>
                    <a:cubicBezTo>
                      <a:pt x="15211" y="18788"/>
                      <a:pt x="15764" y="18235"/>
                      <a:pt x="15764" y="17548"/>
                    </a:cubicBezTo>
                    <a:lnTo>
                      <a:pt x="15764" y="874"/>
                    </a:lnTo>
                    <a:cubicBezTo>
                      <a:pt x="15764" y="393"/>
                      <a:pt x="15371" y="0"/>
                      <a:pt x="14889" y="0"/>
                    </a:cubicBezTo>
                    <a:close/>
                  </a:path>
                </a:pathLst>
              </a:custGeom>
              <a:solidFill>
                <a:srgbClr val="4D5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8"/>
              <p:cNvSpPr/>
              <p:nvPr/>
            </p:nvSpPr>
            <p:spPr>
              <a:xfrm>
                <a:off x="8162387" y="2609941"/>
                <a:ext cx="408791" cy="537667"/>
              </a:xfrm>
              <a:custGeom>
                <a:avLst/>
                <a:gdLst/>
                <a:ahLst/>
                <a:cxnLst/>
                <a:rect l="l" t="t" r="r" b="b"/>
                <a:pathLst>
                  <a:path w="12339" h="16229" extrusionOk="0">
                    <a:moveTo>
                      <a:pt x="679" y="0"/>
                    </a:moveTo>
                    <a:cubicBezTo>
                      <a:pt x="367" y="1588"/>
                      <a:pt x="117" y="3185"/>
                      <a:pt x="72" y="4800"/>
                    </a:cubicBezTo>
                    <a:cubicBezTo>
                      <a:pt x="1" y="7181"/>
                      <a:pt x="420" y="9626"/>
                      <a:pt x="1642" y="11669"/>
                    </a:cubicBezTo>
                    <a:cubicBezTo>
                      <a:pt x="3326" y="14465"/>
                      <a:pt x="6560" y="16228"/>
                      <a:pt x="9812" y="16228"/>
                    </a:cubicBezTo>
                    <a:cubicBezTo>
                      <a:pt x="10212" y="16228"/>
                      <a:pt x="10612" y="16202"/>
                      <a:pt x="11009" y="16147"/>
                    </a:cubicBezTo>
                    <a:cubicBezTo>
                      <a:pt x="11456" y="16085"/>
                      <a:pt x="11910" y="15995"/>
                      <a:pt x="12339" y="15853"/>
                    </a:cubicBezTo>
                    <a:lnTo>
                      <a:pt x="12339" y="874"/>
                    </a:lnTo>
                    <a:cubicBezTo>
                      <a:pt x="12339" y="393"/>
                      <a:pt x="11946" y="0"/>
                      <a:pt x="11464" y="0"/>
                    </a:cubicBezTo>
                    <a:close/>
                  </a:path>
                </a:pathLst>
              </a:custGeom>
              <a:solidFill>
                <a:srgbClr val="353535">
                  <a:alpha val="26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urier New"/>
              <a:buNone/>
              <a:defRPr sz="3000" b="1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urier New"/>
              <a:buNone/>
              <a:defRPr sz="3000" b="1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urier New"/>
              <a:buNone/>
              <a:defRPr sz="3000" b="1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urier New"/>
              <a:buNone/>
              <a:defRPr sz="3000" b="1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urier New"/>
              <a:buNone/>
              <a:defRPr sz="3000" b="1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urier New"/>
              <a:buNone/>
              <a:defRPr sz="3000" b="1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urier New"/>
              <a:buNone/>
              <a:defRPr sz="3000" b="1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urier New"/>
              <a:buNone/>
              <a:defRPr sz="3000" b="1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urier New"/>
              <a:buNone/>
              <a:defRPr sz="3000" b="1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9" r:id="rId8"/>
    <p:sldLayoutId id="2147483664" r:id="rId9"/>
    <p:sldLayoutId id="2147483666" r:id="rId10"/>
    <p:sldLayoutId id="2147483667" r:id="rId11"/>
    <p:sldLayoutId id="2147483668" r:id="rId12"/>
    <p:sldLayoutId id="2147483669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" name="Google Shape;788;p27"/>
          <p:cNvGrpSpPr/>
          <p:nvPr/>
        </p:nvGrpSpPr>
        <p:grpSpPr>
          <a:xfrm>
            <a:off x="453166" y="1739351"/>
            <a:ext cx="1073921" cy="621985"/>
            <a:chOff x="6995573" y="1003629"/>
            <a:chExt cx="578715" cy="335175"/>
          </a:xfrm>
        </p:grpSpPr>
        <p:sp>
          <p:nvSpPr>
            <p:cNvPr id="789" name="Google Shape;789;p27"/>
            <p:cNvSpPr/>
            <p:nvPr/>
          </p:nvSpPr>
          <p:spPr>
            <a:xfrm>
              <a:off x="6995573" y="1050607"/>
              <a:ext cx="578715" cy="288198"/>
            </a:xfrm>
            <a:custGeom>
              <a:avLst/>
              <a:gdLst/>
              <a:ahLst/>
              <a:cxnLst/>
              <a:rect l="l" t="t" r="r" b="b"/>
              <a:pathLst>
                <a:path w="17468" h="8699" extrusionOk="0">
                  <a:moveTo>
                    <a:pt x="1" y="1"/>
                  </a:moveTo>
                  <a:lnTo>
                    <a:pt x="1" y="8699"/>
                  </a:lnTo>
                  <a:lnTo>
                    <a:pt x="17468" y="8699"/>
                  </a:lnTo>
                  <a:lnTo>
                    <a:pt x="174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15567" y="1003629"/>
              <a:ext cx="30480" cy="73913"/>
            </a:xfrm>
            <a:custGeom>
              <a:avLst/>
              <a:gdLst/>
              <a:ahLst/>
              <a:cxnLst/>
              <a:rect l="l" t="t" r="r" b="b"/>
              <a:pathLst>
                <a:path w="920" h="2231" extrusionOk="0">
                  <a:moveTo>
                    <a:pt x="1" y="0"/>
                  </a:moveTo>
                  <a:lnTo>
                    <a:pt x="1" y="2231"/>
                  </a:lnTo>
                  <a:lnTo>
                    <a:pt x="919" y="2231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F76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450438" y="1003629"/>
              <a:ext cx="30446" cy="73913"/>
            </a:xfrm>
            <a:custGeom>
              <a:avLst/>
              <a:gdLst/>
              <a:ahLst/>
              <a:cxnLst/>
              <a:rect l="l" t="t" r="r" b="b"/>
              <a:pathLst>
                <a:path w="919" h="2231" extrusionOk="0">
                  <a:moveTo>
                    <a:pt x="0" y="0"/>
                  </a:moveTo>
                  <a:lnTo>
                    <a:pt x="0" y="2231"/>
                  </a:lnTo>
                  <a:lnTo>
                    <a:pt x="919" y="2231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F76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069451" y="1117694"/>
              <a:ext cx="76597" cy="76597"/>
            </a:xfrm>
            <a:custGeom>
              <a:avLst/>
              <a:gdLst/>
              <a:ahLst/>
              <a:cxnLst/>
              <a:rect l="l" t="t" r="r" b="b"/>
              <a:pathLst>
                <a:path w="2312" h="2312" extrusionOk="0">
                  <a:moveTo>
                    <a:pt x="1" y="1"/>
                  </a:moveTo>
                  <a:lnTo>
                    <a:pt x="1" y="2311"/>
                  </a:lnTo>
                  <a:lnTo>
                    <a:pt x="2311" y="2311"/>
                  </a:lnTo>
                  <a:lnTo>
                    <a:pt x="2311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069451" y="1211384"/>
              <a:ext cx="76597" cy="76298"/>
            </a:xfrm>
            <a:custGeom>
              <a:avLst/>
              <a:gdLst/>
              <a:ahLst/>
              <a:cxnLst/>
              <a:rect l="l" t="t" r="r" b="b"/>
              <a:pathLst>
                <a:path w="2312" h="2303" extrusionOk="0">
                  <a:moveTo>
                    <a:pt x="1" y="1"/>
                  </a:moveTo>
                  <a:lnTo>
                    <a:pt x="1" y="2303"/>
                  </a:lnTo>
                  <a:lnTo>
                    <a:pt x="2311" y="2303"/>
                  </a:lnTo>
                  <a:lnTo>
                    <a:pt x="2311" y="1"/>
                  </a:lnTo>
                  <a:close/>
                </a:path>
              </a:pathLst>
            </a:custGeom>
            <a:solidFill>
              <a:srgbClr val="DBC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68177" y="1117694"/>
              <a:ext cx="76298" cy="76597"/>
            </a:xfrm>
            <a:custGeom>
              <a:avLst/>
              <a:gdLst/>
              <a:ahLst/>
              <a:cxnLst/>
              <a:rect l="l" t="t" r="r" b="b"/>
              <a:pathLst>
                <a:path w="2303" h="2312" extrusionOk="0">
                  <a:moveTo>
                    <a:pt x="0" y="1"/>
                  </a:moveTo>
                  <a:lnTo>
                    <a:pt x="0" y="2311"/>
                  </a:lnTo>
                  <a:lnTo>
                    <a:pt x="2302" y="2311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rgbClr val="DBC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68177" y="1211384"/>
              <a:ext cx="76298" cy="76298"/>
            </a:xfrm>
            <a:custGeom>
              <a:avLst/>
              <a:gdLst/>
              <a:ahLst/>
              <a:cxnLst/>
              <a:rect l="l" t="t" r="r" b="b"/>
              <a:pathLst>
                <a:path w="2303" h="2303" extrusionOk="0">
                  <a:moveTo>
                    <a:pt x="0" y="1"/>
                  </a:moveTo>
                  <a:lnTo>
                    <a:pt x="0" y="2303"/>
                  </a:lnTo>
                  <a:lnTo>
                    <a:pt x="2302" y="2303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275151" y="1117694"/>
              <a:ext cx="242710" cy="10105"/>
            </a:xfrm>
            <a:custGeom>
              <a:avLst/>
              <a:gdLst/>
              <a:ahLst/>
              <a:cxnLst/>
              <a:rect l="l" t="t" r="r" b="b"/>
              <a:pathLst>
                <a:path w="7326" h="305" extrusionOk="0">
                  <a:moveTo>
                    <a:pt x="1" y="1"/>
                  </a:moveTo>
                  <a:lnTo>
                    <a:pt x="1" y="304"/>
                  </a:lnTo>
                  <a:lnTo>
                    <a:pt x="7325" y="304"/>
                  </a:lnTo>
                  <a:lnTo>
                    <a:pt x="73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275151" y="1148140"/>
              <a:ext cx="242710" cy="10105"/>
            </a:xfrm>
            <a:custGeom>
              <a:avLst/>
              <a:gdLst/>
              <a:ahLst/>
              <a:cxnLst/>
              <a:rect l="l" t="t" r="r" b="b"/>
              <a:pathLst>
                <a:path w="7326" h="305" extrusionOk="0">
                  <a:moveTo>
                    <a:pt x="1" y="1"/>
                  </a:moveTo>
                  <a:lnTo>
                    <a:pt x="1" y="304"/>
                  </a:lnTo>
                  <a:lnTo>
                    <a:pt x="7325" y="304"/>
                  </a:lnTo>
                  <a:lnTo>
                    <a:pt x="73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275151" y="1178586"/>
              <a:ext cx="242710" cy="9806"/>
            </a:xfrm>
            <a:custGeom>
              <a:avLst/>
              <a:gdLst/>
              <a:ahLst/>
              <a:cxnLst/>
              <a:rect l="l" t="t" r="r" b="b"/>
              <a:pathLst>
                <a:path w="7326" h="296" extrusionOk="0">
                  <a:moveTo>
                    <a:pt x="1" y="1"/>
                  </a:moveTo>
                  <a:lnTo>
                    <a:pt x="1" y="295"/>
                  </a:lnTo>
                  <a:lnTo>
                    <a:pt x="7325" y="295"/>
                  </a:lnTo>
                  <a:lnTo>
                    <a:pt x="73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275151" y="1209032"/>
              <a:ext cx="242710" cy="9773"/>
            </a:xfrm>
            <a:custGeom>
              <a:avLst/>
              <a:gdLst/>
              <a:ahLst/>
              <a:cxnLst/>
              <a:rect l="l" t="t" r="r" b="b"/>
              <a:pathLst>
                <a:path w="7326" h="295" extrusionOk="0">
                  <a:moveTo>
                    <a:pt x="1" y="1"/>
                  </a:moveTo>
                  <a:lnTo>
                    <a:pt x="1" y="295"/>
                  </a:lnTo>
                  <a:lnTo>
                    <a:pt x="7325" y="295"/>
                  </a:lnTo>
                  <a:lnTo>
                    <a:pt x="73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275151" y="1239477"/>
              <a:ext cx="242710" cy="9773"/>
            </a:xfrm>
            <a:custGeom>
              <a:avLst/>
              <a:gdLst/>
              <a:ahLst/>
              <a:cxnLst/>
              <a:rect l="l" t="t" r="r" b="b"/>
              <a:pathLst>
                <a:path w="7326" h="295" extrusionOk="0">
                  <a:moveTo>
                    <a:pt x="1" y="0"/>
                  </a:moveTo>
                  <a:lnTo>
                    <a:pt x="1" y="295"/>
                  </a:lnTo>
                  <a:lnTo>
                    <a:pt x="7325" y="295"/>
                  </a:lnTo>
                  <a:lnTo>
                    <a:pt x="73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275151" y="1269625"/>
              <a:ext cx="242710" cy="10072"/>
            </a:xfrm>
            <a:custGeom>
              <a:avLst/>
              <a:gdLst/>
              <a:ahLst/>
              <a:cxnLst/>
              <a:rect l="l" t="t" r="r" b="b"/>
              <a:pathLst>
                <a:path w="7326" h="304" extrusionOk="0">
                  <a:moveTo>
                    <a:pt x="1" y="0"/>
                  </a:moveTo>
                  <a:lnTo>
                    <a:pt x="1" y="304"/>
                  </a:lnTo>
                  <a:lnTo>
                    <a:pt x="7325" y="304"/>
                  </a:lnTo>
                  <a:lnTo>
                    <a:pt x="73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27"/>
          <p:cNvGrpSpPr/>
          <p:nvPr/>
        </p:nvGrpSpPr>
        <p:grpSpPr>
          <a:xfrm>
            <a:off x="387171" y="3427460"/>
            <a:ext cx="560361" cy="676013"/>
            <a:chOff x="977340" y="2101571"/>
            <a:chExt cx="243572" cy="293829"/>
          </a:xfrm>
        </p:grpSpPr>
        <p:sp>
          <p:nvSpPr>
            <p:cNvPr id="803" name="Google Shape;803;p27"/>
            <p:cNvSpPr/>
            <p:nvPr/>
          </p:nvSpPr>
          <p:spPr>
            <a:xfrm>
              <a:off x="1013683" y="2101571"/>
              <a:ext cx="167041" cy="68910"/>
            </a:xfrm>
            <a:custGeom>
              <a:avLst/>
              <a:gdLst/>
              <a:ahLst/>
              <a:cxnLst/>
              <a:rect l="l" t="t" r="r" b="b"/>
              <a:pathLst>
                <a:path w="5042" h="2080" extrusionOk="0">
                  <a:moveTo>
                    <a:pt x="688" y="1"/>
                  </a:moveTo>
                  <a:cubicBezTo>
                    <a:pt x="304" y="1"/>
                    <a:pt x="1" y="313"/>
                    <a:pt x="1" y="688"/>
                  </a:cubicBezTo>
                  <a:lnTo>
                    <a:pt x="1" y="1393"/>
                  </a:lnTo>
                  <a:cubicBezTo>
                    <a:pt x="1" y="1776"/>
                    <a:pt x="304" y="2080"/>
                    <a:pt x="688" y="2080"/>
                  </a:cubicBezTo>
                  <a:lnTo>
                    <a:pt x="4354" y="2080"/>
                  </a:lnTo>
                  <a:cubicBezTo>
                    <a:pt x="4738" y="2080"/>
                    <a:pt x="5041" y="1776"/>
                    <a:pt x="5041" y="1393"/>
                  </a:cubicBezTo>
                  <a:lnTo>
                    <a:pt x="5041" y="688"/>
                  </a:lnTo>
                  <a:cubicBezTo>
                    <a:pt x="5041" y="313"/>
                    <a:pt x="4738" y="1"/>
                    <a:pt x="4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977340" y="2151828"/>
              <a:ext cx="243572" cy="243572"/>
            </a:xfrm>
            <a:custGeom>
              <a:avLst/>
              <a:gdLst/>
              <a:ahLst/>
              <a:cxnLst/>
              <a:rect l="l" t="t" r="r" b="b"/>
              <a:pathLst>
                <a:path w="7352" h="7352" extrusionOk="0">
                  <a:moveTo>
                    <a:pt x="0" y="1"/>
                  </a:moveTo>
                  <a:lnTo>
                    <a:pt x="0" y="7351"/>
                  </a:lnTo>
                  <a:lnTo>
                    <a:pt x="7351" y="7351"/>
                  </a:lnTo>
                  <a:lnTo>
                    <a:pt x="73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977340" y="2151828"/>
              <a:ext cx="243572" cy="61224"/>
            </a:xfrm>
            <a:custGeom>
              <a:avLst/>
              <a:gdLst/>
              <a:ahLst/>
              <a:cxnLst/>
              <a:rect l="l" t="t" r="r" b="b"/>
              <a:pathLst>
                <a:path w="7352" h="1848" extrusionOk="0">
                  <a:moveTo>
                    <a:pt x="0" y="1"/>
                  </a:moveTo>
                  <a:lnTo>
                    <a:pt x="0" y="1847"/>
                  </a:lnTo>
                  <a:lnTo>
                    <a:pt x="7351" y="1847"/>
                  </a:lnTo>
                  <a:lnTo>
                    <a:pt x="7351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997151" y="2230444"/>
              <a:ext cx="29585" cy="2958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0" y="1"/>
                  </a:moveTo>
                  <a:lnTo>
                    <a:pt x="0" y="893"/>
                  </a:lnTo>
                  <a:lnTo>
                    <a:pt x="892" y="893"/>
                  </a:lnTo>
                  <a:lnTo>
                    <a:pt x="892" y="1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1039391" y="2230444"/>
              <a:ext cx="29585" cy="2958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1" y="1"/>
                  </a:moveTo>
                  <a:lnTo>
                    <a:pt x="1" y="893"/>
                  </a:lnTo>
                  <a:lnTo>
                    <a:pt x="893" y="893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1081664" y="2230444"/>
              <a:ext cx="29585" cy="2958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0" y="1"/>
                  </a:moveTo>
                  <a:lnTo>
                    <a:pt x="0" y="893"/>
                  </a:lnTo>
                  <a:lnTo>
                    <a:pt x="893" y="893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1123937" y="2230444"/>
              <a:ext cx="29287" cy="29585"/>
            </a:xfrm>
            <a:custGeom>
              <a:avLst/>
              <a:gdLst/>
              <a:ahLst/>
              <a:cxnLst/>
              <a:rect l="l" t="t" r="r" b="b"/>
              <a:pathLst>
                <a:path w="884" h="893" extrusionOk="0">
                  <a:moveTo>
                    <a:pt x="0" y="1"/>
                  </a:moveTo>
                  <a:lnTo>
                    <a:pt x="0" y="893"/>
                  </a:lnTo>
                  <a:lnTo>
                    <a:pt x="883" y="893"/>
                  </a:lnTo>
                  <a:lnTo>
                    <a:pt x="883" y="1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1166177" y="2230444"/>
              <a:ext cx="29320" cy="29585"/>
            </a:xfrm>
            <a:custGeom>
              <a:avLst/>
              <a:gdLst/>
              <a:ahLst/>
              <a:cxnLst/>
              <a:rect l="l" t="t" r="r" b="b"/>
              <a:pathLst>
                <a:path w="885" h="893" extrusionOk="0">
                  <a:moveTo>
                    <a:pt x="1" y="1"/>
                  </a:moveTo>
                  <a:lnTo>
                    <a:pt x="1" y="893"/>
                  </a:lnTo>
                  <a:lnTo>
                    <a:pt x="884" y="893"/>
                  </a:lnTo>
                  <a:lnTo>
                    <a:pt x="884" y="1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997151" y="2268576"/>
              <a:ext cx="29585" cy="29287"/>
            </a:xfrm>
            <a:custGeom>
              <a:avLst/>
              <a:gdLst/>
              <a:ahLst/>
              <a:cxnLst/>
              <a:rect l="l" t="t" r="r" b="b"/>
              <a:pathLst>
                <a:path w="893" h="884" extrusionOk="0">
                  <a:moveTo>
                    <a:pt x="0" y="0"/>
                  </a:moveTo>
                  <a:lnTo>
                    <a:pt x="0" y="883"/>
                  </a:lnTo>
                  <a:lnTo>
                    <a:pt x="892" y="883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1039391" y="2268576"/>
              <a:ext cx="29585" cy="29287"/>
            </a:xfrm>
            <a:custGeom>
              <a:avLst/>
              <a:gdLst/>
              <a:ahLst/>
              <a:cxnLst/>
              <a:rect l="l" t="t" r="r" b="b"/>
              <a:pathLst>
                <a:path w="893" h="884" extrusionOk="0">
                  <a:moveTo>
                    <a:pt x="1" y="0"/>
                  </a:moveTo>
                  <a:lnTo>
                    <a:pt x="1" y="883"/>
                  </a:lnTo>
                  <a:lnTo>
                    <a:pt x="893" y="883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1081664" y="2268576"/>
              <a:ext cx="29585" cy="29287"/>
            </a:xfrm>
            <a:custGeom>
              <a:avLst/>
              <a:gdLst/>
              <a:ahLst/>
              <a:cxnLst/>
              <a:rect l="l" t="t" r="r" b="b"/>
              <a:pathLst>
                <a:path w="893" h="884" extrusionOk="0">
                  <a:moveTo>
                    <a:pt x="0" y="0"/>
                  </a:moveTo>
                  <a:lnTo>
                    <a:pt x="0" y="883"/>
                  </a:lnTo>
                  <a:lnTo>
                    <a:pt x="893" y="883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1123937" y="2268576"/>
              <a:ext cx="29287" cy="29287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0" y="0"/>
                  </a:moveTo>
                  <a:lnTo>
                    <a:pt x="0" y="883"/>
                  </a:lnTo>
                  <a:lnTo>
                    <a:pt x="883" y="883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1166177" y="2268576"/>
              <a:ext cx="29320" cy="29287"/>
            </a:xfrm>
            <a:custGeom>
              <a:avLst/>
              <a:gdLst/>
              <a:ahLst/>
              <a:cxnLst/>
              <a:rect l="l" t="t" r="r" b="b"/>
              <a:pathLst>
                <a:path w="885" h="884" extrusionOk="0">
                  <a:moveTo>
                    <a:pt x="1" y="0"/>
                  </a:moveTo>
                  <a:lnTo>
                    <a:pt x="1" y="883"/>
                  </a:lnTo>
                  <a:lnTo>
                    <a:pt x="884" y="88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997151" y="2306410"/>
              <a:ext cx="29585" cy="2958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0" y="0"/>
                  </a:moveTo>
                  <a:lnTo>
                    <a:pt x="0" y="892"/>
                  </a:lnTo>
                  <a:lnTo>
                    <a:pt x="892" y="89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1039391" y="2306410"/>
              <a:ext cx="29585" cy="2958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1" y="0"/>
                  </a:moveTo>
                  <a:lnTo>
                    <a:pt x="1" y="892"/>
                  </a:lnTo>
                  <a:lnTo>
                    <a:pt x="893" y="892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1081664" y="2306410"/>
              <a:ext cx="29585" cy="2958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0" y="0"/>
                  </a:moveTo>
                  <a:lnTo>
                    <a:pt x="0" y="892"/>
                  </a:lnTo>
                  <a:lnTo>
                    <a:pt x="893" y="892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1123937" y="2306410"/>
              <a:ext cx="29287" cy="29585"/>
            </a:xfrm>
            <a:custGeom>
              <a:avLst/>
              <a:gdLst/>
              <a:ahLst/>
              <a:cxnLst/>
              <a:rect l="l" t="t" r="r" b="b"/>
              <a:pathLst>
                <a:path w="884" h="893" extrusionOk="0">
                  <a:moveTo>
                    <a:pt x="0" y="0"/>
                  </a:moveTo>
                  <a:lnTo>
                    <a:pt x="0" y="892"/>
                  </a:lnTo>
                  <a:lnTo>
                    <a:pt x="883" y="89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1166177" y="2306410"/>
              <a:ext cx="29320" cy="29585"/>
            </a:xfrm>
            <a:custGeom>
              <a:avLst/>
              <a:gdLst/>
              <a:ahLst/>
              <a:cxnLst/>
              <a:rect l="l" t="t" r="r" b="b"/>
              <a:pathLst>
                <a:path w="885" h="893" extrusionOk="0">
                  <a:moveTo>
                    <a:pt x="1" y="0"/>
                  </a:moveTo>
                  <a:lnTo>
                    <a:pt x="1" y="892"/>
                  </a:lnTo>
                  <a:lnTo>
                    <a:pt x="884" y="892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997151" y="2344542"/>
              <a:ext cx="29585" cy="2958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0" y="0"/>
                  </a:moveTo>
                  <a:lnTo>
                    <a:pt x="0" y="892"/>
                  </a:lnTo>
                  <a:lnTo>
                    <a:pt x="892" y="89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1039391" y="2344542"/>
              <a:ext cx="29585" cy="2958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1" y="0"/>
                  </a:moveTo>
                  <a:lnTo>
                    <a:pt x="1" y="892"/>
                  </a:lnTo>
                  <a:lnTo>
                    <a:pt x="893" y="892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1081664" y="2344542"/>
              <a:ext cx="29585" cy="2958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0" y="0"/>
                  </a:moveTo>
                  <a:lnTo>
                    <a:pt x="0" y="892"/>
                  </a:lnTo>
                  <a:lnTo>
                    <a:pt x="893" y="892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1123937" y="2344542"/>
              <a:ext cx="29287" cy="29585"/>
            </a:xfrm>
            <a:custGeom>
              <a:avLst/>
              <a:gdLst/>
              <a:ahLst/>
              <a:cxnLst/>
              <a:rect l="l" t="t" r="r" b="b"/>
              <a:pathLst>
                <a:path w="884" h="893" extrusionOk="0">
                  <a:moveTo>
                    <a:pt x="0" y="0"/>
                  </a:moveTo>
                  <a:lnTo>
                    <a:pt x="0" y="892"/>
                  </a:lnTo>
                  <a:lnTo>
                    <a:pt x="883" y="89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1166177" y="2344542"/>
              <a:ext cx="29320" cy="29585"/>
            </a:xfrm>
            <a:custGeom>
              <a:avLst/>
              <a:gdLst/>
              <a:ahLst/>
              <a:cxnLst/>
              <a:rect l="l" t="t" r="r" b="b"/>
              <a:pathLst>
                <a:path w="885" h="893" extrusionOk="0">
                  <a:moveTo>
                    <a:pt x="1" y="0"/>
                  </a:moveTo>
                  <a:lnTo>
                    <a:pt x="1" y="892"/>
                  </a:lnTo>
                  <a:lnTo>
                    <a:pt x="884" y="892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1026702" y="2117837"/>
              <a:ext cx="13915" cy="57679"/>
            </a:xfrm>
            <a:custGeom>
              <a:avLst/>
              <a:gdLst/>
              <a:ahLst/>
              <a:cxnLst/>
              <a:rect l="l" t="t" r="r" b="b"/>
              <a:pathLst>
                <a:path w="420" h="1741" extrusionOk="0">
                  <a:moveTo>
                    <a:pt x="214" y="1"/>
                  </a:moveTo>
                  <a:cubicBezTo>
                    <a:pt x="98" y="1"/>
                    <a:pt x="0" y="99"/>
                    <a:pt x="0" y="215"/>
                  </a:cubicBezTo>
                  <a:lnTo>
                    <a:pt x="0" y="1526"/>
                  </a:lnTo>
                  <a:cubicBezTo>
                    <a:pt x="0" y="1642"/>
                    <a:pt x="98" y="1740"/>
                    <a:pt x="214" y="1740"/>
                  </a:cubicBezTo>
                  <a:cubicBezTo>
                    <a:pt x="330" y="1740"/>
                    <a:pt x="419" y="1642"/>
                    <a:pt x="419" y="1526"/>
                  </a:cubicBezTo>
                  <a:lnTo>
                    <a:pt x="419" y="215"/>
                  </a:lnTo>
                  <a:cubicBezTo>
                    <a:pt x="419" y="99"/>
                    <a:pt x="330" y="1"/>
                    <a:pt x="214" y="1"/>
                  </a:cubicBez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1152892" y="2117837"/>
              <a:ext cx="13915" cy="57679"/>
            </a:xfrm>
            <a:custGeom>
              <a:avLst/>
              <a:gdLst/>
              <a:ahLst/>
              <a:cxnLst/>
              <a:rect l="l" t="t" r="r" b="b"/>
              <a:pathLst>
                <a:path w="420" h="1741" extrusionOk="0">
                  <a:moveTo>
                    <a:pt x="215" y="1"/>
                  </a:moveTo>
                  <a:cubicBezTo>
                    <a:pt x="90" y="1"/>
                    <a:pt x="0" y="99"/>
                    <a:pt x="0" y="215"/>
                  </a:cubicBezTo>
                  <a:lnTo>
                    <a:pt x="0" y="1526"/>
                  </a:lnTo>
                  <a:cubicBezTo>
                    <a:pt x="0" y="1642"/>
                    <a:pt x="90" y="1740"/>
                    <a:pt x="215" y="1740"/>
                  </a:cubicBezTo>
                  <a:cubicBezTo>
                    <a:pt x="331" y="1740"/>
                    <a:pt x="420" y="1642"/>
                    <a:pt x="420" y="1526"/>
                  </a:cubicBezTo>
                  <a:lnTo>
                    <a:pt x="420" y="215"/>
                  </a:lnTo>
                  <a:cubicBezTo>
                    <a:pt x="420" y="99"/>
                    <a:pt x="331" y="1"/>
                    <a:pt x="215" y="1"/>
                  </a:cubicBez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8" name="Google Shape;828;p27"/>
          <p:cNvSpPr txBox="1">
            <a:spLocks noGrp="1"/>
          </p:cNvSpPr>
          <p:nvPr>
            <p:ph type="ctrTitle"/>
          </p:nvPr>
        </p:nvSpPr>
        <p:spPr>
          <a:xfrm>
            <a:off x="1154630" y="17085"/>
            <a:ext cx="6410019" cy="27650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B1E1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BÀI VĂN KỂ LẠI SỰ VIỆC CÓ THẬT LIÊN QUAN ĐẾN MỘT NHÂN VẬT LỊCH SỬ</a:t>
            </a:r>
            <a:endParaRPr sz="3600" b="1" dirty="0">
              <a:solidFill>
                <a:srgbClr val="BB1E1E"/>
              </a:solidFill>
              <a:latin typeface="Cambria" panose="02040503050406030204" pitchFamily="18" charset="0"/>
              <a:ea typeface="Cambria" panose="02040503050406030204" pitchFamily="18" charset="0"/>
              <a:sym typeface="Courier New"/>
            </a:endParaRPr>
          </a:p>
        </p:txBody>
      </p:sp>
      <p:sp>
        <p:nvSpPr>
          <p:cNvPr id="829" name="Google Shape;829;p27"/>
          <p:cNvSpPr/>
          <p:nvPr/>
        </p:nvSpPr>
        <p:spPr>
          <a:xfrm rot="-323095">
            <a:off x="615496" y="364905"/>
            <a:ext cx="441147" cy="5604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7"/>
          <p:cNvSpPr/>
          <p:nvPr/>
        </p:nvSpPr>
        <p:spPr>
          <a:xfrm rot="435583">
            <a:off x="8256597" y="3482130"/>
            <a:ext cx="474806" cy="5603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36"/>
          <p:cNvSpPr txBox="1">
            <a:spLocks noGrp="1"/>
          </p:cNvSpPr>
          <p:nvPr>
            <p:ph type="title"/>
          </p:nvPr>
        </p:nvSpPr>
        <p:spPr>
          <a:xfrm>
            <a:off x="1722740" y="989348"/>
            <a:ext cx="5640720" cy="18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  <a:t>II.</a:t>
            </a:r>
            <a:b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  <a:t>THỰC HÀNH VIẾT THEO CÁC BƯỚC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070" name="Google Shape;2070;p36"/>
          <p:cNvGrpSpPr/>
          <p:nvPr/>
        </p:nvGrpSpPr>
        <p:grpSpPr>
          <a:xfrm>
            <a:off x="7215171" y="2188599"/>
            <a:ext cx="749568" cy="904200"/>
            <a:chOff x="977340" y="2101571"/>
            <a:chExt cx="243572" cy="293829"/>
          </a:xfrm>
        </p:grpSpPr>
        <p:sp>
          <p:nvSpPr>
            <p:cNvPr id="2071" name="Google Shape;2071;p36"/>
            <p:cNvSpPr/>
            <p:nvPr/>
          </p:nvSpPr>
          <p:spPr>
            <a:xfrm>
              <a:off x="1013683" y="2101571"/>
              <a:ext cx="167041" cy="68910"/>
            </a:xfrm>
            <a:custGeom>
              <a:avLst/>
              <a:gdLst/>
              <a:ahLst/>
              <a:cxnLst/>
              <a:rect l="l" t="t" r="r" b="b"/>
              <a:pathLst>
                <a:path w="5042" h="2080" extrusionOk="0">
                  <a:moveTo>
                    <a:pt x="688" y="1"/>
                  </a:moveTo>
                  <a:cubicBezTo>
                    <a:pt x="304" y="1"/>
                    <a:pt x="1" y="313"/>
                    <a:pt x="1" y="688"/>
                  </a:cubicBezTo>
                  <a:lnTo>
                    <a:pt x="1" y="1393"/>
                  </a:lnTo>
                  <a:cubicBezTo>
                    <a:pt x="1" y="1776"/>
                    <a:pt x="304" y="2080"/>
                    <a:pt x="688" y="2080"/>
                  </a:cubicBezTo>
                  <a:lnTo>
                    <a:pt x="4354" y="2080"/>
                  </a:lnTo>
                  <a:cubicBezTo>
                    <a:pt x="4738" y="2080"/>
                    <a:pt x="5041" y="1776"/>
                    <a:pt x="5041" y="1393"/>
                  </a:cubicBezTo>
                  <a:lnTo>
                    <a:pt x="5041" y="688"/>
                  </a:lnTo>
                  <a:cubicBezTo>
                    <a:pt x="5041" y="313"/>
                    <a:pt x="4738" y="1"/>
                    <a:pt x="4354" y="1"/>
                  </a:cubicBezTo>
                  <a:close/>
                </a:path>
              </a:pathLst>
            </a:custGeom>
            <a:solidFill>
              <a:srgbClr val="B8D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6"/>
            <p:cNvSpPr/>
            <p:nvPr/>
          </p:nvSpPr>
          <p:spPr>
            <a:xfrm>
              <a:off x="977340" y="2151828"/>
              <a:ext cx="243572" cy="243572"/>
            </a:xfrm>
            <a:custGeom>
              <a:avLst/>
              <a:gdLst/>
              <a:ahLst/>
              <a:cxnLst/>
              <a:rect l="l" t="t" r="r" b="b"/>
              <a:pathLst>
                <a:path w="7352" h="7352" extrusionOk="0">
                  <a:moveTo>
                    <a:pt x="0" y="1"/>
                  </a:moveTo>
                  <a:lnTo>
                    <a:pt x="0" y="7351"/>
                  </a:lnTo>
                  <a:lnTo>
                    <a:pt x="7351" y="7351"/>
                  </a:lnTo>
                  <a:lnTo>
                    <a:pt x="73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6"/>
            <p:cNvSpPr/>
            <p:nvPr/>
          </p:nvSpPr>
          <p:spPr>
            <a:xfrm>
              <a:off x="977340" y="2151828"/>
              <a:ext cx="243572" cy="61224"/>
            </a:xfrm>
            <a:custGeom>
              <a:avLst/>
              <a:gdLst/>
              <a:ahLst/>
              <a:cxnLst/>
              <a:rect l="l" t="t" r="r" b="b"/>
              <a:pathLst>
                <a:path w="7352" h="1848" extrusionOk="0">
                  <a:moveTo>
                    <a:pt x="0" y="1"/>
                  </a:moveTo>
                  <a:lnTo>
                    <a:pt x="0" y="1847"/>
                  </a:lnTo>
                  <a:lnTo>
                    <a:pt x="7351" y="1847"/>
                  </a:lnTo>
                  <a:lnTo>
                    <a:pt x="7351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6"/>
            <p:cNvSpPr/>
            <p:nvPr/>
          </p:nvSpPr>
          <p:spPr>
            <a:xfrm>
              <a:off x="997151" y="2230444"/>
              <a:ext cx="29585" cy="2958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0" y="1"/>
                  </a:moveTo>
                  <a:lnTo>
                    <a:pt x="0" y="893"/>
                  </a:lnTo>
                  <a:lnTo>
                    <a:pt x="892" y="893"/>
                  </a:lnTo>
                  <a:lnTo>
                    <a:pt x="892" y="1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6"/>
            <p:cNvSpPr/>
            <p:nvPr/>
          </p:nvSpPr>
          <p:spPr>
            <a:xfrm>
              <a:off x="1039391" y="2230444"/>
              <a:ext cx="29585" cy="2958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1" y="1"/>
                  </a:moveTo>
                  <a:lnTo>
                    <a:pt x="1" y="893"/>
                  </a:lnTo>
                  <a:lnTo>
                    <a:pt x="893" y="893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6"/>
            <p:cNvSpPr/>
            <p:nvPr/>
          </p:nvSpPr>
          <p:spPr>
            <a:xfrm>
              <a:off x="1081664" y="2230444"/>
              <a:ext cx="29585" cy="2958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0" y="1"/>
                  </a:moveTo>
                  <a:lnTo>
                    <a:pt x="0" y="893"/>
                  </a:lnTo>
                  <a:lnTo>
                    <a:pt x="893" y="893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6"/>
            <p:cNvSpPr/>
            <p:nvPr/>
          </p:nvSpPr>
          <p:spPr>
            <a:xfrm>
              <a:off x="1123937" y="2230444"/>
              <a:ext cx="29287" cy="29585"/>
            </a:xfrm>
            <a:custGeom>
              <a:avLst/>
              <a:gdLst/>
              <a:ahLst/>
              <a:cxnLst/>
              <a:rect l="l" t="t" r="r" b="b"/>
              <a:pathLst>
                <a:path w="884" h="893" extrusionOk="0">
                  <a:moveTo>
                    <a:pt x="0" y="1"/>
                  </a:moveTo>
                  <a:lnTo>
                    <a:pt x="0" y="893"/>
                  </a:lnTo>
                  <a:lnTo>
                    <a:pt x="883" y="893"/>
                  </a:lnTo>
                  <a:lnTo>
                    <a:pt x="883" y="1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6"/>
            <p:cNvSpPr/>
            <p:nvPr/>
          </p:nvSpPr>
          <p:spPr>
            <a:xfrm>
              <a:off x="1166177" y="2230444"/>
              <a:ext cx="29320" cy="29585"/>
            </a:xfrm>
            <a:custGeom>
              <a:avLst/>
              <a:gdLst/>
              <a:ahLst/>
              <a:cxnLst/>
              <a:rect l="l" t="t" r="r" b="b"/>
              <a:pathLst>
                <a:path w="885" h="893" extrusionOk="0">
                  <a:moveTo>
                    <a:pt x="1" y="1"/>
                  </a:moveTo>
                  <a:lnTo>
                    <a:pt x="1" y="893"/>
                  </a:lnTo>
                  <a:lnTo>
                    <a:pt x="884" y="893"/>
                  </a:lnTo>
                  <a:lnTo>
                    <a:pt x="884" y="1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6"/>
            <p:cNvSpPr/>
            <p:nvPr/>
          </p:nvSpPr>
          <p:spPr>
            <a:xfrm>
              <a:off x="997151" y="2268576"/>
              <a:ext cx="29585" cy="29287"/>
            </a:xfrm>
            <a:custGeom>
              <a:avLst/>
              <a:gdLst/>
              <a:ahLst/>
              <a:cxnLst/>
              <a:rect l="l" t="t" r="r" b="b"/>
              <a:pathLst>
                <a:path w="893" h="884" extrusionOk="0">
                  <a:moveTo>
                    <a:pt x="0" y="0"/>
                  </a:moveTo>
                  <a:lnTo>
                    <a:pt x="0" y="883"/>
                  </a:lnTo>
                  <a:lnTo>
                    <a:pt x="892" y="883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6"/>
            <p:cNvSpPr/>
            <p:nvPr/>
          </p:nvSpPr>
          <p:spPr>
            <a:xfrm>
              <a:off x="1039391" y="2268576"/>
              <a:ext cx="29585" cy="29287"/>
            </a:xfrm>
            <a:custGeom>
              <a:avLst/>
              <a:gdLst/>
              <a:ahLst/>
              <a:cxnLst/>
              <a:rect l="l" t="t" r="r" b="b"/>
              <a:pathLst>
                <a:path w="893" h="884" extrusionOk="0">
                  <a:moveTo>
                    <a:pt x="1" y="0"/>
                  </a:moveTo>
                  <a:lnTo>
                    <a:pt x="1" y="883"/>
                  </a:lnTo>
                  <a:lnTo>
                    <a:pt x="893" y="883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6"/>
            <p:cNvSpPr/>
            <p:nvPr/>
          </p:nvSpPr>
          <p:spPr>
            <a:xfrm>
              <a:off x="1081664" y="2268576"/>
              <a:ext cx="29585" cy="29287"/>
            </a:xfrm>
            <a:custGeom>
              <a:avLst/>
              <a:gdLst/>
              <a:ahLst/>
              <a:cxnLst/>
              <a:rect l="l" t="t" r="r" b="b"/>
              <a:pathLst>
                <a:path w="893" h="884" extrusionOk="0">
                  <a:moveTo>
                    <a:pt x="0" y="0"/>
                  </a:moveTo>
                  <a:lnTo>
                    <a:pt x="0" y="883"/>
                  </a:lnTo>
                  <a:lnTo>
                    <a:pt x="893" y="883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6"/>
            <p:cNvSpPr/>
            <p:nvPr/>
          </p:nvSpPr>
          <p:spPr>
            <a:xfrm>
              <a:off x="1123937" y="2268576"/>
              <a:ext cx="29287" cy="29287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0" y="0"/>
                  </a:moveTo>
                  <a:lnTo>
                    <a:pt x="0" y="883"/>
                  </a:lnTo>
                  <a:lnTo>
                    <a:pt x="883" y="883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6"/>
            <p:cNvSpPr/>
            <p:nvPr/>
          </p:nvSpPr>
          <p:spPr>
            <a:xfrm>
              <a:off x="1166177" y="2268576"/>
              <a:ext cx="29320" cy="29287"/>
            </a:xfrm>
            <a:custGeom>
              <a:avLst/>
              <a:gdLst/>
              <a:ahLst/>
              <a:cxnLst/>
              <a:rect l="l" t="t" r="r" b="b"/>
              <a:pathLst>
                <a:path w="885" h="884" extrusionOk="0">
                  <a:moveTo>
                    <a:pt x="1" y="0"/>
                  </a:moveTo>
                  <a:lnTo>
                    <a:pt x="1" y="883"/>
                  </a:lnTo>
                  <a:lnTo>
                    <a:pt x="884" y="88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6"/>
            <p:cNvSpPr/>
            <p:nvPr/>
          </p:nvSpPr>
          <p:spPr>
            <a:xfrm>
              <a:off x="997151" y="2306410"/>
              <a:ext cx="29585" cy="2958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0" y="0"/>
                  </a:moveTo>
                  <a:lnTo>
                    <a:pt x="0" y="892"/>
                  </a:lnTo>
                  <a:lnTo>
                    <a:pt x="892" y="89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6"/>
            <p:cNvSpPr/>
            <p:nvPr/>
          </p:nvSpPr>
          <p:spPr>
            <a:xfrm>
              <a:off x="1039391" y="2306410"/>
              <a:ext cx="29585" cy="2958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1" y="0"/>
                  </a:moveTo>
                  <a:lnTo>
                    <a:pt x="1" y="892"/>
                  </a:lnTo>
                  <a:lnTo>
                    <a:pt x="893" y="892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6"/>
            <p:cNvSpPr/>
            <p:nvPr/>
          </p:nvSpPr>
          <p:spPr>
            <a:xfrm>
              <a:off x="1081664" y="2306410"/>
              <a:ext cx="29585" cy="2958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0" y="0"/>
                  </a:moveTo>
                  <a:lnTo>
                    <a:pt x="0" y="892"/>
                  </a:lnTo>
                  <a:lnTo>
                    <a:pt x="893" y="892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6"/>
            <p:cNvSpPr/>
            <p:nvPr/>
          </p:nvSpPr>
          <p:spPr>
            <a:xfrm>
              <a:off x="1123937" y="2306410"/>
              <a:ext cx="29287" cy="29585"/>
            </a:xfrm>
            <a:custGeom>
              <a:avLst/>
              <a:gdLst/>
              <a:ahLst/>
              <a:cxnLst/>
              <a:rect l="l" t="t" r="r" b="b"/>
              <a:pathLst>
                <a:path w="884" h="893" extrusionOk="0">
                  <a:moveTo>
                    <a:pt x="0" y="0"/>
                  </a:moveTo>
                  <a:lnTo>
                    <a:pt x="0" y="892"/>
                  </a:lnTo>
                  <a:lnTo>
                    <a:pt x="883" y="89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6"/>
            <p:cNvSpPr/>
            <p:nvPr/>
          </p:nvSpPr>
          <p:spPr>
            <a:xfrm>
              <a:off x="1166177" y="2306410"/>
              <a:ext cx="29320" cy="29585"/>
            </a:xfrm>
            <a:custGeom>
              <a:avLst/>
              <a:gdLst/>
              <a:ahLst/>
              <a:cxnLst/>
              <a:rect l="l" t="t" r="r" b="b"/>
              <a:pathLst>
                <a:path w="885" h="893" extrusionOk="0">
                  <a:moveTo>
                    <a:pt x="1" y="0"/>
                  </a:moveTo>
                  <a:lnTo>
                    <a:pt x="1" y="892"/>
                  </a:lnTo>
                  <a:lnTo>
                    <a:pt x="884" y="892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6"/>
            <p:cNvSpPr/>
            <p:nvPr/>
          </p:nvSpPr>
          <p:spPr>
            <a:xfrm>
              <a:off x="997151" y="2344542"/>
              <a:ext cx="29585" cy="2958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0" y="0"/>
                  </a:moveTo>
                  <a:lnTo>
                    <a:pt x="0" y="892"/>
                  </a:lnTo>
                  <a:lnTo>
                    <a:pt x="892" y="89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6"/>
            <p:cNvSpPr/>
            <p:nvPr/>
          </p:nvSpPr>
          <p:spPr>
            <a:xfrm>
              <a:off x="1039391" y="2344542"/>
              <a:ext cx="29585" cy="2958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1" y="0"/>
                  </a:moveTo>
                  <a:lnTo>
                    <a:pt x="1" y="892"/>
                  </a:lnTo>
                  <a:lnTo>
                    <a:pt x="893" y="892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6"/>
            <p:cNvSpPr/>
            <p:nvPr/>
          </p:nvSpPr>
          <p:spPr>
            <a:xfrm>
              <a:off x="1081664" y="2344542"/>
              <a:ext cx="29585" cy="2958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0" y="0"/>
                  </a:moveTo>
                  <a:lnTo>
                    <a:pt x="0" y="892"/>
                  </a:lnTo>
                  <a:lnTo>
                    <a:pt x="893" y="892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6"/>
            <p:cNvSpPr/>
            <p:nvPr/>
          </p:nvSpPr>
          <p:spPr>
            <a:xfrm>
              <a:off x="1123937" y="2344542"/>
              <a:ext cx="29287" cy="29585"/>
            </a:xfrm>
            <a:custGeom>
              <a:avLst/>
              <a:gdLst/>
              <a:ahLst/>
              <a:cxnLst/>
              <a:rect l="l" t="t" r="r" b="b"/>
              <a:pathLst>
                <a:path w="884" h="893" extrusionOk="0">
                  <a:moveTo>
                    <a:pt x="0" y="0"/>
                  </a:moveTo>
                  <a:lnTo>
                    <a:pt x="0" y="892"/>
                  </a:lnTo>
                  <a:lnTo>
                    <a:pt x="883" y="89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6"/>
            <p:cNvSpPr/>
            <p:nvPr/>
          </p:nvSpPr>
          <p:spPr>
            <a:xfrm>
              <a:off x="1166177" y="2344542"/>
              <a:ext cx="29320" cy="29585"/>
            </a:xfrm>
            <a:custGeom>
              <a:avLst/>
              <a:gdLst/>
              <a:ahLst/>
              <a:cxnLst/>
              <a:rect l="l" t="t" r="r" b="b"/>
              <a:pathLst>
                <a:path w="885" h="893" extrusionOk="0">
                  <a:moveTo>
                    <a:pt x="1" y="0"/>
                  </a:moveTo>
                  <a:lnTo>
                    <a:pt x="1" y="892"/>
                  </a:lnTo>
                  <a:lnTo>
                    <a:pt x="884" y="892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6"/>
            <p:cNvSpPr/>
            <p:nvPr/>
          </p:nvSpPr>
          <p:spPr>
            <a:xfrm>
              <a:off x="1026702" y="2117837"/>
              <a:ext cx="13915" cy="57679"/>
            </a:xfrm>
            <a:custGeom>
              <a:avLst/>
              <a:gdLst/>
              <a:ahLst/>
              <a:cxnLst/>
              <a:rect l="l" t="t" r="r" b="b"/>
              <a:pathLst>
                <a:path w="420" h="1741" extrusionOk="0">
                  <a:moveTo>
                    <a:pt x="214" y="1"/>
                  </a:moveTo>
                  <a:cubicBezTo>
                    <a:pt x="98" y="1"/>
                    <a:pt x="0" y="99"/>
                    <a:pt x="0" y="215"/>
                  </a:cubicBezTo>
                  <a:lnTo>
                    <a:pt x="0" y="1526"/>
                  </a:lnTo>
                  <a:cubicBezTo>
                    <a:pt x="0" y="1642"/>
                    <a:pt x="98" y="1740"/>
                    <a:pt x="214" y="1740"/>
                  </a:cubicBezTo>
                  <a:cubicBezTo>
                    <a:pt x="330" y="1740"/>
                    <a:pt x="419" y="1642"/>
                    <a:pt x="419" y="1526"/>
                  </a:cubicBezTo>
                  <a:lnTo>
                    <a:pt x="419" y="215"/>
                  </a:lnTo>
                  <a:cubicBezTo>
                    <a:pt x="419" y="99"/>
                    <a:pt x="330" y="1"/>
                    <a:pt x="214" y="1"/>
                  </a:cubicBez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6"/>
            <p:cNvSpPr/>
            <p:nvPr/>
          </p:nvSpPr>
          <p:spPr>
            <a:xfrm>
              <a:off x="1152892" y="2117837"/>
              <a:ext cx="13915" cy="57679"/>
            </a:xfrm>
            <a:custGeom>
              <a:avLst/>
              <a:gdLst/>
              <a:ahLst/>
              <a:cxnLst/>
              <a:rect l="l" t="t" r="r" b="b"/>
              <a:pathLst>
                <a:path w="420" h="1741" extrusionOk="0">
                  <a:moveTo>
                    <a:pt x="215" y="1"/>
                  </a:moveTo>
                  <a:cubicBezTo>
                    <a:pt x="90" y="1"/>
                    <a:pt x="0" y="99"/>
                    <a:pt x="0" y="215"/>
                  </a:cubicBezTo>
                  <a:lnTo>
                    <a:pt x="0" y="1526"/>
                  </a:lnTo>
                  <a:cubicBezTo>
                    <a:pt x="0" y="1642"/>
                    <a:pt x="90" y="1740"/>
                    <a:pt x="215" y="1740"/>
                  </a:cubicBezTo>
                  <a:cubicBezTo>
                    <a:pt x="331" y="1740"/>
                    <a:pt x="420" y="1642"/>
                    <a:pt x="420" y="1526"/>
                  </a:cubicBezTo>
                  <a:lnTo>
                    <a:pt x="420" y="215"/>
                  </a:lnTo>
                  <a:cubicBezTo>
                    <a:pt x="420" y="99"/>
                    <a:pt x="331" y="1"/>
                    <a:pt x="215" y="1"/>
                  </a:cubicBez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6" name="Google Shape;2096;p36"/>
          <p:cNvSpPr/>
          <p:nvPr/>
        </p:nvSpPr>
        <p:spPr>
          <a:xfrm rot="435546">
            <a:off x="7956121" y="3123705"/>
            <a:ext cx="524706" cy="5603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7" name="Google Shape;2097;p36"/>
          <p:cNvGrpSpPr/>
          <p:nvPr/>
        </p:nvGrpSpPr>
        <p:grpSpPr>
          <a:xfrm>
            <a:off x="1287376" y="1916897"/>
            <a:ext cx="521898" cy="731988"/>
            <a:chOff x="1808440" y="1122200"/>
            <a:chExt cx="310469" cy="435448"/>
          </a:xfrm>
        </p:grpSpPr>
        <p:sp>
          <p:nvSpPr>
            <p:cNvPr id="2098" name="Google Shape;2098;p36"/>
            <p:cNvSpPr/>
            <p:nvPr/>
          </p:nvSpPr>
          <p:spPr>
            <a:xfrm>
              <a:off x="1808440" y="1122200"/>
              <a:ext cx="310469" cy="435448"/>
            </a:xfrm>
            <a:custGeom>
              <a:avLst/>
              <a:gdLst/>
              <a:ahLst/>
              <a:cxnLst/>
              <a:rect l="l" t="t" r="r" b="b"/>
              <a:pathLst>
                <a:path w="3766" h="5282" extrusionOk="0">
                  <a:moveTo>
                    <a:pt x="1" y="0"/>
                  </a:moveTo>
                  <a:lnTo>
                    <a:pt x="1" y="5282"/>
                  </a:lnTo>
                  <a:lnTo>
                    <a:pt x="3765" y="5282"/>
                  </a:lnTo>
                  <a:lnTo>
                    <a:pt x="3765" y="0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6"/>
            <p:cNvSpPr/>
            <p:nvPr/>
          </p:nvSpPr>
          <p:spPr>
            <a:xfrm>
              <a:off x="1943061" y="1156741"/>
              <a:ext cx="41220" cy="41302"/>
            </a:xfrm>
            <a:custGeom>
              <a:avLst/>
              <a:gdLst/>
              <a:ahLst/>
              <a:cxnLst/>
              <a:rect l="l" t="t" r="r" b="b"/>
              <a:pathLst>
                <a:path w="500" h="501" extrusionOk="0">
                  <a:moveTo>
                    <a:pt x="250" y="1"/>
                  </a:moveTo>
                  <a:cubicBezTo>
                    <a:pt x="116" y="1"/>
                    <a:pt x="0" y="117"/>
                    <a:pt x="0" y="251"/>
                  </a:cubicBezTo>
                  <a:cubicBezTo>
                    <a:pt x="0" y="393"/>
                    <a:pt x="116" y="500"/>
                    <a:pt x="250" y="500"/>
                  </a:cubicBezTo>
                  <a:cubicBezTo>
                    <a:pt x="393" y="500"/>
                    <a:pt x="500" y="393"/>
                    <a:pt x="500" y="251"/>
                  </a:cubicBezTo>
                  <a:cubicBezTo>
                    <a:pt x="500" y="117"/>
                    <a:pt x="393" y="1"/>
                    <a:pt x="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6"/>
            <p:cNvSpPr/>
            <p:nvPr/>
          </p:nvSpPr>
          <p:spPr>
            <a:xfrm>
              <a:off x="1856996" y="1220713"/>
              <a:ext cx="208985" cy="11871"/>
            </a:xfrm>
            <a:custGeom>
              <a:avLst/>
              <a:gdLst/>
              <a:ahLst/>
              <a:cxnLst/>
              <a:rect l="l" t="t" r="r" b="b"/>
              <a:pathLst>
                <a:path w="2535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534" y="144"/>
                  </a:lnTo>
                  <a:lnTo>
                    <a:pt x="2534" y="1"/>
                  </a:ln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6"/>
            <p:cNvSpPr/>
            <p:nvPr/>
          </p:nvSpPr>
          <p:spPr>
            <a:xfrm>
              <a:off x="1856996" y="1273721"/>
              <a:ext cx="208985" cy="11789"/>
            </a:xfrm>
            <a:custGeom>
              <a:avLst/>
              <a:gdLst/>
              <a:ahLst/>
              <a:cxnLst/>
              <a:rect l="l" t="t" r="r" b="b"/>
              <a:pathLst>
                <a:path w="2535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534" y="143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6"/>
            <p:cNvSpPr/>
            <p:nvPr/>
          </p:nvSpPr>
          <p:spPr>
            <a:xfrm>
              <a:off x="1856996" y="1326646"/>
              <a:ext cx="208985" cy="12613"/>
            </a:xfrm>
            <a:custGeom>
              <a:avLst/>
              <a:gdLst/>
              <a:ahLst/>
              <a:cxnLst/>
              <a:rect l="l" t="t" r="r" b="b"/>
              <a:pathLst>
                <a:path w="2535" h="153" extrusionOk="0">
                  <a:moveTo>
                    <a:pt x="0" y="1"/>
                  </a:moveTo>
                  <a:lnTo>
                    <a:pt x="0" y="152"/>
                  </a:lnTo>
                  <a:lnTo>
                    <a:pt x="2534" y="152"/>
                  </a:lnTo>
                  <a:lnTo>
                    <a:pt x="2534" y="1"/>
                  </a:ln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6"/>
            <p:cNvSpPr/>
            <p:nvPr/>
          </p:nvSpPr>
          <p:spPr>
            <a:xfrm>
              <a:off x="1856996" y="1379571"/>
              <a:ext cx="208985" cy="12613"/>
            </a:xfrm>
            <a:custGeom>
              <a:avLst/>
              <a:gdLst/>
              <a:ahLst/>
              <a:cxnLst/>
              <a:rect l="l" t="t" r="r" b="b"/>
              <a:pathLst>
                <a:path w="2535" h="153" extrusionOk="0">
                  <a:moveTo>
                    <a:pt x="0" y="1"/>
                  </a:moveTo>
                  <a:lnTo>
                    <a:pt x="0" y="152"/>
                  </a:lnTo>
                  <a:lnTo>
                    <a:pt x="2534" y="152"/>
                  </a:lnTo>
                  <a:lnTo>
                    <a:pt x="2534" y="1"/>
                  </a:ln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6"/>
            <p:cNvSpPr/>
            <p:nvPr/>
          </p:nvSpPr>
          <p:spPr>
            <a:xfrm>
              <a:off x="1856996" y="1432578"/>
              <a:ext cx="208985" cy="12531"/>
            </a:xfrm>
            <a:custGeom>
              <a:avLst/>
              <a:gdLst/>
              <a:ahLst/>
              <a:cxnLst/>
              <a:rect l="l" t="t" r="r" b="b"/>
              <a:pathLst>
                <a:path w="2535" h="152" extrusionOk="0">
                  <a:moveTo>
                    <a:pt x="0" y="0"/>
                  </a:moveTo>
                  <a:lnTo>
                    <a:pt x="0" y="152"/>
                  </a:lnTo>
                  <a:lnTo>
                    <a:pt x="2534" y="152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6"/>
            <p:cNvSpPr/>
            <p:nvPr/>
          </p:nvSpPr>
          <p:spPr>
            <a:xfrm>
              <a:off x="1856996" y="1486246"/>
              <a:ext cx="208985" cy="11871"/>
            </a:xfrm>
            <a:custGeom>
              <a:avLst/>
              <a:gdLst/>
              <a:ahLst/>
              <a:cxnLst/>
              <a:rect l="l" t="t" r="r" b="b"/>
              <a:pathLst>
                <a:path w="2535" h="144" extrusionOk="0">
                  <a:moveTo>
                    <a:pt x="0" y="0"/>
                  </a:moveTo>
                  <a:lnTo>
                    <a:pt x="0" y="143"/>
                  </a:lnTo>
                  <a:lnTo>
                    <a:pt x="2534" y="143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6" name="Google Shape;2106;p36"/>
          <p:cNvGrpSpPr/>
          <p:nvPr/>
        </p:nvGrpSpPr>
        <p:grpSpPr>
          <a:xfrm rot="2948243">
            <a:off x="7742596" y="4165595"/>
            <a:ext cx="638243" cy="644246"/>
            <a:chOff x="7068250" y="2399988"/>
            <a:chExt cx="148850" cy="150250"/>
          </a:xfrm>
        </p:grpSpPr>
        <p:sp>
          <p:nvSpPr>
            <p:cNvPr id="2107" name="Google Shape;2107;p36"/>
            <p:cNvSpPr/>
            <p:nvPr/>
          </p:nvSpPr>
          <p:spPr>
            <a:xfrm>
              <a:off x="7068250" y="2399988"/>
              <a:ext cx="148850" cy="150250"/>
            </a:xfrm>
            <a:custGeom>
              <a:avLst/>
              <a:gdLst/>
              <a:ahLst/>
              <a:cxnLst/>
              <a:rect l="l" t="t" r="r" b="b"/>
              <a:pathLst>
                <a:path w="5954" h="6010" extrusionOk="0">
                  <a:moveTo>
                    <a:pt x="5954" y="1"/>
                  </a:moveTo>
                  <a:lnTo>
                    <a:pt x="5954" y="1"/>
                  </a:lnTo>
                  <a:cubicBezTo>
                    <a:pt x="5791" y="146"/>
                    <a:pt x="5612" y="264"/>
                    <a:pt x="5416" y="353"/>
                  </a:cubicBezTo>
                  <a:cubicBezTo>
                    <a:pt x="4917" y="594"/>
                    <a:pt x="4364" y="656"/>
                    <a:pt x="3804" y="656"/>
                  </a:cubicBezTo>
                  <a:cubicBezTo>
                    <a:pt x="3516" y="656"/>
                    <a:pt x="3226" y="639"/>
                    <a:pt x="2941" y="622"/>
                  </a:cubicBezTo>
                  <a:lnTo>
                    <a:pt x="2941" y="622"/>
                  </a:lnTo>
                  <a:cubicBezTo>
                    <a:pt x="3153" y="997"/>
                    <a:pt x="3008" y="1473"/>
                    <a:pt x="2840" y="1871"/>
                  </a:cubicBezTo>
                  <a:cubicBezTo>
                    <a:pt x="2694" y="2218"/>
                    <a:pt x="2526" y="2560"/>
                    <a:pt x="2274" y="2846"/>
                  </a:cubicBezTo>
                  <a:cubicBezTo>
                    <a:pt x="2000" y="3164"/>
                    <a:pt x="1682" y="3359"/>
                    <a:pt x="1285" y="3359"/>
                  </a:cubicBezTo>
                  <a:cubicBezTo>
                    <a:pt x="1235" y="3359"/>
                    <a:pt x="1184" y="3356"/>
                    <a:pt x="1132" y="3350"/>
                  </a:cubicBezTo>
                  <a:cubicBezTo>
                    <a:pt x="913" y="3327"/>
                    <a:pt x="700" y="3260"/>
                    <a:pt x="504" y="3165"/>
                  </a:cubicBezTo>
                  <a:cubicBezTo>
                    <a:pt x="426" y="3120"/>
                    <a:pt x="23" y="2913"/>
                    <a:pt x="28" y="2812"/>
                  </a:cubicBezTo>
                  <a:lnTo>
                    <a:pt x="28" y="2812"/>
                  </a:lnTo>
                  <a:cubicBezTo>
                    <a:pt x="0" y="3249"/>
                    <a:pt x="112" y="3691"/>
                    <a:pt x="325" y="4078"/>
                  </a:cubicBezTo>
                  <a:cubicBezTo>
                    <a:pt x="555" y="4503"/>
                    <a:pt x="885" y="4795"/>
                    <a:pt x="1227" y="5119"/>
                  </a:cubicBezTo>
                  <a:cubicBezTo>
                    <a:pt x="1255" y="5147"/>
                    <a:pt x="1288" y="5175"/>
                    <a:pt x="1316" y="5209"/>
                  </a:cubicBezTo>
                  <a:cubicBezTo>
                    <a:pt x="1585" y="5467"/>
                    <a:pt x="1837" y="5735"/>
                    <a:pt x="2084" y="6010"/>
                  </a:cubicBezTo>
                  <a:cubicBezTo>
                    <a:pt x="1932" y="5836"/>
                    <a:pt x="2532" y="5321"/>
                    <a:pt x="2638" y="5231"/>
                  </a:cubicBezTo>
                  <a:cubicBezTo>
                    <a:pt x="3137" y="4800"/>
                    <a:pt x="3663" y="4397"/>
                    <a:pt x="4117" y="3915"/>
                  </a:cubicBezTo>
                  <a:cubicBezTo>
                    <a:pt x="4822" y="3170"/>
                    <a:pt x="5332" y="2241"/>
                    <a:pt x="5595" y="1249"/>
                  </a:cubicBezTo>
                  <a:cubicBezTo>
                    <a:pt x="5702" y="829"/>
                    <a:pt x="5769" y="393"/>
                    <a:pt x="59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6"/>
            <p:cNvSpPr/>
            <p:nvPr/>
          </p:nvSpPr>
          <p:spPr>
            <a:xfrm>
              <a:off x="7141750" y="2415538"/>
              <a:ext cx="29850" cy="18500"/>
            </a:xfrm>
            <a:custGeom>
              <a:avLst/>
              <a:gdLst/>
              <a:ahLst/>
              <a:cxnLst/>
              <a:rect l="l" t="t" r="r" b="b"/>
              <a:pathLst>
                <a:path w="1194" h="740" extrusionOk="0">
                  <a:moveTo>
                    <a:pt x="1" y="0"/>
                  </a:moveTo>
                  <a:cubicBezTo>
                    <a:pt x="146" y="11"/>
                    <a:pt x="90" y="655"/>
                    <a:pt x="90" y="739"/>
                  </a:cubicBezTo>
                  <a:cubicBezTo>
                    <a:pt x="124" y="583"/>
                    <a:pt x="253" y="465"/>
                    <a:pt x="387" y="375"/>
                  </a:cubicBezTo>
                  <a:cubicBezTo>
                    <a:pt x="628" y="207"/>
                    <a:pt x="902" y="95"/>
                    <a:pt x="1193" y="34"/>
                  </a:cubicBezTo>
                  <a:lnTo>
                    <a:pt x="1193" y="34"/>
                  </a:lnTo>
                  <a:cubicBezTo>
                    <a:pt x="1088" y="48"/>
                    <a:pt x="979" y="53"/>
                    <a:pt x="869" y="53"/>
                  </a:cubicBezTo>
                  <a:cubicBezTo>
                    <a:pt x="580" y="53"/>
                    <a:pt x="280" y="16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6"/>
            <p:cNvSpPr/>
            <p:nvPr/>
          </p:nvSpPr>
          <p:spPr>
            <a:xfrm>
              <a:off x="7068250" y="2448713"/>
              <a:ext cx="71150" cy="98600"/>
            </a:xfrm>
            <a:custGeom>
              <a:avLst/>
              <a:gdLst/>
              <a:ahLst/>
              <a:cxnLst/>
              <a:rect l="l" t="t" r="r" b="b"/>
              <a:pathLst>
                <a:path w="2846" h="3944" extrusionOk="0">
                  <a:moveTo>
                    <a:pt x="2845" y="0"/>
                  </a:moveTo>
                  <a:lnTo>
                    <a:pt x="2845" y="0"/>
                  </a:lnTo>
                  <a:cubicBezTo>
                    <a:pt x="2649" y="297"/>
                    <a:pt x="2515" y="628"/>
                    <a:pt x="2274" y="897"/>
                  </a:cubicBezTo>
                  <a:cubicBezTo>
                    <a:pt x="2000" y="1215"/>
                    <a:pt x="1682" y="1410"/>
                    <a:pt x="1285" y="1410"/>
                  </a:cubicBezTo>
                  <a:cubicBezTo>
                    <a:pt x="1235" y="1410"/>
                    <a:pt x="1184" y="1407"/>
                    <a:pt x="1132" y="1401"/>
                  </a:cubicBezTo>
                  <a:cubicBezTo>
                    <a:pt x="913" y="1378"/>
                    <a:pt x="700" y="1311"/>
                    <a:pt x="504" y="1216"/>
                  </a:cubicBezTo>
                  <a:cubicBezTo>
                    <a:pt x="426" y="1171"/>
                    <a:pt x="23" y="964"/>
                    <a:pt x="28" y="863"/>
                  </a:cubicBezTo>
                  <a:lnTo>
                    <a:pt x="28" y="863"/>
                  </a:lnTo>
                  <a:cubicBezTo>
                    <a:pt x="0" y="1300"/>
                    <a:pt x="112" y="1742"/>
                    <a:pt x="325" y="2129"/>
                  </a:cubicBezTo>
                  <a:cubicBezTo>
                    <a:pt x="555" y="2554"/>
                    <a:pt x="885" y="2846"/>
                    <a:pt x="1227" y="3170"/>
                  </a:cubicBezTo>
                  <a:cubicBezTo>
                    <a:pt x="1255" y="3198"/>
                    <a:pt x="1288" y="3226"/>
                    <a:pt x="1316" y="3260"/>
                  </a:cubicBezTo>
                  <a:cubicBezTo>
                    <a:pt x="1546" y="3484"/>
                    <a:pt x="1764" y="3730"/>
                    <a:pt x="2005" y="3943"/>
                  </a:cubicBezTo>
                  <a:cubicBezTo>
                    <a:pt x="1815" y="3652"/>
                    <a:pt x="1781" y="3277"/>
                    <a:pt x="1804" y="2930"/>
                  </a:cubicBezTo>
                  <a:cubicBezTo>
                    <a:pt x="1876" y="1888"/>
                    <a:pt x="2397" y="941"/>
                    <a:pt x="2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0" name="Google Shape;2110;p36"/>
          <p:cNvGrpSpPr/>
          <p:nvPr/>
        </p:nvGrpSpPr>
        <p:grpSpPr>
          <a:xfrm rot="-332190">
            <a:off x="3992236" y="4579371"/>
            <a:ext cx="658891" cy="386562"/>
            <a:chOff x="6180150" y="2970963"/>
            <a:chExt cx="152775" cy="89625"/>
          </a:xfrm>
        </p:grpSpPr>
        <p:sp>
          <p:nvSpPr>
            <p:cNvPr id="2111" name="Google Shape;2111;p36"/>
            <p:cNvSpPr/>
            <p:nvPr/>
          </p:nvSpPr>
          <p:spPr>
            <a:xfrm>
              <a:off x="6180150" y="2970963"/>
              <a:ext cx="152775" cy="89625"/>
            </a:xfrm>
            <a:custGeom>
              <a:avLst/>
              <a:gdLst/>
              <a:ahLst/>
              <a:cxnLst/>
              <a:rect l="l" t="t" r="r" b="b"/>
              <a:pathLst>
                <a:path w="6111" h="3585" extrusionOk="0">
                  <a:moveTo>
                    <a:pt x="5685" y="1"/>
                  </a:moveTo>
                  <a:cubicBezTo>
                    <a:pt x="5685" y="1"/>
                    <a:pt x="5685" y="2"/>
                    <a:pt x="5685" y="3"/>
                  </a:cubicBezTo>
                  <a:lnTo>
                    <a:pt x="5685" y="3"/>
                  </a:lnTo>
                  <a:cubicBezTo>
                    <a:pt x="5685" y="2"/>
                    <a:pt x="5685" y="1"/>
                    <a:pt x="5685" y="1"/>
                  </a:cubicBezTo>
                  <a:close/>
                  <a:moveTo>
                    <a:pt x="5702" y="3332"/>
                  </a:moveTo>
                  <a:cubicBezTo>
                    <a:pt x="5702" y="3332"/>
                    <a:pt x="5702" y="3333"/>
                    <a:pt x="5701" y="3333"/>
                  </a:cubicBezTo>
                  <a:cubicBezTo>
                    <a:pt x="5702" y="3333"/>
                    <a:pt x="5702" y="3332"/>
                    <a:pt x="5702" y="3332"/>
                  </a:cubicBezTo>
                  <a:close/>
                  <a:moveTo>
                    <a:pt x="5685" y="3"/>
                  </a:moveTo>
                  <a:lnTo>
                    <a:pt x="5685" y="3"/>
                  </a:lnTo>
                  <a:cubicBezTo>
                    <a:pt x="5713" y="197"/>
                    <a:pt x="5029" y="297"/>
                    <a:pt x="4906" y="320"/>
                  </a:cubicBezTo>
                  <a:cubicBezTo>
                    <a:pt x="4335" y="404"/>
                    <a:pt x="3758" y="454"/>
                    <a:pt x="3198" y="594"/>
                  </a:cubicBezTo>
                  <a:cubicBezTo>
                    <a:pt x="2324" y="818"/>
                    <a:pt x="1507" y="1266"/>
                    <a:pt x="851" y="1882"/>
                  </a:cubicBezTo>
                  <a:cubicBezTo>
                    <a:pt x="571" y="2140"/>
                    <a:pt x="319" y="2431"/>
                    <a:pt x="0" y="2633"/>
                  </a:cubicBezTo>
                  <a:cubicBezTo>
                    <a:pt x="108" y="2616"/>
                    <a:pt x="217" y="2608"/>
                    <a:pt x="327" y="2608"/>
                  </a:cubicBezTo>
                  <a:cubicBezTo>
                    <a:pt x="405" y="2608"/>
                    <a:pt x="483" y="2612"/>
                    <a:pt x="560" y="2622"/>
                  </a:cubicBezTo>
                  <a:cubicBezTo>
                    <a:pt x="1294" y="2711"/>
                    <a:pt x="1927" y="3154"/>
                    <a:pt x="2520" y="3585"/>
                  </a:cubicBezTo>
                  <a:cubicBezTo>
                    <a:pt x="2543" y="3210"/>
                    <a:pt x="2867" y="2924"/>
                    <a:pt x="3181" y="2711"/>
                  </a:cubicBezTo>
                  <a:cubicBezTo>
                    <a:pt x="3456" y="2521"/>
                    <a:pt x="3741" y="2347"/>
                    <a:pt x="4060" y="2252"/>
                  </a:cubicBezTo>
                  <a:cubicBezTo>
                    <a:pt x="4206" y="2208"/>
                    <a:pt x="4347" y="2184"/>
                    <a:pt x="4484" y="2184"/>
                  </a:cubicBezTo>
                  <a:cubicBezTo>
                    <a:pt x="4717" y="2184"/>
                    <a:pt x="4937" y="2254"/>
                    <a:pt x="5141" y="2420"/>
                  </a:cubicBezTo>
                  <a:cubicBezTo>
                    <a:pt x="5293" y="2538"/>
                    <a:pt x="5421" y="2683"/>
                    <a:pt x="5517" y="2851"/>
                  </a:cubicBezTo>
                  <a:cubicBezTo>
                    <a:pt x="5556" y="2913"/>
                    <a:pt x="5756" y="3257"/>
                    <a:pt x="5702" y="3332"/>
                  </a:cubicBezTo>
                  <a:lnTo>
                    <a:pt x="5702" y="3332"/>
                  </a:lnTo>
                  <a:cubicBezTo>
                    <a:pt x="5931" y="3024"/>
                    <a:pt x="6054" y="2644"/>
                    <a:pt x="6082" y="2258"/>
                  </a:cubicBezTo>
                  <a:cubicBezTo>
                    <a:pt x="6110" y="1838"/>
                    <a:pt x="6004" y="1462"/>
                    <a:pt x="5903" y="1059"/>
                  </a:cubicBezTo>
                  <a:cubicBezTo>
                    <a:pt x="5892" y="1025"/>
                    <a:pt x="5886" y="992"/>
                    <a:pt x="5875" y="953"/>
                  </a:cubicBezTo>
                  <a:cubicBezTo>
                    <a:pt x="5802" y="640"/>
                    <a:pt x="5735" y="321"/>
                    <a:pt x="568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6"/>
            <p:cNvSpPr/>
            <p:nvPr/>
          </p:nvSpPr>
          <p:spPr>
            <a:xfrm>
              <a:off x="6221450" y="3045863"/>
              <a:ext cx="28725" cy="14725"/>
            </a:xfrm>
            <a:custGeom>
              <a:avLst/>
              <a:gdLst/>
              <a:ahLst/>
              <a:cxnLst/>
              <a:rect l="l" t="t" r="r" b="b"/>
              <a:pathLst>
                <a:path w="1149" h="589" extrusionOk="0">
                  <a:moveTo>
                    <a:pt x="1148" y="1"/>
                  </a:moveTo>
                  <a:lnTo>
                    <a:pt x="1148" y="1"/>
                  </a:lnTo>
                  <a:cubicBezTo>
                    <a:pt x="1053" y="102"/>
                    <a:pt x="902" y="130"/>
                    <a:pt x="762" y="135"/>
                  </a:cubicBezTo>
                  <a:cubicBezTo>
                    <a:pt x="747" y="136"/>
                    <a:pt x="733" y="136"/>
                    <a:pt x="718" y="136"/>
                  </a:cubicBezTo>
                  <a:cubicBezTo>
                    <a:pt x="471" y="136"/>
                    <a:pt x="233" y="91"/>
                    <a:pt x="0" y="6"/>
                  </a:cubicBezTo>
                  <a:lnTo>
                    <a:pt x="0" y="6"/>
                  </a:lnTo>
                  <a:cubicBezTo>
                    <a:pt x="308" y="152"/>
                    <a:pt x="593" y="392"/>
                    <a:pt x="867" y="588"/>
                  </a:cubicBezTo>
                  <a:lnTo>
                    <a:pt x="867" y="588"/>
                  </a:lnTo>
                  <a:cubicBezTo>
                    <a:pt x="765" y="512"/>
                    <a:pt x="1109" y="62"/>
                    <a:pt x="1148" y="1"/>
                  </a:cubicBezTo>
                  <a:close/>
                  <a:moveTo>
                    <a:pt x="867" y="588"/>
                  </a:moveTo>
                  <a:cubicBezTo>
                    <a:pt x="867" y="588"/>
                    <a:pt x="868" y="589"/>
                    <a:pt x="868" y="589"/>
                  </a:cubicBezTo>
                  <a:cubicBezTo>
                    <a:pt x="868" y="589"/>
                    <a:pt x="867" y="588"/>
                    <a:pt x="867" y="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6"/>
            <p:cNvSpPr/>
            <p:nvPr/>
          </p:nvSpPr>
          <p:spPr>
            <a:xfrm>
              <a:off x="6260500" y="2974038"/>
              <a:ext cx="72425" cy="80250"/>
            </a:xfrm>
            <a:custGeom>
              <a:avLst/>
              <a:gdLst/>
              <a:ahLst/>
              <a:cxnLst/>
              <a:rect l="l" t="t" r="r" b="b"/>
              <a:pathLst>
                <a:path w="2897" h="3210" extrusionOk="0">
                  <a:moveTo>
                    <a:pt x="2471" y="1"/>
                  </a:moveTo>
                  <a:lnTo>
                    <a:pt x="2471" y="1"/>
                  </a:lnTo>
                  <a:cubicBezTo>
                    <a:pt x="2476" y="309"/>
                    <a:pt x="2331" y="600"/>
                    <a:pt x="2146" y="846"/>
                  </a:cubicBezTo>
                  <a:cubicBezTo>
                    <a:pt x="1602" y="1580"/>
                    <a:pt x="774" y="2039"/>
                    <a:pt x="1" y="2527"/>
                  </a:cubicBezTo>
                  <a:cubicBezTo>
                    <a:pt x="286" y="2398"/>
                    <a:pt x="544" y="2219"/>
                    <a:pt x="846" y="2129"/>
                  </a:cubicBezTo>
                  <a:cubicBezTo>
                    <a:pt x="992" y="2085"/>
                    <a:pt x="1133" y="2061"/>
                    <a:pt x="1270" y="2061"/>
                  </a:cubicBezTo>
                  <a:cubicBezTo>
                    <a:pt x="1503" y="2061"/>
                    <a:pt x="1723" y="2131"/>
                    <a:pt x="1927" y="2297"/>
                  </a:cubicBezTo>
                  <a:cubicBezTo>
                    <a:pt x="2079" y="2415"/>
                    <a:pt x="2207" y="2560"/>
                    <a:pt x="2303" y="2728"/>
                  </a:cubicBezTo>
                  <a:cubicBezTo>
                    <a:pt x="2342" y="2790"/>
                    <a:pt x="2542" y="3134"/>
                    <a:pt x="2488" y="3209"/>
                  </a:cubicBezTo>
                  <a:lnTo>
                    <a:pt x="2488" y="3209"/>
                  </a:lnTo>
                  <a:cubicBezTo>
                    <a:pt x="2717" y="2901"/>
                    <a:pt x="2840" y="2521"/>
                    <a:pt x="2868" y="2135"/>
                  </a:cubicBezTo>
                  <a:cubicBezTo>
                    <a:pt x="2896" y="1715"/>
                    <a:pt x="2790" y="1339"/>
                    <a:pt x="2689" y="936"/>
                  </a:cubicBezTo>
                  <a:cubicBezTo>
                    <a:pt x="2678" y="902"/>
                    <a:pt x="2672" y="869"/>
                    <a:pt x="2661" y="830"/>
                  </a:cubicBezTo>
                  <a:cubicBezTo>
                    <a:pt x="2594" y="555"/>
                    <a:pt x="2555" y="270"/>
                    <a:pt x="2471" y="1"/>
                  </a:cubicBezTo>
                  <a:close/>
                  <a:moveTo>
                    <a:pt x="2488" y="3209"/>
                  </a:moveTo>
                  <a:cubicBezTo>
                    <a:pt x="2488" y="3209"/>
                    <a:pt x="2488" y="3210"/>
                    <a:pt x="2487" y="3210"/>
                  </a:cubicBezTo>
                  <a:cubicBezTo>
                    <a:pt x="2488" y="3210"/>
                    <a:pt x="2488" y="3209"/>
                    <a:pt x="2488" y="32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4" name="Google Shape;2114;p36"/>
          <p:cNvGrpSpPr/>
          <p:nvPr/>
        </p:nvGrpSpPr>
        <p:grpSpPr>
          <a:xfrm>
            <a:off x="547674" y="-64300"/>
            <a:ext cx="274800" cy="2976360"/>
            <a:chOff x="547674" y="-64300"/>
            <a:chExt cx="274800" cy="2976360"/>
          </a:xfrm>
        </p:grpSpPr>
        <p:sp>
          <p:nvSpPr>
            <p:cNvPr id="2115" name="Google Shape;2115;p36"/>
            <p:cNvSpPr/>
            <p:nvPr/>
          </p:nvSpPr>
          <p:spPr>
            <a:xfrm>
              <a:off x="646822" y="-64300"/>
              <a:ext cx="134050" cy="2636050"/>
            </a:xfrm>
            <a:custGeom>
              <a:avLst/>
              <a:gdLst/>
              <a:ahLst/>
              <a:cxnLst/>
              <a:rect l="l" t="t" r="r" b="b"/>
              <a:pathLst>
                <a:path w="5362" h="105442" extrusionOk="0">
                  <a:moveTo>
                    <a:pt x="5362" y="0"/>
                  </a:moveTo>
                  <a:cubicBezTo>
                    <a:pt x="4505" y="8588"/>
                    <a:pt x="953" y="33954"/>
                    <a:pt x="218" y="51528"/>
                  </a:cubicBezTo>
                  <a:cubicBezTo>
                    <a:pt x="-517" y="69102"/>
                    <a:pt x="831" y="96456"/>
                    <a:pt x="953" y="105442"/>
                  </a:cubicBezTo>
                </a:path>
              </a:pathLst>
            </a:custGeom>
            <a:noFill/>
            <a:ln w="1143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16" name="Google Shape;2116;p36"/>
            <p:cNvSpPr/>
            <p:nvPr/>
          </p:nvSpPr>
          <p:spPr>
            <a:xfrm>
              <a:off x="547674" y="2463860"/>
              <a:ext cx="274800" cy="448200"/>
            </a:xfrm>
            <a:prstGeom prst="ellipse">
              <a:avLst/>
            </a:prstGeom>
            <a:solidFill>
              <a:srgbClr val="AE6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7" name="Google Shape;2117;p36"/>
          <p:cNvGrpSpPr/>
          <p:nvPr/>
        </p:nvGrpSpPr>
        <p:grpSpPr>
          <a:xfrm>
            <a:off x="1088475" y="-87925"/>
            <a:ext cx="198900" cy="1881224"/>
            <a:chOff x="1714925" y="-87925"/>
            <a:chExt cx="198900" cy="1881224"/>
          </a:xfrm>
        </p:grpSpPr>
        <p:sp>
          <p:nvSpPr>
            <p:cNvPr id="2118" name="Google Shape;2118;p36"/>
            <p:cNvSpPr/>
            <p:nvPr/>
          </p:nvSpPr>
          <p:spPr>
            <a:xfrm>
              <a:off x="1809575" y="-87925"/>
              <a:ext cx="9750" cy="1662450"/>
            </a:xfrm>
            <a:custGeom>
              <a:avLst/>
              <a:gdLst/>
              <a:ahLst/>
              <a:cxnLst/>
              <a:rect l="l" t="t" r="r" b="b"/>
              <a:pathLst>
                <a:path w="390" h="66498" extrusionOk="0">
                  <a:moveTo>
                    <a:pt x="367" y="0"/>
                  </a:moveTo>
                  <a:cubicBezTo>
                    <a:pt x="366" y="6097"/>
                    <a:pt x="422" y="25499"/>
                    <a:pt x="361" y="36582"/>
                  </a:cubicBezTo>
                  <a:cubicBezTo>
                    <a:pt x="300" y="47665"/>
                    <a:pt x="60" y="61512"/>
                    <a:pt x="0" y="66498"/>
                  </a:cubicBezTo>
                </a:path>
              </a:pathLst>
            </a:custGeom>
            <a:noFill/>
            <a:ln w="1143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19" name="Google Shape;2119;p36"/>
            <p:cNvSpPr/>
            <p:nvPr/>
          </p:nvSpPr>
          <p:spPr>
            <a:xfrm>
              <a:off x="1714925" y="1468699"/>
              <a:ext cx="198900" cy="324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0" name="Google Shape;2120;p36"/>
          <p:cNvGrpSpPr/>
          <p:nvPr/>
        </p:nvGrpSpPr>
        <p:grpSpPr>
          <a:xfrm>
            <a:off x="7689949" y="-87925"/>
            <a:ext cx="274800" cy="2004835"/>
            <a:chOff x="7284174" y="-87925"/>
            <a:chExt cx="274800" cy="2004835"/>
          </a:xfrm>
        </p:grpSpPr>
        <p:sp>
          <p:nvSpPr>
            <p:cNvPr id="2121" name="Google Shape;2121;p36"/>
            <p:cNvSpPr/>
            <p:nvPr/>
          </p:nvSpPr>
          <p:spPr>
            <a:xfrm>
              <a:off x="7412300" y="-87925"/>
              <a:ext cx="18550" cy="1662450"/>
            </a:xfrm>
            <a:custGeom>
              <a:avLst/>
              <a:gdLst/>
              <a:ahLst/>
              <a:cxnLst/>
              <a:rect l="l" t="t" r="r" b="b"/>
              <a:pathLst>
                <a:path w="742" h="66498" extrusionOk="0">
                  <a:moveTo>
                    <a:pt x="367" y="0"/>
                  </a:moveTo>
                  <a:cubicBezTo>
                    <a:pt x="428" y="5010"/>
                    <a:pt x="796" y="18979"/>
                    <a:pt x="735" y="30062"/>
                  </a:cubicBezTo>
                  <a:cubicBezTo>
                    <a:pt x="674" y="41145"/>
                    <a:pt x="123" y="60425"/>
                    <a:pt x="0" y="66498"/>
                  </a:cubicBezTo>
                </a:path>
              </a:pathLst>
            </a:custGeom>
            <a:noFill/>
            <a:ln w="1143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22" name="Google Shape;2122;p36"/>
            <p:cNvSpPr/>
            <p:nvPr/>
          </p:nvSpPr>
          <p:spPr>
            <a:xfrm>
              <a:off x="7284174" y="1468710"/>
              <a:ext cx="274800" cy="448200"/>
            </a:xfrm>
            <a:prstGeom prst="ellipse">
              <a:avLst/>
            </a:prstGeom>
            <a:solidFill>
              <a:srgbClr val="E6C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3" name="Google Shape;2123;p36"/>
          <p:cNvGrpSpPr/>
          <p:nvPr/>
        </p:nvGrpSpPr>
        <p:grpSpPr>
          <a:xfrm>
            <a:off x="7106262" y="-87925"/>
            <a:ext cx="198900" cy="1400808"/>
            <a:chOff x="6496662" y="-87925"/>
            <a:chExt cx="198900" cy="1400808"/>
          </a:xfrm>
        </p:grpSpPr>
        <p:sp>
          <p:nvSpPr>
            <p:cNvPr id="2124" name="Google Shape;2124;p36"/>
            <p:cNvSpPr/>
            <p:nvPr/>
          </p:nvSpPr>
          <p:spPr>
            <a:xfrm>
              <a:off x="6587975" y="-87925"/>
              <a:ext cx="16275" cy="1128800"/>
            </a:xfrm>
            <a:custGeom>
              <a:avLst/>
              <a:gdLst/>
              <a:ahLst/>
              <a:cxnLst/>
              <a:rect l="l" t="t" r="r" b="b"/>
              <a:pathLst>
                <a:path w="651" h="45152" extrusionOk="0">
                  <a:moveTo>
                    <a:pt x="0" y="0"/>
                  </a:moveTo>
                  <a:cubicBezTo>
                    <a:pt x="107" y="2872"/>
                    <a:pt x="582" y="9708"/>
                    <a:pt x="643" y="17233"/>
                  </a:cubicBezTo>
                  <a:cubicBezTo>
                    <a:pt x="704" y="24758"/>
                    <a:pt x="413" y="40499"/>
                    <a:pt x="367" y="45152"/>
                  </a:cubicBezTo>
                </a:path>
              </a:pathLst>
            </a:custGeom>
            <a:noFill/>
            <a:ln w="1143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25" name="Google Shape;2125;p36"/>
            <p:cNvSpPr/>
            <p:nvPr/>
          </p:nvSpPr>
          <p:spPr>
            <a:xfrm>
              <a:off x="6496662" y="988583"/>
              <a:ext cx="198900" cy="324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6" name="Google Shape;2126;p36"/>
          <p:cNvGrpSpPr/>
          <p:nvPr/>
        </p:nvGrpSpPr>
        <p:grpSpPr>
          <a:xfrm>
            <a:off x="8346113" y="-107175"/>
            <a:ext cx="198900" cy="2879336"/>
            <a:chOff x="8346113" y="-107175"/>
            <a:chExt cx="198900" cy="2879336"/>
          </a:xfrm>
        </p:grpSpPr>
        <p:sp>
          <p:nvSpPr>
            <p:cNvPr id="2127" name="Google Shape;2127;p36"/>
            <p:cNvSpPr/>
            <p:nvPr/>
          </p:nvSpPr>
          <p:spPr>
            <a:xfrm>
              <a:off x="8367451" y="-107175"/>
              <a:ext cx="82750" cy="2626150"/>
            </a:xfrm>
            <a:custGeom>
              <a:avLst/>
              <a:gdLst/>
              <a:ahLst/>
              <a:cxnLst/>
              <a:rect l="l" t="t" r="r" b="b"/>
              <a:pathLst>
                <a:path w="3310" h="105046" extrusionOk="0">
                  <a:moveTo>
                    <a:pt x="3" y="0"/>
                  </a:moveTo>
                  <a:cubicBezTo>
                    <a:pt x="64" y="6792"/>
                    <a:pt x="-180" y="23244"/>
                    <a:pt x="371" y="40752"/>
                  </a:cubicBezTo>
                  <a:cubicBezTo>
                    <a:pt x="922" y="58260"/>
                    <a:pt x="2820" y="94330"/>
                    <a:pt x="3310" y="105046"/>
                  </a:cubicBezTo>
                </a:path>
              </a:pathLst>
            </a:custGeom>
            <a:noFill/>
            <a:ln w="1143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28" name="Google Shape;2128;p36"/>
            <p:cNvSpPr/>
            <p:nvPr/>
          </p:nvSpPr>
          <p:spPr>
            <a:xfrm>
              <a:off x="8346113" y="2447561"/>
              <a:ext cx="198900" cy="324600"/>
            </a:xfrm>
            <a:prstGeom prst="ellipse">
              <a:avLst/>
            </a:prstGeom>
            <a:solidFill>
              <a:srgbClr val="AE6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9" name="Google Shape;2129;p36"/>
          <p:cNvGrpSpPr/>
          <p:nvPr/>
        </p:nvGrpSpPr>
        <p:grpSpPr>
          <a:xfrm>
            <a:off x="1534463" y="-87925"/>
            <a:ext cx="274800" cy="1426087"/>
            <a:chOff x="2271688" y="-87925"/>
            <a:chExt cx="274800" cy="1426087"/>
          </a:xfrm>
        </p:grpSpPr>
        <p:sp>
          <p:nvSpPr>
            <p:cNvPr id="2130" name="Google Shape;2130;p36"/>
            <p:cNvSpPr/>
            <p:nvPr/>
          </p:nvSpPr>
          <p:spPr>
            <a:xfrm flipH="1">
              <a:off x="2404200" y="-87925"/>
              <a:ext cx="9750" cy="1128804"/>
            </a:xfrm>
            <a:custGeom>
              <a:avLst/>
              <a:gdLst/>
              <a:ahLst/>
              <a:cxnLst/>
              <a:rect l="l" t="t" r="r" b="b"/>
              <a:pathLst>
                <a:path w="390" h="66498" extrusionOk="0">
                  <a:moveTo>
                    <a:pt x="367" y="0"/>
                  </a:moveTo>
                  <a:cubicBezTo>
                    <a:pt x="366" y="6097"/>
                    <a:pt x="422" y="25499"/>
                    <a:pt x="361" y="36582"/>
                  </a:cubicBezTo>
                  <a:cubicBezTo>
                    <a:pt x="300" y="47665"/>
                    <a:pt x="60" y="61512"/>
                    <a:pt x="0" y="66498"/>
                  </a:cubicBezTo>
                </a:path>
              </a:pathLst>
            </a:custGeom>
            <a:noFill/>
            <a:ln w="1143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31" name="Google Shape;2131;p36"/>
            <p:cNvSpPr/>
            <p:nvPr/>
          </p:nvSpPr>
          <p:spPr>
            <a:xfrm>
              <a:off x="2271688" y="889962"/>
              <a:ext cx="274800" cy="44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33"/>
          <p:cNvSpPr txBox="1">
            <a:spLocks noGrp="1"/>
          </p:cNvSpPr>
          <p:nvPr>
            <p:ph type="title"/>
          </p:nvPr>
        </p:nvSpPr>
        <p:spPr>
          <a:xfrm>
            <a:off x="796140" y="24018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  <a:t>1. Trước khi viết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92" name="Google Shape;1892;p33"/>
          <p:cNvSpPr/>
          <p:nvPr/>
        </p:nvSpPr>
        <p:spPr>
          <a:xfrm rot="-618500">
            <a:off x="7100070" y="1033362"/>
            <a:ext cx="440917" cy="5604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93" name="Google Shape;1893;p33"/>
          <p:cNvGrpSpPr/>
          <p:nvPr/>
        </p:nvGrpSpPr>
        <p:grpSpPr>
          <a:xfrm>
            <a:off x="2512345" y="4625237"/>
            <a:ext cx="552607" cy="448433"/>
            <a:chOff x="6397725" y="2218113"/>
            <a:chExt cx="152225" cy="123525"/>
          </a:xfrm>
        </p:grpSpPr>
        <p:sp>
          <p:nvSpPr>
            <p:cNvPr id="1894" name="Google Shape;1894;p33"/>
            <p:cNvSpPr/>
            <p:nvPr/>
          </p:nvSpPr>
          <p:spPr>
            <a:xfrm>
              <a:off x="6397725" y="2218113"/>
              <a:ext cx="152225" cy="123525"/>
            </a:xfrm>
            <a:custGeom>
              <a:avLst/>
              <a:gdLst/>
              <a:ahLst/>
              <a:cxnLst/>
              <a:rect l="l" t="t" r="r" b="b"/>
              <a:pathLst>
                <a:path w="6089" h="4941" extrusionOk="0">
                  <a:moveTo>
                    <a:pt x="2470" y="0"/>
                  </a:moveTo>
                  <a:lnTo>
                    <a:pt x="2470" y="0"/>
                  </a:lnTo>
                  <a:cubicBezTo>
                    <a:pt x="2028" y="118"/>
                    <a:pt x="1652" y="404"/>
                    <a:pt x="1272" y="656"/>
                  </a:cubicBezTo>
                  <a:cubicBezTo>
                    <a:pt x="890" y="910"/>
                    <a:pt x="469" y="1143"/>
                    <a:pt x="16" y="1143"/>
                  </a:cubicBezTo>
                  <a:cubicBezTo>
                    <a:pt x="11" y="1143"/>
                    <a:pt x="6" y="1143"/>
                    <a:pt x="0" y="1143"/>
                  </a:cubicBezTo>
                  <a:lnTo>
                    <a:pt x="0" y="1143"/>
                  </a:lnTo>
                  <a:cubicBezTo>
                    <a:pt x="230" y="1445"/>
                    <a:pt x="291" y="1815"/>
                    <a:pt x="454" y="2157"/>
                  </a:cubicBezTo>
                  <a:cubicBezTo>
                    <a:pt x="818" y="2913"/>
                    <a:pt x="1440" y="3518"/>
                    <a:pt x="2151" y="3960"/>
                  </a:cubicBezTo>
                  <a:cubicBezTo>
                    <a:pt x="2857" y="4402"/>
                    <a:pt x="3646" y="4694"/>
                    <a:pt x="4447" y="4940"/>
                  </a:cubicBezTo>
                  <a:cubicBezTo>
                    <a:pt x="4436" y="4598"/>
                    <a:pt x="4593" y="4274"/>
                    <a:pt x="4755" y="3971"/>
                  </a:cubicBezTo>
                  <a:cubicBezTo>
                    <a:pt x="4794" y="3898"/>
                    <a:pt x="4834" y="3826"/>
                    <a:pt x="4873" y="3753"/>
                  </a:cubicBezTo>
                  <a:cubicBezTo>
                    <a:pt x="5024" y="3450"/>
                    <a:pt x="5237" y="3232"/>
                    <a:pt x="5455" y="2980"/>
                  </a:cubicBezTo>
                  <a:cubicBezTo>
                    <a:pt x="5553" y="2867"/>
                    <a:pt x="5835" y="2541"/>
                    <a:pt x="6037" y="2541"/>
                  </a:cubicBezTo>
                  <a:cubicBezTo>
                    <a:pt x="6055" y="2541"/>
                    <a:pt x="6072" y="2543"/>
                    <a:pt x="6088" y="2549"/>
                  </a:cubicBezTo>
                  <a:cubicBezTo>
                    <a:pt x="4985" y="2179"/>
                    <a:pt x="3562" y="2369"/>
                    <a:pt x="2711" y="1451"/>
                  </a:cubicBezTo>
                  <a:cubicBezTo>
                    <a:pt x="2352" y="1064"/>
                    <a:pt x="2207" y="454"/>
                    <a:pt x="2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95" name="Google Shape;1895;p33"/>
            <p:cNvSpPr/>
            <p:nvPr/>
          </p:nvSpPr>
          <p:spPr>
            <a:xfrm>
              <a:off x="6454000" y="2305063"/>
              <a:ext cx="69475" cy="36275"/>
            </a:xfrm>
            <a:custGeom>
              <a:avLst/>
              <a:gdLst/>
              <a:ahLst/>
              <a:cxnLst/>
              <a:rect l="l" t="t" r="r" b="b"/>
              <a:pathLst>
                <a:path w="2779" h="1451" extrusionOk="0">
                  <a:moveTo>
                    <a:pt x="2779" y="0"/>
                  </a:moveTo>
                  <a:lnTo>
                    <a:pt x="2779" y="0"/>
                  </a:lnTo>
                  <a:cubicBezTo>
                    <a:pt x="1826" y="23"/>
                    <a:pt x="886" y="208"/>
                    <a:pt x="1" y="544"/>
                  </a:cubicBezTo>
                  <a:cubicBezTo>
                    <a:pt x="354" y="689"/>
                    <a:pt x="684" y="896"/>
                    <a:pt x="1037" y="1042"/>
                  </a:cubicBezTo>
                  <a:cubicBezTo>
                    <a:pt x="1149" y="1087"/>
                    <a:pt x="2196" y="1412"/>
                    <a:pt x="2196" y="1451"/>
                  </a:cubicBezTo>
                  <a:cubicBezTo>
                    <a:pt x="2190" y="1109"/>
                    <a:pt x="2347" y="784"/>
                    <a:pt x="2510" y="482"/>
                  </a:cubicBezTo>
                  <a:cubicBezTo>
                    <a:pt x="2599" y="314"/>
                    <a:pt x="2661" y="157"/>
                    <a:pt x="2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96" name="Google Shape;1896;p33"/>
            <p:cNvSpPr/>
            <p:nvPr/>
          </p:nvSpPr>
          <p:spPr>
            <a:xfrm>
              <a:off x="6397850" y="2235613"/>
              <a:ext cx="30550" cy="59100"/>
            </a:xfrm>
            <a:custGeom>
              <a:avLst/>
              <a:gdLst/>
              <a:ahLst/>
              <a:cxnLst/>
              <a:rect l="l" t="t" r="r" b="b"/>
              <a:pathLst>
                <a:path w="1222" h="2364" extrusionOk="0">
                  <a:moveTo>
                    <a:pt x="1222" y="0"/>
                  </a:moveTo>
                  <a:lnTo>
                    <a:pt x="1222" y="0"/>
                  </a:lnTo>
                  <a:cubicBezTo>
                    <a:pt x="885" y="227"/>
                    <a:pt x="433" y="432"/>
                    <a:pt x="18" y="432"/>
                  </a:cubicBezTo>
                  <a:cubicBezTo>
                    <a:pt x="12" y="432"/>
                    <a:pt x="6" y="432"/>
                    <a:pt x="1" y="432"/>
                  </a:cubicBezTo>
                  <a:lnTo>
                    <a:pt x="1" y="432"/>
                  </a:lnTo>
                  <a:cubicBezTo>
                    <a:pt x="230" y="734"/>
                    <a:pt x="292" y="1109"/>
                    <a:pt x="454" y="1451"/>
                  </a:cubicBezTo>
                  <a:cubicBezTo>
                    <a:pt x="617" y="1781"/>
                    <a:pt x="835" y="2078"/>
                    <a:pt x="1065" y="2364"/>
                  </a:cubicBezTo>
                  <a:cubicBezTo>
                    <a:pt x="819" y="1899"/>
                    <a:pt x="723" y="1361"/>
                    <a:pt x="791" y="846"/>
                  </a:cubicBezTo>
                  <a:cubicBezTo>
                    <a:pt x="830" y="521"/>
                    <a:pt x="953" y="185"/>
                    <a:pt x="1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97" name="Google Shape;1897;p33"/>
          <p:cNvGrpSpPr/>
          <p:nvPr/>
        </p:nvGrpSpPr>
        <p:grpSpPr>
          <a:xfrm rot="10588028">
            <a:off x="5946325" y="4713492"/>
            <a:ext cx="557833" cy="327277"/>
            <a:chOff x="6180150" y="2970963"/>
            <a:chExt cx="152775" cy="89625"/>
          </a:xfrm>
        </p:grpSpPr>
        <p:sp>
          <p:nvSpPr>
            <p:cNvPr id="1898" name="Google Shape;1898;p33"/>
            <p:cNvSpPr/>
            <p:nvPr/>
          </p:nvSpPr>
          <p:spPr>
            <a:xfrm>
              <a:off x="6180150" y="2970963"/>
              <a:ext cx="152775" cy="89625"/>
            </a:xfrm>
            <a:custGeom>
              <a:avLst/>
              <a:gdLst/>
              <a:ahLst/>
              <a:cxnLst/>
              <a:rect l="l" t="t" r="r" b="b"/>
              <a:pathLst>
                <a:path w="6111" h="3585" extrusionOk="0">
                  <a:moveTo>
                    <a:pt x="5685" y="1"/>
                  </a:moveTo>
                  <a:cubicBezTo>
                    <a:pt x="5685" y="1"/>
                    <a:pt x="5685" y="2"/>
                    <a:pt x="5685" y="3"/>
                  </a:cubicBezTo>
                  <a:lnTo>
                    <a:pt x="5685" y="3"/>
                  </a:lnTo>
                  <a:cubicBezTo>
                    <a:pt x="5685" y="2"/>
                    <a:pt x="5685" y="1"/>
                    <a:pt x="5685" y="1"/>
                  </a:cubicBezTo>
                  <a:close/>
                  <a:moveTo>
                    <a:pt x="5702" y="3332"/>
                  </a:moveTo>
                  <a:cubicBezTo>
                    <a:pt x="5702" y="3332"/>
                    <a:pt x="5702" y="3333"/>
                    <a:pt x="5701" y="3333"/>
                  </a:cubicBezTo>
                  <a:cubicBezTo>
                    <a:pt x="5702" y="3333"/>
                    <a:pt x="5702" y="3332"/>
                    <a:pt x="5702" y="3332"/>
                  </a:cubicBezTo>
                  <a:close/>
                  <a:moveTo>
                    <a:pt x="5685" y="3"/>
                  </a:moveTo>
                  <a:lnTo>
                    <a:pt x="5685" y="3"/>
                  </a:lnTo>
                  <a:cubicBezTo>
                    <a:pt x="5713" y="197"/>
                    <a:pt x="5029" y="297"/>
                    <a:pt x="4906" y="320"/>
                  </a:cubicBezTo>
                  <a:cubicBezTo>
                    <a:pt x="4335" y="404"/>
                    <a:pt x="3758" y="454"/>
                    <a:pt x="3198" y="594"/>
                  </a:cubicBezTo>
                  <a:cubicBezTo>
                    <a:pt x="2324" y="818"/>
                    <a:pt x="1507" y="1266"/>
                    <a:pt x="851" y="1882"/>
                  </a:cubicBezTo>
                  <a:cubicBezTo>
                    <a:pt x="571" y="2140"/>
                    <a:pt x="319" y="2431"/>
                    <a:pt x="0" y="2633"/>
                  </a:cubicBezTo>
                  <a:cubicBezTo>
                    <a:pt x="108" y="2616"/>
                    <a:pt x="217" y="2608"/>
                    <a:pt x="327" y="2608"/>
                  </a:cubicBezTo>
                  <a:cubicBezTo>
                    <a:pt x="405" y="2608"/>
                    <a:pt x="483" y="2612"/>
                    <a:pt x="560" y="2622"/>
                  </a:cubicBezTo>
                  <a:cubicBezTo>
                    <a:pt x="1294" y="2711"/>
                    <a:pt x="1927" y="3154"/>
                    <a:pt x="2520" y="3585"/>
                  </a:cubicBezTo>
                  <a:cubicBezTo>
                    <a:pt x="2543" y="3210"/>
                    <a:pt x="2867" y="2924"/>
                    <a:pt x="3181" y="2711"/>
                  </a:cubicBezTo>
                  <a:cubicBezTo>
                    <a:pt x="3456" y="2521"/>
                    <a:pt x="3741" y="2347"/>
                    <a:pt x="4060" y="2252"/>
                  </a:cubicBezTo>
                  <a:cubicBezTo>
                    <a:pt x="4206" y="2208"/>
                    <a:pt x="4347" y="2184"/>
                    <a:pt x="4484" y="2184"/>
                  </a:cubicBezTo>
                  <a:cubicBezTo>
                    <a:pt x="4717" y="2184"/>
                    <a:pt x="4937" y="2254"/>
                    <a:pt x="5141" y="2420"/>
                  </a:cubicBezTo>
                  <a:cubicBezTo>
                    <a:pt x="5293" y="2538"/>
                    <a:pt x="5421" y="2683"/>
                    <a:pt x="5517" y="2851"/>
                  </a:cubicBezTo>
                  <a:cubicBezTo>
                    <a:pt x="5556" y="2913"/>
                    <a:pt x="5756" y="3257"/>
                    <a:pt x="5702" y="3332"/>
                  </a:cubicBezTo>
                  <a:lnTo>
                    <a:pt x="5702" y="3332"/>
                  </a:lnTo>
                  <a:cubicBezTo>
                    <a:pt x="5931" y="3024"/>
                    <a:pt x="6054" y="2644"/>
                    <a:pt x="6082" y="2258"/>
                  </a:cubicBezTo>
                  <a:cubicBezTo>
                    <a:pt x="6110" y="1838"/>
                    <a:pt x="6004" y="1462"/>
                    <a:pt x="5903" y="1059"/>
                  </a:cubicBezTo>
                  <a:cubicBezTo>
                    <a:pt x="5892" y="1025"/>
                    <a:pt x="5886" y="992"/>
                    <a:pt x="5875" y="953"/>
                  </a:cubicBezTo>
                  <a:cubicBezTo>
                    <a:pt x="5802" y="640"/>
                    <a:pt x="5735" y="321"/>
                    <a:pt x="568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99" name="Google Shape;1899;p33"/>
            <p:cNvSpPr/>
            <p:nvPr/>
          </p:nvSpPr>
          <p:spPr>
            <a:xfrm>
              <a:off x="6221450" y="3045863"/>
              <a:ext cx="28725" cy="14725"/>
            </a:xfrm>
            <a:custGeom>
              <a:avLst/>
              <a:gdLst/>
              <a:ahLst/>
              <a:cxnLst/>
              <a:rect l="l" t="t" r="r" b="b"/>
              <a:pathLst>
                <a:path w="1149" h="589" extrusionOk="0">
                  <a:moveTo>
                    <a:pt x="1148" y="1"/>
                  </a:moveTo>
                  <a:lnTo>
                    <a:pt x="1148" y="1"/>
                  </a:lnTo>
                  <a:cubicBezTo>
                    <a:pt x="1053" y="102"/>
                    <a:pt x="902" y="130"/>
                    <a:pt x="762" y="135"/>
                  </a:cubicBezTo>
                  <a:cubicBezTo>
                    <a:pt x="747" y="136"/>
                    <a:pt x="733" y="136"/>
                    <a:pt x="718" y="136"/>
                  </a:cubicBezTo>
                  <a:cubicBezTo>
                    <a:pt x="471" y="136"/>
                    <a:pt x="233" y="91"/>
                    <a:pt x="0" y="6"/>
                  </a:cubicBezTo>
                  <a:lnTo>
                    <a:pt x="0" y="6"/>
                  </a:lnTo>
                  <a:cubicBezTo>
                    <a:pt x="308" y="152"/>
                    <a:pt x="593" y="392"/>
                    <a:pt x="867" y="588"/>
                  </a:cubicBezTo>
                  <a:lnTo>
                    <a:pt x="867" y="588"/>
                  </a:lnTo>
                  <a:cubicBezTo>
                    <a:pt x="765" y="512"/>
                    <a:pt x="1109" y="62"/>
                    <a:pt x="1148" y="1"/>
                  </a:cubicBezTo>
                  <a:close/>
                  <a:moveTo>
                    <a:pt x="867" y="588"/>
                  </a:moveTo>
                  <a:cubicBezTo>
                    <a:pt x="867" y="588"/>
                    <a:pt x="868" y="589"/>
                    <a:pt x="868" y="589"/>
                  </a:cubicBezTo>
                  <a:cubicBezTo>
                    <a:pt x="868" y="589"/>
                    <a:pt x="867" y="588"/>
                    <a:pt x="867" y="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00" name="Google Shape;1900;p33"/>
            <p:cNvSpPr/>
            <p:nvPr/>
          </p:nvSpPr>
          <p:spPr>
            <a:xfrm>
              <a:off x="6260500" y="2974038"/>
              <a:ext cx="72425" cy="80250"/>
            </a:xfrm>
            <a:custGeom>
              <a:avLst/>
              <a:gdLst/>
              <a:ahLst/>
              <a:cxnLst/>
              <a:rect l="l" t="t" r="r" b="b"/>
              <a:pathLst>
                <a:path w="2897" h="3210" extrusionOk="0">
                  <a:moveTo>
                    <a:pt x="2471" y="1"/>
                  </a:moveTo>
                  <a:lnTo>
                    <a:pt x="2471" y="1"/>
                  </a:lnTo>
                  <a:cubicBezTo>
                    <a:pt x="2476" y="309"/>
                    <a:pt x="2331" y="600"/>
                    <a:pt x="2146" y="846"/>
                  </a:cubicBezTo>
                  <a:cubicBezTo>
                    <a:pt x="1602" y="1580"/>
                    <a:pt x="774" y="2039"/>
                    <a:pt x="1" y="2527"/>
                  </a:cubicBezTo>
                  <a:cubicBezTo>
                    <a:pt x="286" y="2398"/>
                    <a:pt x="544" y="2219"/>
                    <a:pt x="846" y="2129"/>
                  </a:cubicBezTo>
                  <a:cubicBezTo>
                    <a:pt x="992" y="2085"/>
                    <a:pt x="1133" y="2061"/>
                    <a:pt x="1270" y="2061"/>
                  </a:cubicBezTo>
                  <a:cubicBezTo>
                    <a:pt x="1503" y="2061"/>
                    <a:pt x="1723" y="2131"/>
                    <a:pt x="1927" y="2297"/>
                  </a:cubicBezTo>
                  <a:cubicBezTo>
                    <a:pt x="2079" y="2415"/>
                    <a:pt x="2207" y="2560"/>
                    <a:pt x="2303" y="2728"/>
                  </a:cubicBezTo>
                  <a:cubicBezTo>
                    <a:pt x="2342" y="2790"/>
                    <a:pt x="2542" y="3134"/>
                    <a:pt x="2488" y="3209"/>
                  </a:cubicBezTo>
                  <a:lnTo>
                    <a:pt x="2488" y="3209"/>
                  </a:lnTo>
                  <a:cubicBezTo>
                    <a:pt x="2717" y="2901"/>
                    <a:pt x="2840" y="2521"/>
                    <a:pt x="2868" y="2135"/>
                  </a:cubicBezTo>
                  <a:cubicBezTo>
                    <a:pt x="2896" y="1715"/>
                    <a:pt x="2790" y="1339"/>
                    <a:pt x="2689" y="936"/>
                  </a:cubicBezTo>
                  <a:cubicBezTo>
                    <a:pt x="2678" y="902"/>
                    <a:pt x="2672" y="869"/>
                    <a:pt x="2661" y="830"/>
                  </a:cubicBezTo>
                  <a:cubicBezTo>
                    <a:pt x="2594" y="555"/>
                    <a:pt x="2555" y="270"/>
                    <a:pt x="2471" y="1"/>
                  </a:cubicBezTo>
                  <a:close/>
                  <a:moveTo>
                    <a:pt x="2488" y="3209"/>
                  </a:moveTo>
                  <a:cubicBezTo>
                    <a:pt x="2488" y="3209"/>
                    <a:pt x="2488" y="3210"/>
                    <a:pt x="2487" y="3210"/>
                  </a:cubicBezTo>
                  <a:cubicBezTo>
                    <a:pt x="2488" y="3210"/>
                    <a:pt x="2488" y="3209"/>
                    <a:pt x="2488" y="32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5DF6B389-F951-4A29-B3FF-83057C3E0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243" y="761833"/>
            <a:ext cx="5933388" cy="629300"/>
          </a:xfrm>
        </p:spPr>
        <p:txBody>
          <a:bodyPr/>
          <a:lstStyle/>
          <a:p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431FFD0-7469-4B57-93CE-018A45A9B8D4}"/>
              </a:ext>
            </a:extLst>
          </p:cNvPr>
          <p:cNvSpPr/>
          <p:nvPr/>
        </p:nvSpPr>
        <p:spPr>
          <a:xfrm>
            <a:off x="3863587" y="2241895"/>
            <a:ext cx="604850" cy="623888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AE52A7-E7B3-45B8-810D-28D31DE77F6A}"/>
              </a:ext>
            </a:extLst>
          </p:cNvPr>
          <p:cNvGrpSpPr/>
          <p:nvPr/>
        </p:nvGrpSpPr>
        <p:grpSpPr>
          <a:xfrm>
            <a:off x="796140" y="1375671"/>
            <a:ext cx="2791384" cy="3696910"/>
            <a:chOff x="796140" y="1375671"/>
            <a:chExt cx="2791384" cy="369691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01AABC8-FE84-480F-BE71-DFBEE621A15D}"/>
                </a:ext>
              </a:extLst>
            </p:cNvPr>
            <p:cNvSpPr/>
            <p:nvPr/>
          </p:nvSpPr>
          <p:spPr>
            <a:xfrm>
              <a:off x="796140" y="1375671"/>
              <a:ext cx="2791384" cy="238726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Lựa</a:t>
              </a:r>
              <a:r>
                <a:rPr lang="en-US" sz="1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1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1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lịch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quân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khoa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,…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Việt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Nam,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ngoài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….)</a:t>
              </a:r>
            </a:p>
          </p:txBody>
        </p:sp>
        <p:pic>
          <p:nvPicPr>
            <p:cNvPr id="3074" name="Picture 2" descr="Report ">
              <a:extLst>
                <a:ext uri="{FF2B5EF4-FFF2-40B4-BE49-F238E27FC236}">
                  <a16:creationId xmlns:a16="http://schemas.microsoft.com/office/drawing/2014/main" id="{32798D82-779E-4CBC-9DB0-00FF04CAB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367" y="3419041"/>
              <a:ext cx="1653540" cy="1653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53FE87-3D44-4203-A888-8BE62193AC04}"/>
              </a:ext>
            </a:extLst>
          </p:cNvPr>
          <p:cNvGrpSpPr/>
          <p:nvPr/>
        </p:nvGrpSpPr>
        <p:grpSpPr>
          <a:xfrm>
            <a:off x="4744500" y="306008"/>
            <a:ext cx="3366593" cy="3441463"/>
            <a:chOff x="4744500" y="306008"/>
            <a:chExt cx="3366593" cy="3441463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473A87DC-0C78-4D7B-A376-1F0A9402D655}"/>
                </a:ext>
              </a:extLst>
            </p:cNvPr>
            <p:cNvSpPr/>
            <p:nvPr/>
          </p:nvSpPr>
          <p:spPr>
            <a:xfrm>
              <a:off x="4744500" y="1360208"/>
              <a:ext cx="3366593" cy="2387263"/>
            </a:xfrm>
            <a:prstGeom prst="roundRect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Lựa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liên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1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endPara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8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(1 </a:t>
              </a:r>
              <a:r>
                <a:rPr lang="en-US" sz="1800" i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sáng</a:t>
              </a:r>
              <a:r>
                <a:rPr lang="en-US" sz="18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18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1 </a:t>
              </a:r>
              <a:r>
                <a:rPr lang="en-US" sz="1800" i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phát</a:t>
              </a:r>
              <a:r>
                <a:rPr lang="en-US" sz="18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minh</a:t>
              </a:r>
              <a:r>
                <a:rPr lang="en-US" sz="18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1 </a:t>
              </a:r>
              <a:r>
                <a:rPr lang="en-US" sz="1800" i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chiến</a:t>
              </a:r>
              <a:r>
                <a:rPr lang="en-US" sz="18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18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1800" i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18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tựu</a:t>
              </a:r>
              <a:r>
                <a:rPr lang="en-US" sz="18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18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18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18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18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tới</a:t>
              </a:r>
              <a:r>
                <a:rPr lang="en-US" sz="18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</a:p>
          </p:txBody>
        </p:sp>
        <p:pic>
          <p:nvPicPr>
            <p:cNvPr id="3076" name="Picture 4" descr="Writing ">
              <a:extLst>
                <a:ext uri="{FF2B5EF4-FFF2-40B4-BE49-F238E27FC236}">
                  <a16:creationId xmlns:a16="http://schemas.microsoft.com/office/drawing/2014/main" id="{1813A5D6-3AEC-47E7-9AEF-FB0033B60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114" y="306008"/>
              <a:ext cx="1322765" cy="1322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1" grpId="0"/>
      <p:bldP spid="3" grpId="0" build="p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1AABC8-FE84-480F-BE71-DFBEE621A15D}"/>
              </a:ext>
            </a:extLst>
          </p:cNvPr>
          <p:cNvSpPr/>
          <p:nvPr/>
        </p:nvSpPr>
        <p:spPr>
          <a:xfrm>
            <a:off x="2553627" y="1399013"/>
            <a:ext cx="5794510" cy="3005996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ý,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en-US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 ở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Khi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1832" name="Google Shape;1832;p33"/>
          <p:cNvGrpSpPr/>
          <p:nvPr/>
        </p:nvGrpSpPr>
        <p:grpSpPr>
          <a:xfrm flipH="1">
            <a:off x="7468002" y="3089530"/>
            <a:ext cx="1496800" cy="1984152"/>
            <a:chOff x="4364260" y="3532223"/>
            <a:chExt cx="1240407" cy="1526858"/>
          </a:xfrm>
        </p:grpSpPr>
        <p:sp>
          <p:nvSpPr>
            <p:cNvPr id="1833" name="Google Shape;1833;p33"/>
            <p:cNvSpPr/>
            <p:nvPr/>
          </p:nvSpPr>
          <p:spPr>
            <a:xfrm>
              <a:off x="4546509" y="4850458"/>
              <a:ext cx="1058158" cy="208623"/>
            </a:xfrm>
            <a:custGeom>
              <a:avLst/>
              <a:gdLst/>
              <a:ahLst/>
              <a:cxnLst/>
              <a:rect l="l" t="t" r="r" b="b"/>
              <a:pathLst>
                <a:path w="23687" h="2088" extrusionOk="0">
                  <a:moveTo>
                    <a:pt x="11848" y="0"/>
                  </a:moveTo>
                  <a:cubicBezTo>
                    <a:pt x="5300" y="0"/>
                    <a:pt x="1" y="1044"/>
                    <a:pt x="1" y="1044"/>
                  </a:cubicBezTo>
                  <a:cubicBezTo>
                    <a:pt x="1" y="1044"/>
                    <a:pt x="5300" y="2088"/>
                    <a:pt x="11848" y="2088"/>
                  </a:cubicBezTo>
                  <a:cubicBezTo>
                    <a:pt x="18387" y="2088"/>
                    <a:pt x="23686" y="1044"/>
                    <a:pt x="23686" y="1044"/>
                  </a:cubicBezTo>
                  <a:cubicBezTo>
                    <a:pt x="23686" y="1044"/>
                    <a:pt x="18387" y="0"/>
                    <a:pt x="11848" y="0"/>
                  </a:cubicBezTo>
                  <a:close/>
                </a:path>
              </a:pathLst>
            </a:custGeom>
            <a:solidFill>
              <a:srgbClr val="353535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834" name="Google Shape;1834;p33"/>
            <p:cNvGrpSpPr/>
            <p:nvPr/>
          </p:nvGrpSpPr>
          <p:grpSpPr>
            <a:xfrm>
              <a:off x="4364260" y="3532223"/>
              <a:ext cx="1146302" cy="1478593"/>
              <a:chOff x="4772498" y="2642640"/>
              <a:chExt cx="890263" cy="1148332"/>
            </a:xfrm>
          </p:grpSpPr>
          <p:sp>
            <p:nvSpPr>
              <p:cNvPr id="1835" name="Google Shape;1835;p33"/>
              <p:cNvSpPr/>
              <p:nvPr/>
            </p:nvSpPr>
            <p:spPr>
              <a:xfrm>
                <a:off x="5071557" y="3256594"/>
                <a:ext cx="420917" cy="66823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2017" extrusionOk="0">
                    <a:moveTo>
                      <a:pt x="12472" y="0"/>
                    </a:moveTo>
                    <a:lnTo>
                      <a:pt x="197" y="232"/>
                    </a:lnTo>
                    <a:cubicBezTo>
                      <a:pt x="197" y="232"/>
                      <a:pt x="1" y="1526"/>
                      <a:pt x="2079" y="1829"/>
                    </a:cubicBezTo>
                    <a:cubicBezTo>
                      <a:pt x="2975" y="1956"/>
                      <a:pt x="4450" y="2017"/>
                      <a:pt x="5984" y="2017"/>
                    </a:cubicBezTo>
                    <a:cubicBezTo>
                      <a:pt x="8008" y="2017"/>
                      <a:pt x="10134" y="1911"/>
                      <a:pt x="11170" y="1713"/>
                    </a:cubicBezTo>
                    <a:cubicBezTo>
                      <a:pt x="12704" y="1410"/>
                      <a:pt x="12472" y="0"/>
                      <a:pt x="12472" y="0"/>
                    </a:cubicBezTo>
                    <a:close/>
                  </a:path>
                </a:pathLst>
              </a:custGeom>
              <a:solidFill>
                <a:srgbClr val="A082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36" name="Google Shape;1836;p33"/>
              <p:cNvSpPr/>
              <p:nvPr/>
            </p:nvSpPr>
            <p:spPr>
              <a:xfrm>
                <a:off x="5255391" y="3326033"/>
                <a:ext cx="49397" cy="297938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8993" extrusionOk="0">
                    <a:moveTo>
                      <a:pt x="745" y="1"/>
                    </a:moveTo>
                    <a:cubicBezTo>
                      <a:pt x="373" y="1"/>
                      <a:pt x="0" y="242"/>
                      <a:pt x="0" y="723"/>
                    </a:cubicBezTo>
                    <a:lnTo>
                      <a:pt x="0" y="8270"/>
                    </a:lnTo>
                    <a:cubicBezTo>
                      <a:pt x="0" y="8752"/>
                      <a:pt x="373" y="8993"/>
                      <a:pt x="745" y="8993"/>
                    </a:cubicBezTo>
                    <a:cubicBezTo>
                      <a:pt x="1118" y="8993"/>
                      <a:pt x="1490" y="8752"/>
                      <a:pt x="1490" y="8270"/>
                    </a:cubicBezTo>
                    <a:lnTo>
                      <a:pt x="1490" y="723"/>
                    </a:lnTo>
                    <a:cubicBezTo>
                      <a:pt x="1490" y="242"/>
                      <a:pt x="1118" y="1"/>
                      <a:pt x="745" y="1"/>
                    </a:cubicBezTo>
                    <a:close/>
                  </a:path>
                </a:pathLst>
              </a:custGeom>
              <a:solidFill>
                <a:srgbClr val="C4A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37" name="Google Shape;1837;p33"/>
              <p:cNvSpPr/>
              <p:nvPr/>
            </p:nvSpPr>
            <p:spPr>
              <a:xfrm>
                <a:off x="5067415" y="3601802"/>
                <a:ext cx="234527" cy="157036"/>
              </a:xfrm>
              <a:custGeom>
                <a:avLst/>
                <a:gdLst/>
                <a:ahLst/>
                <a:cxnLst/>
                <a:rect l="l" t="t" r="r" b="b"/>
                <a:pathLst>
                  <a:path w="7079" h="4740" extrusionOk="0">
                    <a:moveTo>
                      <a:pt x="6318" y="1"/>
                    </a:moveTo>
                    <a:cubicBezTo>
                      <a:pt x="6264" y="1"/>
                      <a:pt x="6207" y="9"/>
                      <a:pt x="6147" y="27"/>
                    </a:cubicBezTo>
                    <a:cubicBezTo>
                      <a:pt x="4568" y="482"/>
                      <a:pt x="3034" y="1115"/>
                      <a:pt x="1598" y="1918"/>
                    </a:cubicBezTo>
                    <a:cubicBezTo>
                      <a:pt x="607" y="2480"/>
                      <a:pt x="1" y="3131"/>
                      <a:pt x="250" y="4336"/>
                    </a:cubicBezTo>
                    <a:cubicBezTo>
                      <a:pt x="308" y="4617"/>
                      <a:pt x="514" y="4739"/>
                      <a:pt x="733" y="4739"/>
                    </a:cubicBezTo>
                    <a:cubicBezTo>
                      <a:pt x="1061" y="4739"/>
                      <a:pt x="1416" y="4464"/>
                      <a:pt x="1330" y="4041"/>
                    </a:cubicBezTo>
                    <a:cubicBezTo>
                      <a:pt x="1134" y="3104"/>
                      <a:pt x="2436" y="2712"/>
                      <a:pt x="3105" y="2382"/>
                    </a:cubicBezTo>
                    <a:cubicBezTo>
                      <a:pt x="4176" y="1855"/>
                      <a:pt x="5300" y="1436"/>
                      <a:pt x="6451" y="1097"/>
                    </a:cubicBezTo>
                    <a:cubicBezTo>
                      <a:pt x="7078" y="918"/>
                      <a:pt x="6887" y="1"/>
                      <a:pt x="6318" y="1"/>
                    </a:cubicBezTo>
                    <a:close/>
                  </a:path>
                </a:pathLst>
              </a:custGeom>
              <a:solidFill>
                <a:srgbClr val="4D5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38" name="Google Shape;1838;p33"/>
              <p:cNvSpPr/>
              <p:nvPr/>
            </p:nvSpPr>
            <p:spPr>
              <a:xfrm>
                <a:off x="5259797" y="3600179"/>
                <a:ext cx="259540" cy="154949"/>
              </a:xfrm>
              <a:custGeom>
                <a:avLst/>
                <a:gdLst/>
                <a:ahLst/>
                <a:cxnLst/>
                <a:rect l="l" t="t" r="r" b="b"/>
                <a:pathLst>
                  <a:path w="7834" h="4677" extrusionOk="0">
                    <a:moveTo>
                      <a:pt x="839" y="0"/>
                    </a:moveTo>
                    <a:cubicBezTo>
                      <a:pt x="226" y="0"/>
                      <a:pt x="0" y="959"/>
                      <a:pt x="661" y="1093"/>
                    </a:cubicBezTo>
                    <a:cubicBezTo>
                      <a:pt x="1884" y="1334"/>
                      <a:pt x="3079" y="1789"/>
                      <a:pt x="4239" y="2235"/>
                    </a:cubicBezTo>
                    <a:cubicBezTo>
                      <a:pt x="4997" y="2520"/>
                      <a:pt x="6683" y="2859"/>
                      <a:pt x="6523" y="3974"/>
                    </a:cubicBezTo>
                    <a:cubicBezTo>
                      <a:pt x="6464" y="4398"/>
                      <a:pt x="6827" y="4676"/>
                      <a:pt x="7149" y="4676"/>
                    </a:cubicBezTo>
                    <a:cubicBezTo>
                      <a:pt x="7363" y="4676"/>
                      <a:pt x="7559" y="4553"/>
                      <a:pt x="7602" y="4269"/>
                    </a:cubicBezTo>
                    <a:cubicBezTo>
                      <a:pt x="7834" y="2654"/>
                      <a:pt x="6746" y="2047"/>
                      <a:pt x="5461" y="1521"/>
                    </a:cubicBezTo>
                    <a:cubicBezTo>
                      <a:pt x="4007" y="932"/>
                      <a:pt x="2499" y="317"/>
                      <a:pt x="965" y="13"/>
                    </a:cubicBezTo>
                    <a:cubicBezTo>
                      <a:pt x="921" y="4"/>
                      <a:pt x="879" y="0"/>
                      <a:pt x="839" y="0"/>
                    </a:cubicBezTo>
                    <a:close/>
                  </a:path>
                </a:pathLst>
              </a:custGeom>
              <a:solidFill>
                <a:srgbClr val="4D5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39" name="Google Shape;1839;p33"/>
              <p:cNvSpPr/>
              <p:nvPr/>
            </p:nvSpPr>
            <p:spPr>
              <a:xfrm>
                <a:off x="5261222" y="3600908"/>
                <a:ext cx="122183" cy="173336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5232" extrusionOk="0">
                    <a:moveTo>
                      <a:pt x="786" y="0"/>
                    </a:moveTo>
                    <a:cubicBezTo>
                      <a:pt x="387" y="0"/>
                      <a:pt x="1" y="400"/>
                      <a:pt x="288" y="812"/>
                    </a:cubicBezTo>
                    <a:cubicBezTo>
                      <a:pt x="752" y="1481"/>
                      <a:pt x="1261" y="2132"/>
                      <a:pt x="1751" y="2784"/>
                    </a:cubicBezTo>
                    <a:cubicBezTo>
                      <a:pt x="2251" y="3444"/>
                      <a:pt x="2510" y="3809"/>
                      <a:pt x="2456" y="4693"/>
                    </a:cubicBezTo>
                    <a:cubicBezTo>
                      <a:pt x="2434" y="5053"/>
                      <a:pt x="2700" y="5231"/>
                      <a:pt x="2978" y="5231"/>
                    </a:cubicBezTo>
                    <a:cubicBezTo>
                      <a:pt x="3257" y="5231"/>
                      <a:pt x="3549" y="5051"/>
                      <a:pt x="3571" y="4693"/>
                    </a:cubicBezTo>
                    <a:cubicBezTo>
                      <a:pt x="3687" y="2855"/>
                      <a:pt x="2233" y="1659"/>
                      <a:pt x="1252" y="250"/>
                    </a:cubicBezTo>
                    <a:cubicBezTo>
                      <a:pt x="1129" y="74"/>
                      <a:pt x="956" y="0"/>
                      <a:pt x="786" y="0"/>
                    </a:cubicBezTo>
                    <a:close/>
                  </a:path>
                </a:pathLst>
              </a:custGeom>
              <a:solidFill>
                <a:srgbClr val="4D5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0" name="Google Shape;1840;p33"/>
              <p:cNvSpPr/>
              <p:nvPr/>
            </p:nvSpPr>
            <p:spPr>
              <a:xfrm>
                <a:off x="5059133" y="3706127"/>
                <a:ext cx="68910" cy="68877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2079" extrusionOk="0">
                    <a:moveTo>
                      <a:pt x="1036" y="0"/>
                    </a:moveTo>
                    <a:cubicBezTo>
                      <a:pt x="465" y="0"/>
                      <a:pt x="1" y="464"/>
                      <a:pt x="1" y="1044"/>
                    </a:cubicBezTo>
                    <a:cubicBezTo>
                      <a:pt x="1" y="1615"/>
                      <a:pt x="465" y="2079"/>
                      <a:pt x="1036" y="2079"/>
                    </a:cubicBezTo>
                    <a:cubicBezTo>
                      <a:pt x="1616" y="2079"/>
                      <a:pt x="2080" y="1615"/>
                      <a:pt x="2080" y="1044"/>
                    </a:cubicBezTo>
                    <a:cubicBezTo>
                      <a:pt x="2080" y="464"/>
                      <a:pt x="1616" y="0"/>
                      <a:pt x="1036" y="0"/>
                    </a:cubicBezTo>
                    <a:close/>
                  </a:path>
                </a:pathLst>
              </a:custGeom>
              <a:solidFill>
                <a:srgbClr val="4D5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1" name="Google Shape;1841;p33"/>
              <p:cNvSpPr/>
              <p:nvPr/>
            </p:nvSpPr>
            <p:spPr>
              <a:xfrm>
                <a:off x="5459335" y="3702284"/>
                <a:ext cx="68877" cy="68877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079" extrusionOk="0">
                    <a:moveTo>
                      <a:pt x="1035" y="0"/>
                    </a:moveTo>
                    <a:cubicBezTo>
                      <a:pt x="464" y="0"/>
                      <a:pt x="0" y="464"/>
                      <a:pt x="0" y="1044"/>
                    </a:cubicBezTo>
                    <a:cubicBezTo>
                      <a:pt x="0" y="1615"/>
                      <a:pt x="464" y="2079"/>
                      <a:pt x="1035" y="2079"/>
                    </a:cubicBezTo>
                    <a:cubicBezTo>
                      <a:pt x="1615" y="2079"/>
                      <a:pt x="2079" y="1615"/>
                      <a:pt x="2079" y="1044"/>
                    </a:cubicBezTo>
                    <a:cubicBezTo>
                      <a:pt x="2079" y="464"/>
                      <a:pt x="1615" y="0"/>
                      <a:pt x="1035" y="0"/>
                    </a:cubicBezTo>
                    <a:close/>
                  </a:path>
                </a:pathLst>
              </a:custGeom>
              <a:solidFill>
                <a:srgbClr val="4D5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2" name="Google Shape;1842;p33"/>
              <p:cNvSpPr/>
              <p:nvPr/>
            </p:nvSpPr>
            <p:spPr>
              <a:xfrm>
                <a:off x="5326619" y="3722062"/>
                <a:ext cx="68910" cy="68910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2080" extrusionOk="0">
                    <a:moveTo>
                      <a:pt x="1035" y="1"/>
                    </a:moveTo>
                    <a:cubicBezTo>
                      <a:pt x="464" y="1"/>
                      <a:pt x="0" y="465"/>
                      <a:pt x="0" y="1036"/>
                    </a:cubicBezTo>
                    <a:cubicBezTo>
                      <a:pt x="0" y="1615"/>
                      <a:pt x="464" y="2079"/>
                      <a:pt x="1035" y="2079"/>
                    </a:cubicBezTo>
                    <a:cubicBezTo>
                      <a:pt x="1615" y="2079"/>
                      <a:pt x="2079" y="1615"/>
                      <a:pt x="2079" y="1036"/>
                    </a:cubicBezTo>
                    <a:cubicBezTo>
                      <a:pt x="2079" y="465"/>
                      <a:pt x="1615" y="1"/>
                      <a:pt x="1035" y="1"/>
                    </a:cubicBezTo>
                    <a:close/>
                  </a:path>
                </a:pathLst>
              </a:custGeom>
              <a:solidFill>
                <a:srgbClr val="4D5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3" name="Google Shape;1843;p33"/>
              <p:cNvSpPr/>
              <p:nvPr/>
            </p:nvSpPr>
            <p:spPr>
              <a:xfrm>
                <a:off x="5248898" y="3553599"/>
                <a:ext cx="64736" cy="80738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2437" extrusionOk="0">
                    <a:moveTo>
                      <a:pt x="98" y="1"/>
                    </a:moveTo>
                    <a:cubicBezTo>
                      <a:pt x="45" y="1"/>
                      <a:pt x="0" y="45"/>
                      <a:pt x="0" y="99"/>
                    </a:cubicBezTo>
                    <a:lnTo>
                      <a:pt x="0" y="2436"/>
                    </a:lnTo>
                    <a:lnTo>
                      <a:pt x="1954" y="2436"/>
                    </a:lnTo>
                    <a:lnTo>
                      <a:pt x="1954" y="99"/>
                    </a:lnTo>
                    <a:cubicBezTo>
                      <a:pt x="1954" y="45"/>
                      <a:pt x="1909" y="1"/>
                      <a:pt x="1847" y="1"/>
                    </a:cubicBezTo>
                    <a:close/>
                  </a:path>
                </a:pathLst>
              </a:custGeom>
              <a:solidFill>
                <a:srgbClr val="4E42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4" name="Google Shape;1844;p33"/>
              <p:cNvSpPr/>
              <p:nvPr/>
            </p:nvSpPr>
            <p:spPr>
              <a:xfrm>
                <a:off x="5211064" y="3313345"/>
                <a:ext cx="135104" cy="41114"/>
              </a:xfrm>
              <a:custGeom>
                <a:avLst/>
                <a:gdLst/>
                <a:ahLst/>
                <a:cxnLst/>
                <a:rect l="l" t="t" r="r" b="b"/>
                <a:pathLst>
                  <a:path w="4078" h="1241" extrusionOk="0">
                    <a:moveTo>
                      <a:pt x="54" y="0"/>
                    </a:moveTo>
                    <a:cubicBezTo>
                      <a:pt x="0" y="776"/>
                      <a:pt x="420" y="1240"/>
                      <a:pt x="2079" y="1240"/>
                    </a:cubicBezTo>
                    <a:cubicBezTo>
                      <a:pt x="4077" y="1240"/>
                      <a:pt x="4033" y="401"/>
                      <a:pt x="4077" y="9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082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5" name="Google Shape;1845;p33"/>
              <p:cNvSpPr/>
              <p:nvPr/>
            </p:nvSpPr>
            <p:spPr>
              <a:xfrm>
                <a:off x="4772498" y="2643004"/>
                <a:ext cx="534652" cy="643484"/>
              </a:xfrm>
              <a:custGeom>
                <a:avLst/>
                <a:gdLst/>
                <a:ahLst/>
                <a:cxnLst/>
                <a:rect l="l" t="t" r="r" b="b"/>
                <a:pathLst>
                  <a:path w="16138" h="19423" extrusionOk="0">
                    <a:moveTo>
                      <a:pt x="1515" y="1"/>
                    </a:moveTo>
                    <a:cubicBezTo>
                      <a:pt x="1338" y="1"/>
                      <a:pt x="1" y="71"/>
                      <a:pt x="276" y="2205"/>
                    </a:cubicBezTo>
                    <a:cubicBezTo>
                      <a:pt x="446" y="3463"/>
                      <a:pt x="1980" y="12000"/>
                      <a:pt x="2952" y="16568"/>
                    </a:cubicBezTo>
                    <a:cubicBezTo>
                      <a:pt x="3372" y="18521"/>
                      <a:pt x="4790" y="19092"/>
                      <a:pt x="6779" y="19172"/>
                    </a:cubicBezTo>
                    <a:lnTo>
                      <a:pt x="16138" y="19422"/>
                    </a:lnTo>
                    <a:cubicBezTo>
                      <a:pt x="16138" y="19422"/>
                      <a:pt x="13997" y="18262"/>
                      <a:pt x="13310" y="16960"/>
                    </a:cubicBezTo>
                    <a:cubicBezTo>
                      <a:pt x="13042" y="16452"/>
                      <a:pt x="12783" y="15640"/>
                      <a:pt x="12560" y="14658"/>
                    </a:cubicBezTo>
                    <a:cubicBezTo>
                      <a:pt x="11401" y="9663"/>
                      <a:pt x="10794" y="1"/>
                      <a:pt x="10794" y="1"/>
                    </a:cubicBezTo>
                    <a:lnTo>
                      <a:pt x="1534" y="1"/>
                    </a:lnTo>
                    <a:cubicBezTo>
                      <a:pt x="1534" y="1"/>
                      <a:pt x="1527" y="1"/>
                      <a:pt x="1515" y="1"/>
                    </a:cubicBezTo>
                    <a:close/>
                  </a:path>
                </a:pathLst>
              </a:custGeom>
              <a:solidFill>
                <a:srgbClr val="4D5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6" name="Google Shape;1846;p33"/>
              <p:cNvSpPr/>
              <p:nvPr/>
            </p:nvSpPr>
            <p:spPr>
              <a:xfrm>
                <a:off x="4875332" y="2643038"/>
                <a:ext cx="313310" cy="486912"/>
              </a:xfrm>
              <a:custGeom>
                <a:avLst/>
                <a:gdLst/>
                <a:ahLst/>
                <a:cxnLst/>
                <a:rect l="l" t="t" r="r" b="b"/>
                <a:pathLst>
                  <a:path w="9457" h="14697" extrusionOk="0">
                    <a:moveTo>
                      <a:pt x="0" y="0"/>
                    </a:moveTo>
                    <a:cubicBezTo>
                      <a:pt x="54" y="1178"/>
                      <a:pt x="152" y="2364"/>
                      <a:pt x="294" y="3533"/>
                    </a:cubicBezTo>
                    <a:cubicBezTo>
                      <a:pt x="598" y="6040"/>
                      <a:pt x="1142" y="8582"/>
                      <a:pt x="2471" y="10723"/>
                    </a:cubicBezTo>
                    <a:cubicBezTo>
                      <a:pt x="3809" y="12864"/>
                      <a:pt x="6057" y="14568"/>
                      <a:pt x="8582" y="14693"/>
                    </a:cubicBezTo>
                    <a:cubicBezTo>
                      <a:pt x="8649" y="14695"/>
                      <a:pt x="8717" y="14696"/>
                      <a:pt x="8786" y="14696"/>
                    </a:cubicBezTo>
                    <a:cubicBezTo>
                      <a:pt x="9007" y="14696"/>
                      <a:pt x="9231" y="14685"/>
                      <a:pt x="9456" y="14657"/>
                    </a:cubicBezTo>
                    <a:cubicBezTo>
                      <a:pt x="8297" y="9662"/>
                      <a:pt x="7690" y="0"/>
                      <a:pt x="7690" y="0"/>
                    </a:cubicBezTo>
                    <a:close/>
                  </a:path>
                </a:pathLst>
              </a:custGeom>
              <a:solidFill>
                <a:srgbClr val="353535">
                  <a:alpha val="26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7" name="Google Shape;1847;p33"/>
              <p:cNvSpPr/>
              <p:nvPr/>
            </p:nvSpPr>
            <p:spPr>
              <a:xfrm>
                <a:off x="5088718" y="2642640"/>
                <a:ext cx="574044" cy="645207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19475" extrusionOk="0">
                    <a:moveTo>
                      <a:pt x="1401" y="1"/>
                    </a:moveTo>
                    <a:cubicBezTo>
                      <a:pt x="1349" y="1"/>
                      <a:pt x="1299" y="5"/>
                      <a:pt x="1249" y="12"/>
                    </a:cubicBezTo>
                    <a:cubicBezTo>
                      <a:pt x="446" y="137"/>
                      <a:pt x="0" y="592"/>
                      <a:pt x="89" y="1431"/>
                    </a:cubicBezTo>
                    <a:cubicBezTo>
                      <a:pt x="205" y="2555"/>
                      <a:pt x="1169" y="16900"/>
                      <a:pt x="3988" y="18684"/>
                    </a:cubicBezTo>
                    <a:cubicBezTo>
                      <a:pt x="4701" y="19130"/>
                      <a:pt x="5228" y="19398"/>
                      <a:pt x="6593" y="19433"/>
                    </a:cubicBezTo>
                    <a:cubicBezTo>
                      <a:pt x="7546" y="19460"/>
                      <a:pt x="8596" y="19474"/>
                      <a:pt x="9646" y="19474"/>
                    </a:cubicBezTo>
                    <a:cubicBezTo>
                      <a:pt x="12456" y="19474"/>
                      <a:pt x="15266" y="19373"/>
                      <a:pt x="16227" y="19139"/>
                    </a:cubicBezTo>
                    <a:cubicBezTo>
                      <a:pt x="17327" y="18868"/>
                      <a:pt x="17069" y="16780"/>
                      <a:pt x="15605" y="16780"/>
                    </a:cubicBezTo>
                    <a:cubicBezTo>
                      <a:pt x="15573" y="16780"/>
                      <a:pt x="15539" y="16782"/>
                      <a:pt x="15505" y="16784"/>
                    </a:cubicBezTo>
                    <a:cubicBezTo>
                      <a:pt x="14332" y="16860"/>
                      <a:pt x="12076" y="17007"/>
                      <a:pt x="9994" y="17007"/>
                    </a:cubicBezTo>
                    <a:cubicBezTo>
                      <a:pt x="7944" y="17007"/>
                      <a:pt x="6062" y="16865"/>
                      <a:pt x="5549" y="16373"/>
                    </a:cubicBezTo>
                    <a:cubicBezTo>
                      <a:pt x="4184" y="15080"/>
                      <a:pt x="3265" y="10503"/>
                      <a:pt x="2471" y="1011"/>
                    </a:cubicBezTo>
                    <a:cubicBezTo>
                      <a:pt x="2415" y="342"/>
                      <a:pt x="1884" y="1"/>
                      <a:pt x="1401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8" name="Google Shape;1848;p33"/>
              <p:cNvSpPr/>
              <p:nvPr/>
            </p:nvSpPr>
            <p:spPr>
              <a:xfrm>
                <a:off x="5177968" y="3038470"/>
                <a:ext cx="434666" cy="207162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6253" extrusionOk="0">
                    <a:moveTo>
                      <a:pt x="571" y="1"/>
                    </a:moveTo>
                    <a:cubicBezTo>
                      <a:pt x="0" y="1"/>
                      <a:pt x="0" y="893"/>
                      <a:pt x="571" y="893"/>
                    </a:cubicBezTo>
                    <a:cubicBezTo>
                      <a:pt x="1927" y="902"/>
                      <a:pt x="3274" y="910"/>
                      <a:pt x="4630" y="919"/>
                    </a:cubicBezTo>
                    <a:cubicBezTo>
                      <a:pt x="4695" y="920"/>
                      <a:pt x="4761" y="920"/>
                      <a:pt x="4826" y="920"/>
                    </a:cubicBezTo>
                    <a:cubicBezTo>
                      <a:pt x="5397" y="920"/>
                      <a:pt x="5977" y="905"/>
                      <a:pt x="6556" y="905"/>
                    </a:cubicBezTo>
                    <a:cubicBezTo>
                      <a:pt x="7237" y="905"/>
                      <a:pt x="7918" y="926"/>
                      <a:pt x="8582" y="1018"/>
                    </a:cubicBezTo>
                    <a:cubicBezTo>
                      <a:pt x="11196" y="1374"/>
                      <a:pt x="11821" y="3685"/>
                      <a:pt x="12204" y="5933"/>
                    </a:cubicBezTo>
                    <a:cubicBezTo>
                      <a:pt x="12243" y="6156"/>
                      <a:pt x="12402" y="6253"/>
                      <a:pt x="12573" y="6253"/>
                    </a:cubicBezTo>
                    <a:cubicBezTo>
                      <a:pt x="12832" y="6253"/>
                      <a:pt x="13120" y="6031"/>
                      <a:pt x="13061" y="5692"/>
                    </a:cubicBezTo>
                    <a:cubicBezTo>
                      <a:pt x="12686" y="3480"/>
                      <a:pt x="11999" y="1026"/>
                      <a:pt x="9581" y="313"/>
                    </a:cubicBezTo>
                    <a:cubicBezTo>
                      <a:pt x="8748" y="67"/>
                      <a:pt x="7860" y="26"/>
                      <a:pt x="6976" y="26"/>
                    </a:cubicBezTo>
                    <a:cubicBezTo>
                      <a:pt x="6533" y="26"/>
                      <a:pt x="6090" y="37"/>
                      <a:pt x="5656" y="37"/>
                    </a:cubicBezTo>
                    <a:cubicBezTo>
                      <a:pt x="5602" y="37"/>
                      <a:pt x="5549" y="37"/>
                      <a:pt x="5496" y="36"/>
                    </a:cubicBezTo>
                    <a:cubicBezTo>
                      <a:pt x="3854" y="27"/>
                      <a:pt x="2213" y="18"/>
                      <a:pt x="571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9" name="Google Shape;1849;p33"/>
              <p:cNvSpPr/>
              <p:nvPr/>
            </p:nvSpPr>
            <p:spPr>
              <a:xfrm>
                <a:off x="5258041" y="3023032"/>
                <a:ext cx="216372" cy="67055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2024" extrusionOk="0">
                    <a:moveTo>
                      <a:pt x="2262" y="0"/>
                    </a:moveTo>
                    <a:cubicBezTo>
                      <a:pt x="1238" y="0"/>
                      <a:pt x="382" y="51"/>
                      <a:pt x="295" y="163"/>
                    </a:cubicBezTo>
                    <a:cubicBezTo>
                      <a:pt x="1" y="529"/>
                      <a:pt x="19" y="1689"/>
                      <a:pt x="643" y="1823"/>
                    </a:cubicBezTo>
                    <a:cubicBezTo>
                      <a:pt x="1324" y="1972"/>
                      <a:pt x="2706" y="2024"/>
                      <a:pt x="3899" y="2024"/>
                    </a:cubicBezTo>
                    <a:cubicBezTo>
                      <a:pt x="4848" y="2024"/>
                      <a:pt x="5678" y="1991"/>
                      <a:pt x="5942" y="1947"/>
                    </a:cubicBezTo>
                    <a:cubicBezTo>
                      <a:pt x="6531" y="1849"/>
                      <a:pt x="6344" y="511"/>
                      <a:pt x="5942" y="288"/>
                    </a:cubicBezTo>
                    <a:cubicBezTo>
                      <a:pt x="5609" y="108"/>
                      <a:pt x="3757" y="0"/>
                      <a:pt x="2262" y="0"/>
                    </a:cubicBezTo>
                    <a:close/>
                  </a:path>
                </a:pathLst>
              </a:custGeom>
              <a:solidFill>
                <a:srgbClr val="4D5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1891" name="Google Shape;1891;p33"/>
          <p:cNvSpPr txBox="1">
            <a:spLocks noGrp="1"/>
          </p:cNvSpPr>
          <p:nvPr>
            <p:ph type="title"/>
          </p:nvPr>
        </p:nvSpPr>
        <p:spPr>
          <a:xfrm>
            <a:off x="796140" y="24018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  <a:t>1. Trước khi viết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92" name="Google Shape;1892;p33"/>
          <p:cNvSpPr/>
          <p:nvPr/>
        </p:nvSpPr>
        <p:spPr>
          <a:xfrm rot="-618500">
            <a:off x="7100070" y="1033362"/>
            <a:ext cx="440917" cy="5604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93" name="Google Shape;1893;p33"/>
          <p:cNvGrpSpPr/>
          <p:nvPr/>
        </p:nvGrpSpPr>
        <p:grpSpPr>
          <a:xfrm>
            <a:off x="2512345" y="4625237"/>
            <a:ext cx="552607" cy="448433"/>
            <a:chOff x="6397725" y="2218113"/>
            <a:chExt cx="152225" cy="123525"/>
          </a:xfrm>
        </p:grpSpPr>
        <p:sp>
          <p:nvSpPr>
            <p:cNvPr id="1894" name="Google Shape;1894;p33"/>
            <p:cNvSpPr/>
            <p:nvPr/>
          </p:nvSpPr>
          <p:spPr>
            <a:xfrm>
              <a:off x="6397725" y="2218113"/>
              <a:ext cx="152225" cy="123525"/>
            </a:xfrm>
            <a:custGeom>
              <a:avLst/>
              <a:gdLst/>
              <a:ahLst/>
              <a:cxnLst/>
              <a:rect l="l" t="t" r="r" b="b"/>
              <a:pathLst>
                <a:path w="6089" h="4941" extrusionOk="0">
                  <a:moveTo>
                    <a:pt x="2470" y="0"/>
                  </a:moveTo>
                  <a:lnTo>
                    <a:pt x="2470" y="0"/>
                  </a:lnTo>
                  <a:cubicBezTo>
                    <a:pt x="2028" y="118"/>
                    <a:pt x="1652" y="404"/>
                    <a:pt x="1272" y="656"/>
                  </a:cubicBezTo>
                  <a:cubicBezTo>
                    <a:pt x="890" y="910"/>
                    <a:pt x="469" y="1143"/>
                    <a:pt x="16" y="1143"/>
                  </a:cubicBezTo>
                  <a:cubicBezTo>
                    <a:pt x="11" y="1143"/>
                    <a:pt x="6" y="1143"/>
                    <a:pt x="0" y="1143"/>
                  </a:cubicBezTo>
                  <a:lnTo>
                    <a:pt x="0" y="1143"/>
                  </a:lnTo>
                  <a:cubicBezTo>
                    <a:pt x="230" y="1445"/>
                    <a:pt x="291" y="1815"/>
                    <a:pt x="454" y="2157"/>
                  </a:cubicBezTo>
                  <a:cubicBezTo>
                    <a:pt x="818" y="2913"/>
                    <a:pt x="1440" y="3518"/>
                    <a:pt x="2151" y="3960"/>
                  </a:cubicBezTo>
                  <a:cubicBezTo>
                    <a:pt x="2857" y="4402"/>
                    <a:pt x="3646" y="4694"/>
                    <a:pt x="4447" y="4940"/>
                  </a:cubicBezTo>
                  <a:cubicBezTo>
                    <a:pt x="4436" y="4598"/>
                    <a:pt x="4593" y="4274"/>
                    <a:pt x="4755" y="3971"/>
                  </a:cubicBezTo>
                  <a:cubicBezTo>
                    <a:pt x="4794" y="3898"/>
                    <a:pt x="4834" y="3826"/>
                    <a:pt x="4873" y="3753"/>
                  </a:cubicBezTo>
                  <a:cubicBezTo>
                    <a:pt x="5024" y="3450"/>
                    <a:pt x="5237" y="3232"/>
                    <a:pt x="5455" y="2980"/>
                  </a:cubicBezTo>
                  <a:cubicBezTo>
                    <a:pt x="5553" y="2867"/>
                    <a:pt x="5835" y="2541"/>
                    <a:pt x="6037" y="2541"/>
                  </a:cubicBezTo>
                  <a:cubicBezTo>
                    <a:pt x="6055" y="2541"/>
                    <a:pt x="6072" y="2543"/>
                    <a:pt x="6088" y="2549"/>
                  </a:cubicBezTo>
                  <a:cubicBezTo>
                    <a:pt x="4985" y="2179"/>
                    <a:pt x="3562" y="2369"/>
                    <a:pt x="2711" y="1451"/>
                  </a:cubicBezTo>
                  <a:cubicBezTo>
                    <a:pt x="2352" y="1064"/>
                    <a:pt x="2207" y="454"/>
                    <a:pt x="2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95" name="Google Shape;1895;p33"/>
            <p:cNvSpPr/>
            <p:nvPr/>
          </p:nvSpPr>
          <p:spPr>
            <a:xfrm>
              <a:off x="6454000" y="2305063"/>
              <a:ext cx="69475" cy="36275"/>
            </a:xfrm>
            <a:custGeom>
              <a:avLst/>
              <a:gdLst/>
              <a:ahLst/>
              <a:cxnLst/>
              <a:rect l="l" t="t" r="r" b="b"/>
              <a:pathLst>
                <a:path w="2779" h="1451" extrusionOk="0">
                  <a:moveTo>
                    <a:pt x="2779" y="0"/>
                  </a:moveTo>
                  <a:lnTo>
                    <a:pt x="2779" y="0"/>
                  </a:lnTo>
                  <a:cubicBezTo>
                    <a:pt x="1826" y="23"/>
                    <a:pt x="886" y="208"/>
                    <a:pt x="1" y="544"/>
                  </a:cubicBezTo>
                  <a:cubicBezTo>
                    <a:pt x="354" y="689"/>
                    <a:pt x="684" y="896"/>
                    <a:pt x="1037" y="1042"/>
                  </a:cubicBezTo>
                  <a:cubicBezTo>
                    <a:pt x="1149" y="1087"/>
                    <a:pt x="2196" y="1412"/>
                    <a:pt x="2196" y="1451"/>
                  </a:cubicBezTo>
                  <a:cubicBezTo>
                    <a:pt x="2190" y="1109"/>
                    <a:pt x="2347" y="784"/>
                    <a:pt x="2510" y="482"/>
                  </a:cubicBezTo>
                  <a:cubicBezTo>
                    <a:pt x="2599" y="314"/>
                    <a:pt x="2661" y="157"/>
                    <a:pt x="2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96" name="Google Shape;1896;p33"/>
            <p:cNvSpPr/>
            <p:nvPr/>
          </p:nvSpPr>
          <p:spPr>
            <a:xfrm>
              <a:off x="6397850" y="2235613"/>
              <a:ext cx="30550" cy="59100"/>
            </a:xfrm>
            <a:custGeom>
              <a:avLst/>
              <a:gdLst/>
              <a:ahLst/>
              <a:cxnLst/>
              <a:rect l="l" t="t" r="r" b="b"/>
              <a:pathLst>
                <a:path w="1222" h="2364" extrusionOk="0">
                  <a:moveTo>
                    <a:pt x="1222" y="0"/>
                  </a:moveTo>
                  <a:lnTo>
                    <a:pt x="1222" y="0"/>
                  </a:lnTo>
                  <a:cubicBezTo>
                    <a:pt x="885" y="227"/>
                    <a:pt x="433" y="432"/>
                    <a:pt x="18" y="432"/>
                  </a:cubicBezTo>
                  <a:cubicBezTo>
                    <a:pt x="12" y="432"/>
                    <a:pt x="6" y="432"/>
                    <a:pt x="1" y="432"/>
                  </a:cubicBezTo>
                  <a:lnTo>
                    <a:pt x="1" y="432"/>
                  </a:lnTo>
                  <a:cubicBezTo>
                    <a:pt x="230" y="734"/>
                    <a:pt x="292" y="1109"/>
                    <a:pt x="454" y="1451"/>
                  </a:cubicBezTo>
                  <a:cubicBezTo>
                    <a:pt x="617" y="1781"/>
                    <a:pt x="835" y="2078"/>
                    <a:pt x="1065" y="2364"/>
                  </a:cubicBezTo>
                  <a:cubicBezTo>
                    <a:pt x="819" y="1899"/>
                    <a:pt x="723" y="1361"/>
                    <a:pt x="791" y="846"/>
                  </a:cubicBezTo>
                  <a:cubicBezTo>
                    <a:pt x="830" y="521"/>
                    <a:pt x="953" y="185"/>
                    <a:pt x="1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97" name="Google Shape;1897;p33"/>
          <p:cNvGrpSpPr/>
          <p:nvPr/>
        </p:nvGrpSpPr>
        <p:grpSpPr>
          <a:xfrm rot="10588028">
            <a:off x="5946325" y="4713492"/>
            <a:ext cx="557833" cy="327277"/>
            <a:chOff x="6180150" y="2970963"/>
            <a:chExt cx="152775" cy="89625"/>
          </a:xfrm>
        </p:grpSpPr>
        <p:sp>
          <p:nvSpPr>
            <p:cNvPr id="1898" name="Google Shape;1898;p33"/>
            <p:cNvSpPr/>
            <p:nvPr/>
          </p:nvSpPr>
          <p:spPr>
            <a:xfrm>
              <a:off x="6180150" y="2970963"/>
              <a:ext cx="152775" cy="89625"/>
            </a:xfrm>
            <a:custGeom>
              <a:avLst/>
              <a:gdLst/>
              <a:ahLst/>
              <a:cxnLst/>
              <a:rect l="l" t="t" r="r" b="b"/>
              <a:pathLst>
                <a:path w="6111" h="3585" extrusionOk="0">
                  <a:moveTo>
                    <a:pt x="5685" y="1"/>
                  </a:moveTo>
                  <a:cubicBezTo>
                    <a:pt x="5685" y="1"/>
                    <a:pt x="5685" y="2"/>
                    <a:pt x="5685" y="3"/>
                  </a:cubicBezTo>
                  <a:lnTo>
                    <a:pt x="5685" y="3"/>
                  </a:lnTo>
                  <a:cubicBezTo>
                    <a:pt x="5685" y="2"/>
                    <a:pt x="5685" y="1"/>
                    <a:pt x="5685" y="1"/>
                  </a:cubicBezTo>
                  <a:close/>
                  <a:moveTo>
                    <a:pt x="5702" y="3332"/>
                  </a:moveTo>
                  <a:cubicBezTo>
                    <a:pt x="5702" y="3332"/>
                    <a:pt x="5702" y="3333"/>
                    <a:pt x="5701" y="3333"/>
                  </a:cubicBezTo>
                  <a:cubicBezTo>
                    <a:pt x="5702" y="3333"/>
                    <a:pt x="5702" y="3332"/>
                    <a:pt x="5702" y="3332"/>
                  </a:cubicBezTo>
                  <a:close/>
                  <a:moveTo>
                    <a:pt x="5685" y="3"/>
                  </a:moveTo>
                  <a:lnTo>
                    <a:pt x="5685" y="3"/>
                  </a:lnTo>
                  <a:cubicBezTo>
                    <a:pt x="5713" y="197"/>
                    <a:pt x="5029" y="297"/>
                    <a:pt x="4906" y="320"/>
                  </a:cubicBezTo>
                  <a:cubicBezTo>
                    <a:pt x="4335" y="404"/>
                    <a:pt x="3758" y="454"/>
                    <a:pt x="3198" y="594"/>
                  </a:cubicBezTo>
                  <a:cubicBezTo>
                    <a:pt x="2324" y="818"/>
                    <a:pt x="1507" y="1266"/>
                    <a:pt x="851" y="1882"/>
                  </a:cubicBezTo>
                  <a:cubicBezTo>
                    <a:pt x="571" y="2140"/>
                    <a:pt x="319" y="2431"/>
                    <a:pt x="0" y="2633"/>
                  </a:cubicBezTo>
                  <a:cubicBezTo>
                    <a:pt x="108" y="2616"/>
                    <a:pt x="217" y="2608"/>
                    <a:pt x="327" y="2608"/>
                  </a:cubicBezTo>
                  <a:cubicBezTo>
                    <a:pt x="405" y="2608"/>
                    <a:pt x="483" y="2612"/>
                    <a:pt x="560" y="2622"/>
                  </a:cubicBezTo>
                  <a:cubicBezTo>
                    <a:pt x="1294" y="2711"/>
                    <a:pt x="1927" y="3154"/>
                    <a:pt x="2520" y="3585"/>
                  </a:cubicBezTo>
                  <a:cubicBezTo>
                    <a:pt x="2543" y="3210"/>
                    <a:pt x="2867" y="2924"/>
                    <a:pt x="3181" y="2711"/>
                  </a:cubicBezTo>
                  <a:cubicBezTo>
                    <a:pt x="3456" y="2521"/>
                    <a:pt x="3741" y="2347"/>
                    <a:pt x="4060" y="2252"/>
                  </a:cubicBezTo>
                  <a:cubicBezTo>
                    <a:pt x="4206" y="2208"/>
                    <a:pt x="4347" y="2184"/>
                    <a:pt x="4484" y="2184"/>
                  </a:cubicBezTo>
                  <a:cubicBezTo>
                    <a:pt x="4717" y="2184"/>
                    <a:pt x="4937" y="2254"/>
                    <a:pt x="5141" y="2420"/>
                  </a:cubicBezTo>
                  <a:cubicBezTo>
                    <a:pt x="5293" y="2538"/>
                    <a:pt x="5421" y="2683"/>
                    <a:pt x="5517" y="2851"/>
                  </a:cubicBezTo>
                  <a:cubicBezTo>
                    <a:pt x="5556" y="2913"/>
                    <a:pt x="5756" y="3257"/>
                    <a:pt x="5702" y="3332"/>
                  </a:cubicBezTo>
                  <a:lnTo>
                    <a:pt x="5702" y="3332"/>
                  </a:lnTo>
                  <a:cubicBezTo>
                    <a:pt x="5931" y="3024"/>
                    <a:pt x="6054" y="2644"/>
                    <a:pt x="6082" y="2258"/>
                  </a:cubicBezTo>
                  <a:cubicBezTo>
                    <a:pt x="6110" y="1838"/>
                    <a:pt x="6004" y="1462"/>
                    <a:pt x="5903" y="1059"/>
                  </a:cubicBezTo>
                  <a:cubicBezTo>
                    <a:pt x="5892" y="1025"/>
                    <a:pt x="5886" y="992"/>
                    <a:pt x="5875" y="953"/>
                  </a:cubicBezTo>
                  <a:cubicBezTo>
                    <a:pt x="5802" y="640"/>
                    <a:pt x="5735" y="321"/>
                    <a:pt x="568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99" name="Google Shape;1899;p33"/>
            <p:cNvSpPr/>
            <p:nvPr/>
          </p:nvSpPr>
          <p:spPr>
            <a:xfrm>
              <a:off x="6221450" y="3045863"/>
              <a:ext cx="28725" cy="14725"/>
            </a:xfrm>
            <a:custGeom>
              <a:avLst/>
              <a:gdLst/>
              <a:ahLst/>
              <a:cxnLst/>
              <a:rect l="l" t="t" r="r" b="b"/>
              <a:pathLst>
                <a:path w="1149" h="589" extrusionOk="0">
                  <a:moveTo>
                    <a:pt x="1148" y="1"/>
                  </a:moveTo>
                  <a:lnTo>
                    <a:pt x="1148" y="1"/>
                  </a:lnTo>
                  <a:cubicBezTo>
                    <a:pt x="1053" y="102"/>
                    <a:pt x="902" y="130"/>
                    <a:pt x="762" y="135"/>
                  </a:cubicBezTo>
                  <a:cubicBezTo>
                    <a:pt x="747" y="136"/>
                    <a:pt x="733" y="136"/>
                    <a:pt x="718" y="136"/>
                  </a:cubicBezTo>
                  <a:cubicBezTo>
                    <a:pt x="471" y="136"/>
                    <a:pt x="233" y="91"/>
                    <a:pt x="0" y="6"/>
                  </a:cubicBezTo>
                  <a:lnTo>
                    <a:pt x="0" y="6"/>
                  </a:lnTo>
                  <a:cubicBezTo>
                    <a:pt x="308" y="152"/>
                    <a:pt x="593" y="392"/>
                    <a:pt x="867" y="588"/>
                  </a:cubicBezTo>
                  <a:lnTo>
                    <a:pt x="867" y="588"/>
                  </a:lnTo>
                  <a:cubicBezTo>
                    <a:pt x="765" y="512"/>
                    <a:pt x="1109" y="62"/>
                    <a:pt x="1148" y="1"/>
                  </a:cubicBezTo>
                  <a:close/>
                  <a:moveTo>
                    <a:pt x="867" y="588"/>
                  </a:moveTo>
                  <a:cubicBezTo>
                    <a:pt x="867" y="588"/>
                    <a:pt x="868" y="589"/>
                    <a:pt x="868" y="589"/>
                  </a:cubicBezTo>
                  <a:cubicBezTo>
                    <a:pt x="868" y="589"/>
                    <a:pt x="867" y="588"/>
                    <a:pt x="867" y="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00" name="Google Shape;1900;p33"/>
            <p:cNvSpPr/>
            <p:nvPr/>
          </p:nvSpPr>
          <p:spPr>
            <a:xfrm>
              <a:off x="6260500" y="2974038"/>
              <a:ext cx="72425" cy="80250"/>
            </a:xfrm>
            <a:custGeom>
              <a:avLst/>
              <a:gdLst/>
              <a:ahLst/>
              <a:cxnLst/>
              <a:rect l="l" t="t" r="r" b="b"/>
              <a:pathLst>
                <a:path w="2897" h="3210" extrusionOk="0">
                  <a:moveTo>
                    <a:pt x="2471" y="1"/>
                  </a:moveTo>
                  <a:lnTo>
                    <a:pt x="2471" y="1"/>
                  </a:lnTo>
                  <a:cubicBezTo>
                    <a:pt x="2476" y="309"/>
                    <a:pt x="2331" y="600"/>
                    <a:pt x="2146" y="846"/>
                  </a:cubicBezTo>
                  <a:cubicBezTo>
                    <a:pt x="1602" y="1580"/>
                    <a:pt x="774" y="2039"/>
                    <a:pt x="1" y="2527"/>
                  </a:cubicBezTo>
                  <a:cubicBezTo>
                    <a:pt x="286" y="2398"/>
                    <a:pt x="544" y="2219"/>
                    <a:pt x="846" y="2129"/>
                  </a:cubicBezTo>
                  <a:cubicBezTo>
                    <a:pt x="992" y="2085"/>
                    <a:pt x="1133" y="2061"/>
                    <a:pt x="1270" y="2061"/>
                  </a:cubicBezTo>
                  <a:cubicBezTo>
                    <a:pt x="1503" y="2061"/>
                    <a:pt x="1723" y="2131"/>
                    <a:pt x="1927" y="2297"/>
                  </a:cubicBezTo>
                  <a:cubicBezTo>
                    <a:pt x="2079" y="2415"/>
                    <a:pt x="2207" y="2560"/>
                    <a:pt x="2303" y="2728"/>
                  </a:cubicBezTo>
                  <a:cubicBezTo>
                    <a:pt x="2342" y="2790"/>
                    <a:pt x="2542" y="3134"/>
                    <a:pt x="2488" y="3209"/>
                  </a:cubicBezTo>
                  <a:lnTo>
                    <a:pt x="2488" y="3209"/>
                  </a:lnTo>
                  <a:cubicBezTo>
                    <a:pt x="2717" y="2901"/>
                    <a:pt x="2840" y="2521"/>
                    <a:pt x="2868" y="2135"/>
                  </a:cubicBezTo>
                  <a:cubicBezTo>
                    <a:pt x="2896" y="1715"/>
                    <a:pt x="2790" y="1339"/>
                    <a:pt x="2689" y="936"/>
                  </a:cubicBezTo>
                  <a:cubicBezTo>
                    <a:pt x="2678" y="902"/>
                    <a:pt x="2672" y="869"/>
                    <a:pt x="2661" y="830"/>
                  </a:cubicBezTo>
                  <a:cubicBezTo>
                    <a:pt x="2594" y="555"/>
                    <a:pt x="2555" y="270"/>
                    <a:pt x="2471" y="1"/>
                  </a:cubicBezTo>
                  <a:close/>
                  <a:moveTo>
                    <a:pt x="2488" y="3209"/>
                  </a:moveTo>
                  <a:cubicBezTo>
                    <a:pt x="2488" y="3209"/>
                    <a:pt x="2488" y="3210"/>
                    <a:pt x="2487" y="3210"/>
                  </a:cubicBezTo>
                  <a:cubicBezTo>
                    <a:pt x="2488" y="3210"/>
                    <a:pt x="2488" y="3209"/>
                    <a:pt x="2488" y="32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5DF6B389-F951-4A29-B3FF-83057C3E0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243" y="761833"/>
            <a:ext cx="5933388" cy="629300"/>
          </a:xfrm>
        </p:spPr>
        <p:txBody>
          <a:bodyPr/>
          <a:lstStyle/>
          <a:p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ý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E8A304D-CD4E-454C-BE27-57F111ABE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5" y="1864526"/>
            <a:ext cx="2749255" cy="27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621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91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1AABC8-FE84-480F-BE71-DFBEE621A15D}"/>
              </a:ext>
            </a:extLst>
          </p:cNvPr>
          <p:cNvSpPr/>
          <p:nvPr/>
        </p:nvSpPr>
        <p:spPr>
          <a:xfrm>
            <a:off x="2676525" y="1297550"/>
            <a:ext cx="5934075" cy="636009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MB: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891" name="Google Shape;1891;p33"/>
          <p:cNvSpPr txBox="1">
            <a:spLocks noGrp="1"/>
          </p:cNvSpPr>
          <p:nvPr>
            <p:ph type="title"/>
          </p:nvPr>
        </p:nvSpPr>
        <p:spPr>
          <a:xfrm>
            <a:off x="720000" y="18913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  <a:t>1. Trước khi viết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6B389-F951-4A29-B3FF-83057C3E019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87805" y="747021"/>
            <a:ext cx="5934075" cy="628650"/>
          </a:xfrm>
        </p:spPr>
        <p:txBody>
          <a:bodyPr/>
          <a:lstStyle/>
          <a:p>
            <a:pPr marL="139700" indent="0">
              <a:buNone/>
            </a:pP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ý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2139FCB-F3E9-4870-B3F7-67CCD5C0B474}"/>
              </a:ext>
            </a:extLst>
          </p:cNvPr>
          <p:cNvSpPr/>
          <p:nvPr/>
        </p:nvSpPr>
        <p:spPr>
          <a:xfrm>
            <a:off x="2676524" y="2044310"/>
            <a:ext cx="5934075" cy="171235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TB: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79F9083-D06A-404E-978B-FB735282BC26}"/>
              </a:ext>
            </a:extLst>
          </p:cNvPr>
          <p:cNvSpPr/>
          <p:nvPr/>
        </p:nvSpPr>
        <p:spPr>
          <a:xfrm>
            <a:off x="2676524" y="3867411"/>
            <a:ext cx="5934075" cy="636009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KB: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D02FEAB-711F-4C04-B70B-45F708E06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" y="1933559"/>
            <a:ext cx="2849880" cy="28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8393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p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 234">
            <a:extLst>
              <a:ext uri="{FF2B5EF4-FFF2-40B4-BE49-F238E27FC236}">
                <a16:creationId xmlns:a16="http://schemas.microsoft.com/office/drawing/2014/main" id="{A6B38C0B-AFBD-4AD1-B26E-AA5667AF9574}"/>
              </a:ext>
            </a:extLst>
          </p:cNvPr>
          <p:cNvSpPr/>
          <p:nvPr/>
        </p:nvSpPr>
        <p:spPr>
          <a:xfrm>
            <a:off x="882192" y="1256909"/>
            <a:ext cx="6069977" cy="247589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Bám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dàn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internet)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119AED-0EF4-40C9-A433-439E8DF5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40" y="280320"/>
            <a:ext cx="7704000" cy="572700"/>
          </a:xfrm>
        </p:spPr>
        <p:txBody>
          <a:bodyPr/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34E931-9045-4D69-AC49-6A8F01574CCC}"/>
              </a:ext>
            </a:extLst>
          </p:cNvPr>
          <p:cNvGrpSpPr/>
          <p:nvPr/>
        </p:nvGrpSpPr>
        <p:grpSpPr>
          <a:xfrm>
            <a:off x="5897880" y="1577340"/>
            <a:ext cx="3086100" cy="3406386"/>
            <a:chOff x="4340116" y="572141"/>
            <a:chExt cx="4307790" cy="442557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286ED83-56D1-4AAA-816A-5DD43D0D50D7}"/>
                </a:ext>
              </a:extLst>
            </p:cNvPr>
            <p:cNvGrpSpPr/>
            <p:nvPr/>
          </p:nvGrpSpPr>
          <p:grpSpPr>
            <a:xfrm>
              <a:off x="4340116" y="572141"/>
              <a:ext cx="4307790" cy="4425579"/>
              <a:chOff x="4340116" y="572141"/>
              <a:chExt cx="4307790" cy="4425579"/>
            </a:xfrm>
          </p:grpSpPr>
          <p:grpSp>
            <p:nvGrpSpPr>
              <p:cNvPr id="14" name="Google Shape;3519;p46">
                <a:extLst>
                  <a:ext uri="{FF2B5EF4-FFF2-40B4-BE49-F238E27FC236}">
                    <a16:creationId xmlns:a16="http://schemas.microsoft.com/office/drawing/2014/main" id="{32AE26AA-ECBE-400A-B139-CEA25CDF9BBF}"/>
                  </a:ext>
                </a:extLst>
              </p:cNvPr>
              <p:cNvGrpSpPr/>
              <p:nvPr/>
            </p:nvGrpSpPr>
            <p:grpSpPr>
              <a:xfrm>
                <a:off x="6693408" y="1222315"/>
                <a:ext cx="1954498" cy="1247387"/>
                <a:chOff x="6689392" y="1708789"/>
                <a:chExt cx="975347" cy="622480"/>
              </a:xfrm>
            </p:grpSpPr>
            <p:sp>
              <p:nvSpPr>
                <p:cNvPr id="163" name="Google Shape;3520;p46">
                  <a:extLst>
                    <a:ext uri="{FF2B5EF4-FFF2-40B4-BE49-F238E27FC236}">
                      <a16:creationId xmlns:a16="http://schemas.microsoft.com/office/drawing/2014/main" id="{4B3DB706-268C-4CAB-8187-26F5965D5C8F}"/>
                    </a:ext>
                  </a:extLst>
                </p:cNvPr>
                <p:cNvSpPr/>
                <p:nvPr/>
              </p:nvSpPr>
              <p:spPr>
                <a:xfrm>
                  <a:off x="6689392" y="1708789"/>
                  <a:ext cx="975347" cy="622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40" h="18789" extrusionOk="0">
                      <a:moveTo>
                        <a:pt x="0" y="1"/>
                      </a:moveTo>
                      <a:lnTo>
                        <a:pt x="0" y="18789"/>
                      </a:lnTo>
                      <a:lnTo>
                        <a:pt x="29440" y="18789"/>
                      </a:lnTo>
                      <a:lnTo>
                        <a:pt x="29440" y="1"/>
                      </a:lnTo>
                      <a:close/>
                    </a:path>
                  </a:pathLst>
                </a:custGeom>
                <a:solidFill>
                  <a:srgbClr val="B9967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3521;p46">
                  <a:extLst>
                    <a:ext uri="{FF2B5EF4-FFF2-40B4-BE49-F238E27FC236}">
                      <a16:creationId xmlns:a16="http://schemas.microsoft.com/office/drawing/2014/main" id="{B105E276-1292-4AAA-81B0-B2225BE82389}"/>
                    </a:ext>
                  </a:extLst>
                </p:cNvPr>
                <p:cNvSpPr/>
                <p:nvPr/>
              </p:nvSpPr>
              <p:spPr>
                <a:xfrm>
                  <a:off x="6728982" y="1745463"/>
                  <a:ext cx="896465" cy="549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9" h="16576" extrusionOk="0">
                      <a:moveTo>
                        <a:pt x="1" y="0"/>
                      </a:moveTo>
                      <a:lnTo>
                        <a:pt x="1" y="16575"/>
                      </a:lnTo>
                      <a:lnTo>
                        <a:pt x="27058" y="16575"/>
                      </a:lnTo>
                      <a:lnTo>
                        <a:pt x="2705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3522;p46">
                  <a:extLst>
                    <a:ext uri="{FF2B5EF4-FFF2-40B4-BE49-F238E27FC236}">
                      <a16:creationId xmlns:a16="http://schemas.microsoft.com/office/drawing/2014/main" id="{940CFB2D-3707-44FB-BF51-36F80748665F}"/>
                    </a:ext>
                  </a:extLst>
                </p:cNvPr>
                <p:cNvSpPr/>
                <p:nvPr/>
              </p:nvSpPr>
              <p:spPr>
                <a:xfrm>
                  <a:off x="6825620" y="1814306"/>
                  <a:ext cx="99059" cy="130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0" h="3953" extrusionOk="0">
                      <a:moveTo>
                        <a:pt x="1" y="1"/>
                      </a:moveTo>
                      <a:lnTo>
                        <a:pt x="1" y="3953"/>
                      </a:lnTo>
                      <a:lnTo>
                        <a:pt x="2990" y="3953"/>
                      </a:lnTo>
                      <a:lnTo>
                        <a:pt x="2990" y="1"/>
                      </a:lnTo>
                      <a:close/>
                    </a:path>
                  </a:pathLst>
                </a:custGeom>
                <a:solidFill>
                  <a:srgbClr val="FFF8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3523;p46">
                  <a:extLst>
                    <a:ext uri="{FF2B5EF4-FFF2-40B4-BE49-F238E27FC236}">
                      <a16:creationId xmlns:a16="http://schemas.microsoft.com/office/drawing/2014/main" id="{B69E9789-2464-482B-93A8-91A0C769F10A}"/>
                    </a:ext>
                  </a:extLst>
                </p:cNvPr>
                <p:cNvSpPr/>
                <p:nvPr/>
              </p:nvSpPr>
              <p:spPr>
                <a:xfrm>
                  <a:off x="6865839" y="1830274"/>
                  <a:ext cx="17758" cy="17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6" extrusionOk="0">
                      <a:moveTo>
                        <a:pt x="268" y="0"/>
                      </a:moveTo>
                      <a:cubicBezTo>
                        <a:pt x="125" y="0"/>
                        <a:pt x="0" y="116"/>
                        <a:pt x="0" y="268"/>
                      </a:cubicBezTo>
                      <a:cubicBezTo>
                        <a:pt x="0" y="420"/>
                        <a:pt x="125" y="536"/>
                        <a:pt x="268" y="536"/>
                      </a:cubicBezTo>
                      <a:cubicBezTo>
                        <a:pt x="420" y="536"/>
                        <a:pt x="536" y="420"/>
                        <a:pt x="536" y="268"/>
                      </a:cubicBezTo>
                      <a:cubicBezTo>
                        <a:pt x="536" y="116"/>
                        <a:pt x="420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767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3524;p46">
                  <a:extLst>
                    <a:ext uri="{FF2B5EF4-FFF2-40B4-BE49-F238E27FC236}">
                      <a16:creationId xmlns:a16="http://schemas.microsoft.com/office/drawing/2014/main" id="{2B63D8E1-9E40-4D9B-B5F8-C61DAC3A387B}"/>
                    </a:ext>
                  </a:extLst>
                </p:cNvPr>
                <p:cNvSpPr/>
                <p:nvPr/>
              </p:nvSpPr>
              <p:spPr>
                <a:xfrm>
                  <a:off x="6840992" y="1861316"/>
                  <a:ext cx="67718" cy="5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4" h="152" extrusionOk="0">
                      <a:moveTo>
                        <a:pt x="1" y="0"/>
                      </a:moveTo>
                      <a:lnTo>
                        <a:pt x="1" y="152"/>
                      </a:lnTo>
                      <a:lnTo>
                        <a:pt x="2044" y="152"/>
                      </a:lnTo>
                      <a:lnTo>
                        <a:pt x="2044" y="0"/>
                      </a:lnTo>
                      <a:close/>
                    </a:path>
                  </a:pathLst>
                </a:custGeom>
                <a:solidFill>
                  <a:srgbClr val="90B7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3525;p46">
                  <a:extLst>
                    <a:ext uri="{FF2B5EF4-FFF2-40B4-BE49-F238E27FC236}">
                      <a16:creationId xmlns:a16="http://schemas.microsoft.com/office/drawing/2014/main" id="{A4D4A7A5-48B6-4C45-882C-B7E3F427128F}"/>
                    </a:ext>
                  </a:extLst>
                </p:cNvPr>
                <p:cNvSpPr/>
                <p:nvPr/>
              </p:nvSpPr>
              <p:spPr>
                <a:xfrm>
                  <a:off x="6840992" y="1877252"/>
                  <a:ext cx="67420" cy="5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5" h="153" extrusionOk="0">
                      <a:moveTo>
                        <a:pt x="1" y="1"/>
                      </a:moveTo>
                      <a:lnTo>
                        <a:pt x="1" y="153"/>
                      </a:lnTo>
                      <a:lnTo>
                        <a:pt x="2035" y="153"/>
                      </a:lnTo>
                      <a:lnTo>
                        <a:pt x="2035" y="1"/>
                      </a:lnTo>
                      <a:close/>
                    </a:path>
                  </a:pathLst>
                </a:custGeom>
                <a:solidFill>
                  <a:srgbClr val="90B7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3526;p46">
                  <a:extLst>
                    <a:ext uri="{FF2B5EF4-FFF2-40B4-BE49-F238E27FC236}">
                      <a16:creationId xmlns:a16="http://schemas.microsoft.com/office/drawing/2014/main" id="{D2DCE6D8-8E70-4250-AD65-A5A8E54915EC}"/>
                    </a:ext>
                  </a:extLst>
                </p:cNvPr>
                <p:cNvSpPr/>
                <p:nvPr/>
              </p:nvSpPr>
              <p:spPr>
                <a:xfrm>
                  <a:off x="6840992" y="1893220"/>
                  <a:ext cx="67420" cy="5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5" h="153" extrusionOk="0">
                      <a:moveTo>
                        <a:pt x="1" y="1"/>
                      </a:moveTo>
                      <a:lnTo>
                        <a:pt x="1" y="152"/>
                      </a:lnTo>
                      <a:lnTo>
                        <a:pt x="2035" y="152"/>
                      </a:lnTo>
                      <a:lnTo>
                        <a:pt x="2035" y="1"/>
                      </a:lnTo>
                      <a:close/>
                    </a:path>
                  </a:pathLst>
                </a:custGeom>
                <a:solidFill>
                  <a:srgbClr val="90B7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3527;p46">
                  <a:extLst>
                    <a:ext uri="{FF2B5EF4-FFF2-40B4-BE49-F238E27FC236}">
                      <a16:creationId xmlns:a16="http://schemas.microsoft.com/office/drawing/2014/main" id="{A25C85EA-8478-4907-9FE3-DE4DCD80C2A2}"/>
                    </a:ext>
                  </a:extLst>
                </p:cNvPr>
                <p:cNvSpPr/>
                <p:nvPr/>
              </p:nvSpPr>
              <p:spPr>
                <a:xfrm>
                  <a:off x="6840992" y="1909188"/>
                  <a:ext cx="67420" cy="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5" h="144" extrusionOk="0">
                      <a:moveTo>
                        <a:pt x="1" y="0"/>
                      </a:moveTo>
                      <a:lnTo>
                        <a:pt x="1" y="143"/>
                      </a:lnTo>
                      <a:lnTo>
                        <a:pt x="2035" y="143"/>
                      </a:lnTo>
                      <a:lnTo>
                        <a:pt x="2035" y="0"/>
                      </a:lnTo>
                      <a:close/>
                    </a:path>
                  </a:pathLst>
                </a:custGeom>
                <a:solidFill>
                  <a:srgbClr val="90B7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3528;p46">
                  <a:extLst>
                    <a:ext uri="{FF2B5EF4-FFF2-40B4-BE49-F238E27FC236}">
                      <a16:creationId xmlns:a16="http://schemas.microsoft.com/office/drawing/2014/main" id="{F645EE5F-3BEE-4376-8C70-EF6F8795DDC8}"/>
                    </a:ext>
                  </a:extLst>
                </p:cNvPr>
                <p:cNvSpPr/>
                <p:nvPr/>
              </p:nvSpPr>
              <p:spPr>
                <a:xfrm>
                  <a:off x="6840694" y="1924858"/>
                  <a:ext cx="67718" cy="5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4" h="152" extrusionOk="0">
                      <a:moveTo>
                        <a:pt x="1" y="0"/>
                      </a:moveTo>
                      <a:lnTo>
                        <a:pt x="1" y="152"/>
                      </a:lnTo>
                      <a:lnTo>
                        <a:pt x="2044" y="152"/>
                      </a:lnTo>
                      <a:lnTo>
                        <a:pt x="2044" y="0"/>
                      </a:lnTo>
                      <a:close/>
                    </a:path>
                  </a:pathLst>
                </a:custGeom>
                <a:solidFill>
                  <a:srgbClr val="90B7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3529;p46">
                  <a:extLst>
                    <a:ext uri="{FF2B5EF4-FFF2-40B4-BE49-F238E27FC236}">
                      <a16:creationId xmlns:a16="http://schemas.microsoft.com/office/drawing/2014/main" id="{93181930-E3F8-40B9-83A0-F4B65E77D0FD}"/>
                    </a:ext>
                  </a:extLst>
                </p:cNvPr>
                <p:cNvSpPr/>
                <p:nvPr/>
              </p:nvSpPr>
              <p:spPr>
                <a:xfrm>
                  <a:off x="7295261" y="1991945"/>
                  <a:ext cx="91671" cy="121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" h="3667" extrusionOk="0">
                      <a:moveTo>
                        <a:pt x="1" y="0"/>
                      </a:moveTo>
                      <a:lnTo>
                        <a:pt x="1" y="3667"/>
                      </a:lnTo>
                      <a:lnTo>
                        <a:pt x="2766" y="3667"/>
                      </a:lnTo>
                      <a:lnTo>
                        <a:pt x="2766" y="0"/>
                      </a:lnTo>
                      <a:close/>
                    </a:path>
                  </a:pathLst>
                </a:custGeom>
                <a:solidFill>
                  <a:srgbClr val="FFF8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3530;p46">
                  <a:extLst>
                    <a:ext uri="{FF2B5EF4-FFF2-40B4-BE49-F238E27FC236}">
                      <a16:creationId xmlns:a16="http://schemas.microsoft.com/office/drawing/2014/main" id="{2D1A8117-AFCB-4BAD-BE52-0BE3DE5BFA45}"/>
                    </a:ext>
                  </a:extLst>
                </p:cNvPr>
                <p:cNvSpPr/>
                <p:nvPr/>
              </p:nvSpPr>
              <p:spPr>
                <a:xfrm>
                  <a:off x="7332498" y="2006721"/>
                  <a:ext cx="16598" cy="16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0" extrusionOk="0">
                      <a:moveTo>
                        <a:pt x="250" y="0"/>
                      </a:moveTo>
                      <a:cubicBezTo>
                        <a:pt x="108" y="0"/>
                        <a:pt x="1" y="107"/>
                        <a:pt x="1" y="250"/>
                      </a:cubicBezTo>
                      <a:cubicBezTo>
                        <a:pt x="1" y="384"/>
                        <a:pt x="108" y="500"/>
                        <a:pt x="250" y="500"/>
                      </a:cubicBezTo>
                      <a:cubicBezTo>
                        <a:pt x="384" y="500"/>
                        <a:pt x="500" y="384"/>
                        <a:pt x="500" y="250"/>
                      </a:cubicBezTo>
                      <a:cubicBezTo>
                        <a:pt x="500" y="107"/>
                        <a:pt x="384" y="0"/>
                        <a:pt x="250" y="0"/>
                      </a:cubicBezTo>
                      <a:close/>
                    </a:path>
                  </a:pathLst>
                </a:custGeom>
                <a:solidFill>
                  <a:srgbClr val="F767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3531;p46">
                  <a:extLst>
                    <a:ext uri="{FF2B5EF4-FFF2-40B4-BE49-F238E27FC236}">
                      <a16:creationId xmlns:a16="http://schemas.microsoft.com/office/drawing/2014/main" id="{F1BA5FA7-5FAD-47EE-924D-7F0AA3AFF7A9}"/>
                    </a:ext>
                  </a:extLst>
                </p:cNvPr>
                <p:cNvSpPr/>
                <p:nvPr/>
              </p:nvSpPr>
              <p:spPr>
                <a:xfrm>
                  <a:off x="7309440" y="2035378"/>
                  <a:ext cx="62682" cy="5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2" h="153" extrusionOk="0">
                      <a:moveTo>
                        <a:pt x="1" y="1"/>
                      </a:moveTo>
                      <a:lnTo>
                        <a:pt x="1" y="152"/>
                      </a:lnTo>
                      <a:lnTo>
                        <a:pt x="1892" y="152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rgbClr val="90B7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3532;p46">
                  <a:extLst>
                    <a:ext uri="{FF2B5EF4-FFF2-40B4-BE49-F238E27FC236}">
                      <a16:creationId xmlns:a16="http://schemas.microsoft.com/office/drawing/2014/main" id="{66C961D4-0AC9-4248-8098-032D57581CCD}"/>
                    </a:ext>
                  </a:extLst>
                </p:cNvPr>
                <p:cNvSpPr/>
                <p:nvPr/>
              </p:nvSpPr>
              <p:spPr>
                <a:xfrm>
                  <a:off x="7309440" y="2050154"/>
                  <a:ext cx="62682" cy="5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2" h="153" extrusionOk="0">
                      <a:moveTo>
                        <a:pt x="1" y="1"/>
                      </a:moveTo>
                      <a:lnTo>
                        <a:pt x="1" y="152"/>
                      </a:lnTo>
                      <a:lnTo>
                        <a:pt x="1892" y="152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rgbClr val="90B7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3533;p46">
                  <a:extLst>
                    <a:ext uri="{FF2B5EF4-FFF2-40B4-BE49-F238E27FC236}">
                      <a16:creationId xmlns:a16="http://schemas.microsoft.com/office/drawing/2014/main" id="{3E988FF2-0515-49CC-A6A1-B3C62E7C6752}"/>
                    </a:ext>
                  </a:extLst>
                </p:cNvPr>
                <p:cNvSpPr/>
                <p:nvPr/>
              </p:nvSpPr>
              <p:spPr>
                <a:xfrm>
                  <a:off x="7309440" y="2064930"/>
                  <a:ext cx="62682" cy="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2" h="144" extrusionOk="0">
                      <a:moveTo>
                        <a:pt x="1" y="1"/>
                      </a:moveTo>
                      <a:lnTo>
                        <a:pt x="1" y="143"/>
                      </a:lnTo>
                      <a:lnTo>
                        <a:pt x="1892" y="143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rgbClr val="90B7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3534;p46">
                  <a:extLst>
                    <a:ext uri="{FF2B5EF4-FFF2-40B4-BE49-F238E27FC236}">
                      <a16:creationId xmlns:a16="http://schemas.microsoft.com/office/drawing/2014/main" id="{551A3A24-484B-4B23-A86F-0EE0E9808A83}"/>
                    </a:ext>
                  </a:extLst>
                </p:cNvPr>
                <p:cNvSpPr/>
                <p:nvPr/>
              </p:nvSpPr>
              <p:spPr>
                <a:xfrm>
                  <a:off x="7309142" y="2079705"/>
                  <a:ext cx="62715" cy="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3" h="144" extrusionOk="0">
                      <a:moveTo>
                        <a:pt x="1" y="1"/>
                      </a:moveTo>
                      <a:lnTo>
                        <a:pt x="1" y="144"/>
                      </a:lnTo>
                      <a:lnTo>
                        <a:pt x="1892" y="1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rgbClr val="90B7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3535;p46">
                  <a:extLst>
                    <a:ext uri="{FF2B5EF4-FFF2-40B4-BE49-F238E27FC236}">
                      <a16:creationId xmlns:a16="http://schemas.microsoft.com/office/drawing/2014/main" id="{76671690-D2A2-4695-A619-B900D19E7B2C}"/>
                    </a:ext>
                  </a:extLst>
                </p:cNvPr>
                <p:cNvSpPr/>
                <p:nvPr/>
              </p:nvSpPr>
              <p:spPr>
                <a:xfrm>
                  <a:off x="7309142" y="2094183"/>
                  <a:ext cx="62715" cy="5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3" h="153" extrusionOk="0">
                      <a:moveTo>
                        <a:pt x="1" y="1"/>
                      </a:moveTo>
                      <a:lnTo>
                        <a:pt x="1" y="153"/>
                      </a:lnTo>
                      <a:lnTo>
                        <a:pt x="1892" y="153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rgbClr val="90B7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3536;p46">
                  <a:extLst>
                    <a:ext uri="{FF2B5EF4-FFF2-40B4-BE49-F238E27FC236}">
                      <a16:creationId xmlns:a16="http://schemas.microsoft.com/office/drawing/2014/main" id="{2F77C50D-286A-46CD-99C9-9362D5E7DB0D}"/>
                    </a:ext>
                  </a:extLst>
                </p:cNvPr>
                <p:cNvSpPr/>
                <p:nvPr/>
              </p:nvSpPr>
              <p:spPr>
                <a:xfrm>
                  <a:off x="6871736" y="2017356"/>
                  <a:ext cx="124768" cy="174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6" h="5282" extrusionOk="0">
                      <a:moveTo>
                        <a:pt x="1" y="0"/>
                      </a:moveTo>
                      <a:lnTo>
                        <a:pt x="1" y="5282"/>
                      </a:lnTo>
                      <a:lnTo>
                        <a:pt x="3765" y="5282"/>
                      </a:lnTo>
                      <a:lnTo>
                        <a:pt x="3765" y="0"/>
                      </a:lnTo>
                      <a:close/>
                    </a:path>
                  </a:pathLst>
                </a:custGeom>
                <a:solidFill>
                  <a:srgbClr val="FFF8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3537;p46">
                  <a:extLst>
                    <a:ext uri="{FF2B5EF4-FFF2-40B4-BE49-F238E27FC236}">
                      <a16:creationId xmlns:a16="http://schemas.microsoft.com/office/drawing/2014/main" id="{D0421C0A-01CF-4B5C-AA64-45F9F901243E}"/>
                    </a:ext>
                  </a:extLst>
                </p:cNvPr>
                <p:cNvSpPr/>
                <p:nvPr/>
              </p:nvSpPr>
              <p:spPr>
                <a:xfrm>
                  <a:off x="6925836" y="2031237"/>
                  <a:ext cx="16565" cy="16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501" extrusionOk="0">
                      <a:moveTo>
                        <a:pt x="250" y="1"/>
                      </a:moveTo>
                      <a:cubicBezTo>
                        <a:pt x="116" y="1"/>
                        <a:pt x="0" y="117"/>
                        <a:pt x="0" y="251"/>
                      </a:cubicBezTo>
                      <a:cubicBezTo>
                        <a:pt x="0" y="393"/>
                        <a:pt x="116" y="500"/>
                        <a:pt x="250" y="500"/>
                      </a:cubicBezTo>
                      <a:cubicBezTo>
                        <a:pt x="393" y="500"/>
                        <a:pt x="500" y="393"/>
                        <a:pt x="500" y="251"/>
                      </a:cubicBezTo>
                      <a:cubicBezTo>
                        <a:pt x="500" y="117"/>
                        <a:pt x="393" y="1"/>
                        <a:pt x="250" y="1"/>
                      </a:cubicBezTo>
                      <a:close/>
                    </a:path>
                  </a:pathLst>
                </a:custGeom>
                <a:solidFill>
                  <a:srgbClr val="7284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3538;p46">
                  <a:extLst>
                    <a:ext uri="{FF2B5EF4-FFF2-40B4-BE49-F238E27FC236}">
                      <a16:creationId xmlns:a16="http://schemas.microsoft.com/office/drawing/2014/main" id="{D242169D-4649-4EA8-8438-75481EB15A3C}"/>
                    </a:ext>
                  </a:extLst>
                </p:cNvPr>
                <p:cNvSpPr/>
                <p:nvPr/>
              </p:nvSpPr>
              <p:spPr>
                <a:xfrm>
                  <a:off x="6891249" y="2056945"/>
                  <a:ext cx="83985" cy="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144" extrusionOk="0">
                      <a:moveTo>
                        <a:pt x="0" y="1"/>
                      </a:moveTo>
                      <a:lnTo>
                        <a:pt x="0" y="144"/>
                      </a:lnTo>
                      <a:lnTo>
                        <a:pt x="2534" y="144"/>
                      </a:lnTo>
                      <a:lnTo>
                        <a:pt x="2534" y="1"/>
                      </a:lnTo>
                      <a:close/>
                    </a:path>
                  </a:pathLst>
                </a:custGeom>
                <a:solidFill>
                  <a:srgbClr val="816E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3539;p46">
                  <a:extLst>
                    <a:ext uri="{FF2B5EF4-FFF2-40B4-BE49-F238E27FC236}">
                      <a16:creationId xmlns:a16="http://schemas.microsoft.com/office/drawing/2014/main" id="{63081928-2015-4F52-952A-D71B2FA80951}"/>
                    </a:ext>
                  </a:extLst>
                </p:cNvPr>
                <p:cNvSpPr/>
                <p:nvPr/>
              </p:nvSpPr>
              <p:spPr>
                <a:xfrm>
                  <a:off x="6891249" y="2078248"/>
                  <a:ext cx="83985" cy="4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143" extrusionOk="0">
                      <a:moveTo>
                        <a:pt x="0" y="0"/>
                      </a:moveTo>
                      <a:lnTo>
                        <a:pt x="0" y="143"/>
                      </a:lnTo>
                      <a:lnTo>
                        <a:pt x="2534" y="143"/>
                      </a:lnTo>
                      <a:lnTo>
                        <a:pt x="2534" y="0"/>
                      </a:lnTo>
                      <a:close/>
                    </a:path>
                  </a:pathLst>
                </a:custGeom>
                <a:solidFill>
                  <a:srgbClr val="816E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3540;p46">
                  <a:extLst>
                    <a:ext uri="{FF2B5EF4-FFF2-40B4-BE49-F238E27FC236}">
                      <a16:creationId xmlns:a16="http://schemas.microsoft.com/office/drawing/2014/main" id="{E8A974CC-C137-471E-99B6-D809A278200E}"/>
                    </a:ext>
                  </a:extLst>
                </p:cNvPr>
                <p:cNvSpPr/>
                <p:nvPr/>
              </p:nvSpPr>
              <p:spPr>
                <a:xfrm>
                  <a:off x="6891249" y="2099517"/>
                  <a:ext cx="83985" cy="5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153" extrusionOk="0">
                      <a:moveTo>
                        <a:pt x="0" y="1"/>
                      </a:moveTo>
                      <a:lnTo>
                        <a:pt x="0" y="152"/>
                      </a:lnTo>
                      <a:lnTo>
                        <a:pt x="2534" y="152"/>
                      </a:lnTo>
                      <a:lnTo>
                        <a:pt x="2534" y="1"/>
                      </a:lnTo>
                      <a:close/>
                    </a:path>
                  </a:pathLst>
                </a:custGeom>
                <a:solidFill>
                  <a:srgbClr val="816E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3541;p46">
                  <a:extLst>
                    <a:ext uri="{FF2B5EF4-FFF2-40B4-BE49-F238E27FC236}">
                      <a16:creationId xmlns:a16="http://schemas.microsoft.com/office/drawing/2014/main" id="{7E0EC703-5400-44CD-9A57-3C8A4232D30E}"/>
                    </a:ext>
                  </a:extLst>
                </p:cNvPr>
                <p:cNvSpPr/>
                <p:nvPr/>
              </p:nvSpPr>
              <p:spPr>
                <a:xfrm>
                  <a:off x="6891249" y="2120786"/>
                  <a:ext cx="83985" cy="5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153" extrusionOk="0">
                      <a:moveTo>
                        <a:pt x="0" y="1"/>
                      </a:moveTo>
                      <a:lnTo>
                        <a:pt x="0" y="152"/>
                      </a:lnTo>
                      <a:lnTo>
                        <a:pt x="2534" y="152"/>
                      </a:lnTo>
                      <a:lnTo>
                        <a:pt x="2534" y="1"/>
                      </a:lnTo>
                      <a:close/>
                    </a:path>
                  </a:pathLst>
                </a:custGeom>
                <a:solidFill>
                  <a:srgbClr val="816E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3542;p46">
                  <a:extLst>
                    <a:ext uri="{FF2B5EF4-FFF2-40B4-BE49-F238E27FC236}">
                      <a16:creationId xmlns:a16="http://schemas.microsoft.com/office/drawing/2014/main" id="{B5A2EF6D-B7CD-47F7-899A-17D183A334C8}"/>
                    </a:ext>
                  </a:extLst>
                </p:cNvPr>
                <p:cNvSpPr/>
                <p:nvPr/>
              </p:nvSpPr>
              <p:spPr>
                <a:xfrm>
                  <a:off x="6891249" y="2142088"/>
                  <a:ext cx="83985" cy="5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152" extrusionOk="0">
                      <a:moveTo>
                        <a:pt x="0" y="0"/>
                      </a:moveTo>
                      <a:lnTo>
                        <a:pt x="0" y="152"/>
                      </a:lnTo>
                      <a:lnTo>
                        <a:pt x="2534" y="152"/>
                      </a:lnTo>
                      <a:lnTo>
                        <a:pt x="2534" y="0"/>
                      </a:lnTo>
                      <a:close/>
                    </a:path>
                  </a:pathLst>
                </a:custGeom>
                <a:solidFill>
                  <a:srgbClr val="816E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3543;p46">
                  <a:extLst>
                    <a:ext uri="{FF2B5EF4-FFF2-40B4-BE49-F238E27FC236}">
                      <a16:creationId xmlns:a16="http://schemas.microsoft.com/office/drawing/2014/main" id="{CB41EA08-564D-437B-B966-0040697AC06D}"/>
                    </a:ext>
                  </a:extLst>
                </p:cNvPr>
                <p:cNvSpPr/>
                <p:nvPr/>
              </p:nvSpPr>
              <p:spPr>
                <a:xfrm>
                  <a:off x="6891249" y="2163655"/>
                  <a:ext cx="83985" cy="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144" extrusionOk="0">
                      <a:moveTo>
                        <a:pt x="0" y="0"/>
                      </a:moveTo>
                      <a:lnTo>
                        <a:pt x="0" y="143"/>
                      </a:lnTo>
                      <a:lnTo>
                        <a:pt x="2534" y="143"/>
                      </a:lnTo>
                      <a:lnTo>
                        <a:pt x="2534" y="0"/>
                      </a:lnTo>
                      <a:close/>
                    </a:path>
                  </a:pathLst>
                </a:custGeom>
                <a:solidFill>
                  <a:srgbClr val="816E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3544;p46">
                  <a:extLst>
                    <a:ext uri="{FF2B5EF4-FFF2-40B4-BE49-F238E27FC236}">
                      <a16:creationId xmlns:a16="http://schemas.microsoft.com/office/drawing/2014/main" id="{A0897A97-C27A-4DDD-8E9D-20A75129CE1F}"/>
                    </a:ext>
                  </a:extLst>
                </p:cNvPr>
                <p:cNvSpPr/>
                <p:nvPr/>
              </p:nvSpPr>
              <p:spPr>
                <a:xfrm>
                  <a:off x="7046990" y="2026533"/>
                  <a:ext cx="174131" cy="17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6" h="5246" extrusionOk="0">
                      <a:moveTo>
                        <a:pt x="1" y="0"/>
                      </a:moveTo>
                      <a:lnTo>
                        <a:pt x="1" y="5246"/>
                      </a:lnTo>
                      <a:lnTo>
                        <a:pt x="5255" y="5246"/>
                      </a:lnTo>
                      <a:lnTo>
                        <a:pt x="525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3545;p46">
                  <a:extLst>
                    <a:ext uri="{FF2B5EF4-FFF2-40B4-BE49-F238E27FC236}">
                      <a16:creationId xmlns:a16="http://schemas.microsoft.com/office/drawing/2014/main" id="{C9FF7274-EB6C-4479-937F-2C90FCE4F16E}"/>
                    </a:ext>
                  </a:extLst>
                </p:cNvPr>
                <p:cNvSpPr/>
                <p:nvPr/>
              </p:nvSpPr>
              <p:spPr>
                <a:xfrm>
                  <a:off x="7119112" y="2037763"/>
                  <a:ext cx="16598" cy="16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0" extrusionOk="0">
                      <a:moveTo>
                        <a:pt x="250" y="0"/>
                      </a:moveTo>
                      <a:cubicBezTo>
                        <a:pt x="117" y="0"/>
                        <a:pt x="1" y="116"/>
                        <a:pt x="1" y="250"/>
                      </a:cubicBezTo>
                      <a:cubicBezTo>
                        <a:pt x="1" y="393"/>
                        <a:pt x="117" y="500"/>
                        <a:pt x="250" y="500"/>
                      </a:cubicBezTo>
                      <a:cubicBezTo>
                        <a:pt x="393" y="500"/>
                        <a:pt x="500" y="393"/>
                        <a:pt x="500" y="250"/>
                      </a:cubicBezTo>
                      <a:cubicBezTo>
                        <a:pt x="500" y="116"/>
                        <a:pt x="393" y="0"/>
                        <a:pt x="250" y="0"/>
                      </a:cubicBezTo>
                      <a:close/>
                    </a:path>
                  </a:pathLst>
                </a:custGeom>
                <a:solidFill>
                  <a:srgbClr val="FFF8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3546;p46">
                  <a:extLst>
                    <a:ext uri="{FF2B5EF4-FFF2-40B4-BE49-F238E27FC236}">
                      <a16:creationId xmlns:a16="http://schemas.microsoft.com/office/drawing/2014/main" id="{69140F5C-6628-4301-8921-F504262E834A}"/>
                    </a:ext>
                  </a:extLst>
                </p:cNvPr>
                <p:cNvSpPr/>
                <p:nvPr/>
              </p:nvSpPr>
              <p:spPr>
                <a:xfrm>
                  <a:off x="7075680" y="2072616"/>
                  <a:ext cx="115889" cy="5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8" h="153" extrusionOk="0">
                      <a:moveTo>
                        <a:pt x="0" y="1"/>
                      </a:moveTo>
                      <a:lnTo>
                        <a:pt x="0" y="152"/>
                      </a:lnTo>
                      <a:lnTo>
                        <a:pt x="3497" y="152"/>
                      </a:lnTo>
                      <a:lnTo>
                        <a:pt x="3497" y="1"/>
                      </a:lnTo>
                      <a:close/>
                    </a:path>
                  </a:pathLst>
                </a:custGeom>
                <a:solidFill>
                  <a:srgbClr val="7284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3547;p46">
                  <a:extLst>
                    <a:ext uri="{FF2B5EF4-FFF2-40B4-BE49-F238E27FC236}">
                      <a16:creationId xmlns:a16="http://schemas.microsoft.com/office/drawing/2014/main" id="{879C0BCF-8929-4CD4-BEF0-4930FFA550BC}"/>
                    </a:ext>
                  </a:extLst>
                </p:cNvPr>
                <p:cNvSpPr/>
                <p:nvPr/>
              </p:nvSpPr>
              <p:spPr>
                <a:xfrm>
                  <a:off x="7075680" y="2093620"/>
                  <a:ext cx="115889" cy="4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8" h="143" extrusionOk="0">
                      <a:moveTo>
                        <a:pt x="0" y="0"/>
                      </a:moveTo>
                      <a:lnTo>
                        <a:pt x="0" y="143"/>
                      </a:lnTo>
                      <a:lnTo>
                        <a:pt x="3497" y="143"/>
                      </a:lnTo>
                      <a:lnTo>
                        <a:pt x="3497" y="0"/>
                      </a:lnTo>
                      <a:close/>
                    </a:path>
                  </a:pathLst>
                </a:custGeom>
                <a:solidFill>
                  <a:srgbClr val="7284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3548;p46">
                  <a:extLst>
                    <a:ext uri="{FF2B5EF4-FFF2-40B4-BE49-F238E27FC236}">
                      <a16:creationId xmlns:a16="http://schemas.microsoft.com/office/drawing/2014/main" id="{E1E3E7CF-A9F4-4B45-A476-FCC839E98A3B}"/>
                    </a:ext>
                  </a:extLst>
                </p:cNvPr>
                <p:cNvSpPr/>
                <p:nvPr/>
              </p:nvSpPr>
              <p:spPr>
                <a:xfrm>
                  <a:off x="7075680" y="2114292"/>
                  <a:ext cx="115889" cy="5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8" h="153" extrusionOk="0">
                      <a:moveTo>
                        <a:pt x="0" y="1"/>
                      </a:moveTo>
                      <a:lnTo>
                        <a:pt x="0" y="152"/>
                      </a:lnTo>
                      <a:lnTo>
                        <a:pt x="3497" y="152"/>
                      </a:lnTo>
                      <a:lnTo>
                        <a:pt x="3497" y="1"/>
                      </a:lnTo>
                      <a:close/>
                    </a:path>
                  </a:pathLst>
                </a:custGeom>
                <a:solidFill>
                  <a:srgbClr val="7284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3549;p46">
                  <a:extLst>
                    <a:ext uri="{FF2B5EF4-FFF2-40B4-BE49-F238E27FC236}">
                      <a16:creationId xmlns:a16="http://schemas.microsoft.com/office/drawing/2014/main" id="{60217092-2803-42FD-B1F7-DB5330784C90}"/>
                    </a:ext>
                  </a:extLst>
                </p:cNvPr>
                <p:cNvSpPr/>
                <p:nvPr/>
              </p:nvSpPr>
              <p:spPr>
                <a:xfrm>
                  <a:off x="7075680" y="2134998"/>
                  <a:ext cx="115889" cy="5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8" h="152" extrusionOk="0">
                      <a:moveTo>
                        <a:pt x="0" y="0"/>
                      </a:moveTo>
                      <a:lnTo>
                        <a:pt x="0" y="152"/>
                      </a:lnTo>
                      <a:lnTo>
                        <a:pt x="3497" y="152"/>
                      </a:lnTo>
                      <a:lnTo>
                        <a:pt x="3497" y="0"/>
                      </a:lnTo>
                      <a:close/>
                    </a:path>
                  </a:pathLst>
                </a:custGeom>
                <a:solidFill>
                  <a:srgbClr val="7284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3550;p46">
                  <a:extLst>
                    <a:ext uri="{FF2B5EF4-FFF2-40B4-BE49-F238E27FC236}">
                      <a16:creationId xmlns:a16="http://schemas.microsoft.com/office/drawing/2014/main" id="{BB912B3D-6134-4D0F-8B52-5297CBFB68F6}"/>
                    </a:ext>
                  </a:extLst>
                </p:cNvPr>
                <p:cNvSpPr/>
                <p:nvPr/>
              </p:nvSpPr>
              <p:spPr>
                <a:xfrm>
                  <a:off x="7075680" y="2155969"/>
                  <a:ext cx="115889" cy="5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8" h="153" extrusionOk="0">
                      <a:moveTo>
                        <a:pt x="0" y="0"/>
                      </a:moveTo>
                      <a:lnTo>
                        <a:pt x="0" y="152"/>
                      </a:lnTo>
                      <a:lnTo>
                        <a:pt x="3497" y="152"/>
                      </a:lnTo>
                      <a:lnTo>
                        <a:pt x="3497" y="0"/>
                      </a:lnTo>
                      <a:close/>
                    </a:path>
                  </a:pathLst>
                </a:custGeom>
                <a:solidFill>
                  <a:srgbClr val="7284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3551;p46">
                  <a:extLst>
                    <a:ext uri="{FF2B5EF4-FFF2-40B4-BE49-F238E27FC236}">
                      <a16:creationId xmlns:a16="http://schemas.microsoft.com/office/drawing/2014/main" id="{7B8E7EBA-93A3-4740-BDD3-BE83D02A8BC1}"/>
                    </a:ext>
                  </a:extLst>
                </p:cNvPr>
                <p:cNvSpPr/>
                <p:nvPr/>
              </p:nvSpPr>
              <p:spPr>
                <a:xfrm>
                  <a:off x="7075680" y="2176642"/>
                  <a:ext cx="115889" cy="5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8" h="153" extrusionOk="0">
                      <a:moveTo>
                        <a:pt x="0" y="1"/>
                      </a:moveTo>
                      <a:lnTo>
                        <a:pt x="0" y="153"/>
                      </a:lnTo>
                      <a:lnTo>
                        <a:pt x="3497" y="153"/>
                      </a:lnTo>
                      <a:lnTo>
                        <a:pt x="3497" y="1"/>
                      </a:lnTo>
                      <a:close/>
                    </a:path>
                  </a:pathLst>
                </a:custGeom>
                <a:solidFill>
                  <a:srgbClr val="7284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3552;p46">
                  <a:extLst>
                    <a:ext uri="{FF2B5EF4-FFF2-40B4-BE49-F238E27FC236}">
                      <a16:creationId xmlns:a16="http://schemas.microsoft.com/office/drawing/2014/main" id="{86997A5F-D342-41C9-919B-1D7530776D78}"/>
                    </a:ext>
                  </a:extLst>
                </p:cNvPr>
                <p:cNvSpPr/>
                <p:nvPr/>
              </p:nvSpPr>
              <p:spPr>
                <a:xfrm>
                  <a:off x="7430627" y="1794527"/>
                  <a:ext cx="107010" cy="17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0" h="5344" extrusionOk="0">
                      <a:moveTo>
                        <a:pt x="0" y="0"/>
                      </a:moveTo>
                      <a:lnTo>
                        <a:pt x="0" y="5344"/>
                      </a:lnTo>
                      <a:lnTo>
                        <a:pt x="3230" y="5344"/>
                      </a:lnTo>
                      <a:lnTo>
                        <a:pt x="3230" y="0"/>
                      </a:lnTo>
                      <a:close/>
                    </a:path>
                  </a:pathLst>
                </a:custGeom>
                <a:solidFill>
                  <a:srgbClr val="F767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3553;p46">
                  <a:extLst>
                    <a:ext uri="{FF2B5EF4-FFF2-40B4-BE49-F238E27FC236}">
                      <a16:creationId xmlns:a16="http://schemas.microsoft.com/office/drawing/2014/main" id="{8FFE5D36-7FEC-4F69-93A7-95E890FC80AD}"/>
                    </a:ext>
                  </a:extLst>
                </p:cNvPr>
                <p:cNvSpPr/>
                <p:nvPr/>
              </p:nvSpPr>
              <p:spPr>
                <a:xfrm>
                  <a:off x="7475848" y="1806023"/>
                  <a:ext cx="16565" cy="16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501" extrusionOk="0">
                      <a:moveTo>
                        <a:pt x="250" y="1"/>
                      </a:moveTo>
                      <a:cubicBezTo>
                        <a:pt x="116" y="1"/>
                        <a:pt x="0" y="117"/>
                        <a:pt x="0" y="251"/>
                      </a:cubicBezTo>
                      <a:cubicBezTo>
                        <a:pt x="0" y="393"/>
                        <a:pt x="116" y="501"/>
                        <a:pt x="250" y="501"/>
                      </a:cubicBezTo>
                      <a:cubicBezTo>
                        <a:pt x="393" y="501"/>
                        <a:pt x="500" y="393"/>
                        <a:pt x="500" y="251"/>
                      </a:cubicBezTo>
                      <a:cubicBezTo>
                        <a:pt x="500" y="117"/>
                        <a:pt x="393" y="1"/>
                        <a:pt x="250" y="1"/>
                      </a:cubicBezTo>
                      <a:close/>
                    </a:path>
                  </a:pathLst>
                </a:custGeom>
                <a:solidFill>
                  <a:srgbClr val="FFF8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3554;p46">
                  <a:extLst>
                    <a:ext uri="{FF2B5EF4-FFF2-40B4-BE49-F238E27FC236}">
                      <a16:creationId xmlns:a16="http://schemas.microsoft.com/office/drawing/2014/main" id="{9A6A419F-DB83-4BDB-A166-CA062A4D0FF7}"/>
                    </a:ext>
                  </a:extLst>
                </p:cNvPr>
                <p:cNvSpPr/>
                <p:nvPr/>
              </p:nvSpPr>
              <p:spPr>
                <a:xfrm>
                  <a:off x="7454546" y="1836767"/>
                  <a:ext cx="62417" cy="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" h="144" extrusionOk="0">
                      <a:moveTo>
                        <a:pt x="1" y="1"/>
                      </a:moveTo>
                      <a:lnTo>
                        <a:pt x="1" y="143"/>
                      </a:lnTo>
                      <a:lnTo>
                        <a:pt x="1883" y="143"/>
                      </a:lnTo>
                      <a:lnTo>
                        <a:pt x="1883" y="1"/>
                      </a:lnTo>
                      <a:close/>
                    </a:path>
                  </a:pathLst>
                </a:custGeom>
                <a:solidFill>
                  <a:srgbClr val="FFF8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3555;p46">
                  <a:extLst>
                    <a:ext uri="{FF2B5EF4-FFF2-40B4-BE49-F238E27FC236}">
                      <a16:creationId xmlns:a16="http://schemas.microsoft.com/office/drawing/2014/main" id="{2A3EF15D-309D-4B9C-8CD6-6858F3566832}"/>
                    </a:ext>
                  </a:extLst>
                </p:cNvPr>
                <p:cNvSpPr/>
                <p:nvPr/>
              </p:nvSpPr>
              <p:spPr>
                <a:xfrm>
                  <a:off x="7454546" y="1857771"/>
                  <a:ext cx="62417" cy="4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" h="143" extrusionOk="0">
                      <a:moveTo>
                        <a:pt x="1" y="0"/>
                      </a:moveTo>
                      <a:lnTo>
                        <a:pt x="1" y="143"/>
                      </a:lnTo>
                      <a:lnTo>
                        <a:pt x="1883" y="143"/>
                      </a:lnTo>
                      <a:lnTo>
                        <a:pt x="1883" y="0"/>
                      </a:lnTo>
                      <a:close/>
                    </a:path>
                  </a:pathLst>
                </a:custGeom>
                <a:solidFill>
                  <a:srgbClr val="FFF8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3556;p46">
                  <a:extLst>
                    <a:ext uri="{FF2B5EF4-FFF2-40B4-BE49-F238E27FC236}">
                      <a16:creationId xmlns:a16="http://schemas.microsoft.com/office/drawing/2014/main" id="{5C37575B-BDBA-4AE6-A761-2C468B1A381E}"/>
                    </a:ext>
                  </a:extLst>
                </p:cNvPr>
                <p:cNvSpPr/>
                <p:nvPr/>
              </p:nvSpPr>
              <p:spPr>
                <a:xfrm>
                  <a:off x="7454546" y="1878742"/>
                  <a:ext cx="62417" cy="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" h="144" extrusionOk="0">
                      <a:moveTo>
                        <a:pt x="1" y="1"/>
                      </a:moveTo>
                      <a:lnTo>
                        <a:pt x="1" y="143"/>
                      </a:lnTo>
                      <a:lnTo>
                        <a:pt x="1883" y="143"/>
                      </a:lnTo>
                      <a:lnTo>
                        <a:pt x="1883" y="1"/>
                      </a:lnTo>
                      <a:close/>
                    </a:path>
                  </a:pathLst>
                </a:custGeom>
                <a:solidFill>
                  <a:srgbClr val="FFF8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3557;p46">
                  <a:extLst>
                    <a:ext uri="{FF2B5EF4-FFF2-40B4-BE49-F238E27FC236}">
                      <a16:creationId xmlns:a16="http://schemas.microsoft.com/office/drawing/2014/main" id="{137081EE-6CB9-49EC-9687-E9673680619E}"/>
                    </a:ext>
                  </a:extLst>
                </p:cNvPr>
                <p:cNvSpPr/>
                <p:nvPr/>
              </p:nvSpPr>
              <p:spPr>
                <a:xfrm>
                  <a:off x="7454546" y="1899713"/>
                  <a:ext cx="62417" cy="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" h="144" extrusionOk="0">
                      <a:moveTo>
                        <a:pt x="1" y="1"/>
                      </a:moveTo>
                      <a:lnTo>
                        <a:pt x="1" y="144"/>
                      </a:lnTo>
                      <a:lnTo>
                        <a:pt x="1883" y="144"/>
                      </a:lnTo>
                      <a:lnTo>
                        <a:pt x="1883" y="1"/>
                      </a:lnTo>
                      <a:close/>
                    </a:path>
                  </a:pathLst>
                </a:custGeom>
                <a:solidFill>
                  <a:srgbClr val="FFF8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3558;p46">
                  <a:extLst>
                    <a:ext uri="{FF2B5EF4-FFF2-40B4-BE49-F238E27FC236}">
                      <a16:creationId xmlns:a16="http://schemas.microsoft.com/office/drawing/2014/main" id="{554C4696-C240-4A10-AFCE-8ED476C78B4D}"/>
                    </a:ext>
                  </a:extLst>
                </p:cNvPr>
                <p:cNvSpPr/>
                <p:nvPr/>
              </p:nvSpPr>
              <p:spPr>
                <a:xfrm>
                  <a:off x="7454546" y="1920717"/>
                  <a:ext cx="62417" cy="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" h="144" extrusionOk="0">
                      <a:moveTo>
                        <a:pt x="1" y="0"/>
                      </a:moveTo>
                      <a:lnTo>
                        <a:pt x="1" y="143"/>
                      </a:lnTo>
                      <a:lnTo>
                        <a:pt x="1883" y="143"/>
                      </a:lnTo>
                      <a:lnTo>
                        <a:pt x="1883" y="0"/>
                      </a:lnTo>
                      <a:close/>
                    </a:path>
                  </a:pathLst>
                </a:custGeom>
                <a:solidFill>
                  <a:srgbClr val="FFF8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3559;p46">
                  <a:extLst>
                    <a:ext uri="{FF2B5EF4-FFF2-40B4-BE49-F238E27FC236}">
                      <a16:creationId xmlns:a16="http://schemas.microsoft.com/office/drawing/2014/main" id="{911567F4-C496-43C3-A896-9D70C7F2B00C}"/>
                    </a:ext>
                  </a:extLst>
                </p:cNvPr>
                <p:cNvSpPr/>
                <p:nvPr/>
              </p:nvSpPr>
              <p:spPr>
                <a:xfrm>
                  <a:off x="7454546" y="1941688"/>
                  <a:ext cx="62417" cy="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" h="144" extrusionOk="0">
                      <a:moveTo>
                        <a:pt x="1" y="1"/>
                      </a:moveTo>
                      <a:lnTo>
                        <a:pt x="1" y="143"/>
                      </a:lnTo>
                      <a:lnTo>
                        <a:pt x="1883" y="143"/>
                      </a:lnTo>
                      <a:lnTo>
                        <a:pt x="1883" y="1"/>
                      </a:lnTo>
                      <a:close/>
                    </a:path>
                  </a:pathLst>
                </a:custGeom>
                <a:solidFill>
                  <a:srgbClr val="FFF8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3560;p46">
                  <a:extLst>
                    <a:ext uri="{FF2B5EF4-FFF2-40B4-BE49-F238E27FC236}">
                      <a16:creationId xmlns:a16="http://schemas.microsoft.com/office/drawing/2014/main" id="{EDC2C588-6251-48E3-88F0-579BB2701286}"/>
                    </a:ext>
                  </a:extLst>
                </p:cNvPr>
                <p:cNvSpPr/>
                <p:nvPr/>
              </p:nvSpPr>
              <p:spPr>
                <a:xfrm>
                  <a:off x="7036355" y="1799828"/>
                  <a:ext cx="86933" cy="120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3641" extrusionOk="0">
                      <a:moveTo>
                        <a:pt x="1" y="1"/>
                      </a:moveTo>
                      <a:lnTo>
                        <a:pt x="1" y="3640"/>
                      </a:lnTo>
                      <a:lnTo>
                        <a:pt x="2623" y="3640"/>
                      </a:lnTo>
                      <a:lnTo>
                        <a:pt x="2623" y="1"/>
                      </a:lnTo>
                      <a:close/>
                    </a:path>
                  </a:pathLst>
                </a:custGeom>
                <a:solidFill>
                  <a:srgbClr val="F767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3561;p46">
                  <a:extLst>
                    <a:ext uri="{FF2B5EF4-FFF2-40B4-BE49-F238E27FC236}">
                      <a16:creationId xmlns:a16="http://schemas.microsoft.com/office/drawing/2014/main" id="{E307CF84-4642-4808-AA76-C17E7FD01C82}"/>
                    </a:ext>
                  </a:extLst>
                </p:cNvPr>
                <p:cNvSpPr/>
                <p:nvPr/>
              </p:nvSpPr>
              <p:spPr>
                <a:xfrm>
                  <a:off x="7071539" y="1815498"/>
                  <a:ext cx="16565" cy="16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500" extrusionOk="0">
                      <a:moveTo>
                        <a:pt x="250" y="0"/>
                      </a:moveTo>
                      <a:cubicBezTo>
                        <a:pt x="107" y="0"/>
                        <a:pt x="0" y="116"/>
                        <a:pt x="0" y="250"/>
                      </a:cubicBezTo>
                      <a:cubicBezTo>
                        <a:pt x="0" y="393"/>
                        <a:pt x="107" y="500"/>
                        <a:pt x="250" y="500"/>
                      </a:cubicBezTo>
                      <a:cubicBezTo>
                        <a:pt x="384" y="500"/>
                        <a:pt x="500" y="393"/>
                        <a:pt x="500" y="250"/>
                      </a:cubicBezTo>
                      <a:cubicBezTo>
                        <a:pt x="500" y="116"/>
                        <a:pt x="384" y="0"/>
                        <a:pt x="250" y="0"/>
                      </a:cubicBezTo>
                      <a:close/>
                    </a:path>
                  </a:pathLst>
                </a:custGeom>
                <a:solidFill>
                  <a:srgbClr val="90B7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3562;p46">
                  <a:extLst>
                    <a:ext uri="{FF2B5EF4-FFF2-40B4-BE49-F238E27FC236}">
                      <a16:creationId xmlns:a16="http://schemas.microsoft.com/office/drawing/2014/main" id="{D03EA4E0-9AA5-4119-9033-03A7476F3584}"/>
                    </a:ext>
                  </a:extLst>
                </p:cNvPr>
                <p:cNvSpPr/>
                <p:nvPr/>
              </p:nvSpPr>
              <p:spPr>
                <a:xfrm>
                  <a:off x="7049077" y="1845944"/>
                  <a:ext cx="26040" cy="2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786" extrusionOk="0">
                      <a:moveTo>
                        <a:pt x="0" y="0"/>
                      </a:moveTo>
                      <a:lnTo>
                        <a:pt x="0" y="785"/>
                      </a:lnTo>
                      <a:lnTo>
                        <a:pt x="785" y="785"/>
                      </a:lnTo>
                      <a:lnTo>
                        <a:pt x="785" y="0"/>
                      </a:lnTo>
                      <a:close/>
                    </a:path>
                  </a:pathLst>
                </a:custGeom>
                <a:solidFill>
                  <a:srgbClr val="90B7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3563;p46">
                  <a:extLst>
                    <a:ext uri="{FF2B5EF4-FFF2-40B4-BE49-F238E27FC236}">
                      <a16:creationId xmlns:a16="http://schemas.microsoft.com/office/drawing/2014/main" id="{23109B2D-000C-4DB2-AF03-6ACA4144834E}"/>
                    </a:ext>
                  </a:extLst>
                </p:cNvPr>
                <p:cNvSpPr/>
                <p:nvPr/>
              </p:nvSpPr>
              <p:spPr>
                <a:xfrm>
                  <a:off x="7084525" y="1845944"/>
                  <a:ext cx="26040" cy="2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786" extrusionOk="0">
                      <a:moveTo>
                        <a:pt x="1" y="0"/>
                      </a:moveTo>
                      <a:lnTo>
                        <a:pt x="1" y="785"/>
                      </a:lnTo>
                      <a:lnTo>
                        <a:pt x="786" y="785"/>
                      </a:lnTo>
                      <a:lnTo>
                        <a:pt x="786" y="0"/>
                      </a:lnTo>
                      <a:close/>
                    </a:path>
                  </a:pathLst>
                </a:custGeom>
                <a:solidFill>
                  <a:srgbClr val="FFF8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3564;p46">
                  <a:extLst>
                    <a:ext uri="{FF2B5EF4-FFF2-40B4-BE49-F238E27FC236}">
                      <a16:creationId xmlns:a16="http://schemas.microsoft.com/office/drawing/2014/main" id="{56ACB4F0-7AA8-452D-8DDE-DBBD33DE6951}"/>
                    </a:ext>
                  </a:extLst>
                </p:cNvPr>
                <p:cNvSpPr/>
                <p:nvPr/>
              </p:nvSpPr>
              <p:spPr>
                <a:xfrm>
                  <a:off x="7049077" y="1881095"/>
                  <a:ext cx="26040" cy="2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786" extrusionOk="0">
                      <a:moveTo>
                        <a:pt x="0" y="1"/>
                      </a:moveTo>
                      <a:lnTo>
                        <a:pt x="0" y="786"/>
                      </a:lnTo>
                      <a:lnTo>
                        <a:pt x="785" y="786"/>
                      </a:lnTo>
                      <a:lnTo>
                        <a:pt x="785" y="1"/>
                      </a:lnTo>
                      <a:close/>
                    </a:path>
                  </a:pathLst>
                </a:custGeom>
                <a:solidFill>
                  <a:srgbClr val="FFF8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3565;p46">
                  <a:extLst>
                    <a:ext uri="{FF2B5EF4-FFF2-40B4-BE49-F238E27FC236}">
                      <a16:creationId xmlns:a16="http://schemas.microsoft.com/office/drawing/2014/main" id="{4E34AF23-CEC3-4EE7-AD27-A34B4F5C5B64}"/>
                    </a:ext>
                  </a:extLst>
                </p:cNvPr>
                <p:cNvSpPr/>
                <p:nvPr/>
              </p:nvSpPr>
              <p:spPr>
                <a:xfrm>
                  <a:off x="7084525" y="1881095"/>
                  <a:ext cx="26040" cy="2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786" extrusionOk="0">
                      <a:moveTo>
                        <a:pt x="1" y="1"/>
                      </a:moveTo>
                      <a:lnTo>
                        <a:pt x="1" y="786"/>
                      </a:lnTo>
                      <a:lnTo>
                        <a:pt x="786" y="786"/>
                      </a:lnTo>
                      <a:lnTo>
                        <a:pt x="786" y="1"/>
                      </a:lnTo>
                      <a:close/>
                    </a:path>
                  </a:pathLst>
                </a:custGeom>
                <a:solidFill>
                  <a:srgbClr val="90B7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3566;p46">
                  <a:extLst>
                    <a:ext uri="{FF2B5EF4-FFF2-40B4-BE49-F238E27FC236}">
                      <a16:creationId xmlns:a16="http://schemas.microsoft.com/office/drawing/2014/main" id="{3B18DC14-F401-4EF5-A5C4-00274B8679DA}"/>
                    </a:ext>
                  </a:extLst>
                </p:cNvPr>
                <p:cNvSpPr/>
                <p:nvPr/>
              </p:nvSpPr>
              <p:spPr>
                <a:xfrm>
                  <a:off x="7267763" y="2148581"/>
                  <a:ext cx="85177" cy="118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3569" extrusionOk="0">
                      <a:moveTo>
                        <a:pt x="1" y="0"/>
                      </a:moveTo>
                      <a:lnTo>
                        <a:pt x="1" y="3569"/>
                      </a:lnTo>
                      <a:lnTo>
                        <a:pt x="2570" y="3569"/>
                      </a:lnTo>
                      <a:lnTo>
                        <a:pt x="2570" y="0"/>
                      </a:lnTo>
                      <a:close/>
                    </a:path>
                  </a:pathLst>
                </a:custGeom>
                <a:solidFill>
                  <a:srgbClr val="7284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3567;p46">
                  <a:extLst>
                    <a:ext uri="{FF2B5EF4-FFF2-40B4-BE49-F238E27FC236}">
                      <a16:creationId xmlns:a16="http://schemas.microsoft.com/office/drawing/2014/main" id="{92166120-BE36-4C95-A76A-4F641EF67DE6}"/>
                    </a:ext>
                  </a:extLst>
                </p:cNvPr>
                <p:cNvSpPr/>
                <p:nvPr/>
              </p:nvSpPr>
              <p:spPr>
                <a:xfrm>
                  <a:off x="7302052" y="2163357"/>
                  <a:ext cx="16598" cy="16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1" y="0"/>
                      </a:moveTo>
                      <a:cubicBezTo>
                        <a:pt x="117" y="0"/>
                        <a:pt x="1" y="107"/>
                        <a:pt x="1" y="250"/>
                      </a:cubicBezTo>
                      <a:cubicBezTo>
                        <a:pt x="1" y="384"/>
                        <a:pt x="117" y="500"/>
                        <a:pt x="251" y="500"/>
                      </a:cubicBezTo>
                      <a:cubicBezTo>
                        <a:pt x="393" y="500"/>
                        <a:pt x="500" y="384"/>
                        <a:pt x="500" y="250"/>
                      </a:cubicBezTo>
                      <a:cubicBezTo>
                        <a:pt x="500" y="107"/>
                        <a:pt x="393" y="0"/>
                        <a:pt x="251" y="0"/>
                      </a:cubicBezTo>
                      <a:close/>
                    </a:path>
                  </a:pathLst>
                </a:custGeom>
                <a:solidFill>
                  <a:srgbClr val="90B7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3568;p46">
                  <a:extLst>
                    <a:ext uri="{FF2B5EF4-FFF2-40B4-BE49-F238E27FC236}">
                      <a16:creationId xmlns:a16="http://schemas.microsoft.com/office/drawing/2014/main" id="{595D867C-78F8-46C0-9A51-C54BF6DDCCA2}"/>
                    </a:ext>
                  </a:extLst>
                </p:cNvPr>
                <p:cNvSpPr/>
                <p:nvPr/>
              </p:nvSpPr>
              <p:spPr>
                <a:xfrm>
                  <a:off x="7280485" y="2191418"/>
                  <a:ext cx="16300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492" extrusionOk="0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491" y="492"/>
                      </a:lnTo>
                      <a:lnTo>
                        <a:pt x="491" y="1"/>
                      </a:lnTo>
                      <a:close/>
                    </a:path>
                  </a:pathLst>
                </a:custGeom>
                <a:solidFill>
                  <a:srgbClr val="90B7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3569;p46">
                  <a:extLst>
                    <a:ext uri="{FF2B5EF4-FFF2-40B4-BE49-F238E27FC236}">
                      <a16:creationId xmlns:a16="http://schemas.microsoft.com/office/drawing/2014/main" id="{F0A2033D-14E8-48D3-B8BD-D092B80A5DDF}"/>
                    </a:ext>
                  </a:extLst>
                </p:cNvPr>
                <p:cNvSpPr/>
                <p:nvPr/>
              </p:nvSpPr>
              <p:spPr>
                <a:xfrm>
                  <a:off x="7302052" y="2191418"/>
                  <a:ext cx="16598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92" extrusionOk="0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00" y="492"/>
                      </a:lnTo>
                      <a:lnTo>
                        <a:pt x="500" y="1"/>
                      </a:lnTo>
                      <a:close/>
                    </a:path>
                  </a:pathLst>
                </a:custGeom>
                <a:solidFill>
                  <a:srgbClr val="FFF8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3570;p46">
                  <a:extLst>
                    <a:ext uri="{FF2B5EF4-FFF2-40B4-BE49-F238E27FC236}">
                      <a16:creationId xmlns:a16="http://schemas.microsoft.com/office/drawing/2014/main" id="{298C2DF4-29F6-471F-BA85-A920A502C652}"/>
                    </a:ext>
                  </a:extLst>
                </p:cNvPr>
                <p:cNvSpPr/>
                <p:nvPr/>
              </p:nvSpPr>
              <p:spPr>
                <a:xfrm>
                  <a:off x="7323917" y="2191418"/>
                  <a:ext cx="16598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92" extrusionOk="0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00" y="492"/>
                      </a:lnTo>
                      <a:lnTo>
                        <a:pt x="500" y="1"/>
                      </a:lnTo>
                      <a:close/>
                    </a:path>
                  </a:pathLst>
                </a:custGeom>
                <a:solidFill>
                  <a:srgbClr val="FFF8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3571;p46">
                  <a:extLst>
                    <a:ext uri="{FF2B5EF4-FFF2-40B4-BE49-F238E27FC236}">
                      <a16:creationId xmlns:a16="http://schemas.microsoft.com/office/drawing/2014/main" id="{BA951CC3-480F-42A1-9312-965389E3503A}"/>
                    </a:ext>
                  </a:extLst>
                </p:cNvPr>
                <p:cNvSpPr/>
                <p:nvPr/>
              </p:nvSpPr>
              <p:spPr>
                <a:xfrm>
                  <a:off x="7280485" y="2213879"/>
                  <a:ext cx="16300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492" extrusionOk="0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491" y="492"/>
                      </a:lnTo>
                      <a:lnTo>
                        <a:pt x="491" y="1"/>
                      </a:lnTo>
                      <a:close/>
                    </a:path>
                  </a:pathLst>
                </a:custGeom>
                <a:solidFill>
                  <a:srgbClr val="FFF8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3572;p46">
                  <a:extLst>
                    <a:ext uri="{FF2B5EF4-FFF2-40B4-BE49-F238E27FC236}">
                      <a16:creationId xmlns:a16="http://schemas.microsoft.com/office/drawing/2014/main" id="{C633CC25-8DF2-4754-9488-B60B2BFB5907}"/>
                    </a:ext>
                  </a:extLst>
                </p:cNvPr>
                <p:cNvSpPr/>
                <p:nvPr/>
              </p:nvSpPr>
              <p:spPr>
                <a:xfrm>
                  <a:off x="7302052" y="2213879"/>
                  <a:ext cx="16598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92" extrusionOk="0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00" y="492"/>
                      </a:lnTo>
                      <a:lnTo>
                        <a:pt x="500" y="1"/>
                      </a:lnTo>
                      <a:close/>
                    </a:path>
                  </a:pathLst>
                </a:custGeom>
                <a:solidFill>
                  <a:srgbClr val="F767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3573;p46">
                  <a:extLst>
                    <a:ext uri="{FF2B5EF4-FFF2-40B4-BE49-F238E27FC236}">
                      <a16:creationId xmlns:a16="http://schemas.microsoft.com/office/drawing/2014/main" id="{23AA7132-12B3-48A5-9E86-FFE6EDB27C28}"/>
                    </a:ext>
                  </a:extLst>
                </p:cNvPr>
                <p:cNvSpPr/>
                <p:nvPr/>
              </p:nvSpPr>
              <p:spPr>
                <a:xfrm>
                  <a:off x="7323917" y="2213879"/>
                  <a:ext cx="16598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92" extrusionOk="0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00" y="492"/>
                      </a:lnTo>
                      <a:lnTo>
                        <a:pt x="500" y="1"/>
                      </a:lnTo>
                      <a:close/>
                    </a:path>
                  </a:pathLst>
                </a:custGeom>
                <a:solidFill>
                  <a:srgbClr val="FFF8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3574;p46">
                  <a:extLst>
                    <a:ext uri="{FF2B5EF4-FFF2-40B4-BE49-F238E27FC236}">
                      <a16:creationId xmlns:a16="http://schemas.microsoft.com/office/drawing/2014/main" id="{6B81F415-2D26-4F22-8128-62BC58D06D60}"/>
                    </a:ext>
                  </a:extLst>
                </p:cNvPr>
                <p:cNvSpPr/>
                <p:nvPr/>
              </p:nvSpPr>
              <p:spPr>
                <a:xfrm>
                  <a:off x="7280485" y="2236341"/>
                  <a:ext cx="16300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492" extrusionOk="0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491" y="492"/>
                      </a:lnTo>
                      <a:lnTo>
                        <a:pt x="491" y="1"/>
                      </a:lnTo>
                      <a:close/>
                    </a:path>
                  </a:pathLst>
                </a:custGeom>
                <a:solidFill>
                  <a:srgbClr val="FFF8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3575;p46">
                  <a:extLst>
                    <a:ext uri="{FF2B5EF4-FFF2-40B4-BE49-F238E27FC236}">
                      <a16:creationId xmlns:a16="http://schemas.microsoft.com/office/drawing/2014/main" id="{33E52ACF-3A26-4CD0-A8B5-71285C7A5CA8}"/>
                    </a:ext>
                  </a:extLst>
                </p:cNvPr>
                <p:cNvSpPr/>
                <p:nvPr/>
              </p:nvSpPr>
              <p:spPr>
                <a:xfrm>
                  <a:off x="7302052" y="2236341"/>
                  <a:ext cx="16598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92" extrusionOk="0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00" y="492"/>
                      </a:lnTo>
                      <a:lnTo>
                        <a:pt x="500" y="1"/>
                      </a:lnTo>
                      <a:close/>
                    </a:path>
                  </a:pathLst>
                </a:custGeom>
                <a:solidFill>
                  <a:srgbClr val="FFF8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3576;p46">
                  <a:extLst>
                    <a:ext uri="{FF2B5EF4-FFF2-40B4-BE49-F238E27FC236}">
                      <a16:creationId xmlns:a16="http://schemas.microsoft.com/office/drawing/2014/main" id="{D6AFD502-9EC3-4334-A189-C1309B921719}"/>
                    </a:ext>
                  </a:extLst>
                </p:cNvPr>
                <p:cNvSpPr/>
                <p:nvPr/>
              </p:nvSpPr>
              <p:spPr>
                <a:xfrm>
                  <a:off x="7323917" y="2236341"/>
                  <a:ext cx="16598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92" extrusionOk="0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00" y="492"/>
                      </a:lnTo>
                      <a:lnTo>
                        <a:pt x="500" y="1"/>
                      </a:lnTo>
                      <a:close/>
                    </a:path>
                  </a:pathLst>
                </a:custGeom>
                <a:solidFill>
                  <a:srgbClr val="90B7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3577;p46">
                  <a:extLst>
                    <a:ext uri="{FF2B5EF4-FFF2-40B4-BE49-F238E27FC236}">
                      <a16:creationId xmlns:a16="http://schemas.microsoft.com/office/drawing/2014/main" id="{9BC046F0-BC52-4C6E-BD55-4EB63704D04D}"/>
                    </a:ext>
                  </a:extLst>
                </p:cNvPr>
                <p:cNvSpPr/>
                <p:nvPr/>
              </p:nvSpPr>
              <p:spPr>
                <a:xfrm>
                  <a:off x="7448351" y="2060788"/>
                  <a:ext cx="75106" cy="16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5060" extrusionOk="0">
                      <a:moveTo>
                        <a:pt x="1" y="1"/>
                      </a:moveTo>
                      <a:lnTo>
                        <a:pt x="1" y="5059"/>
                      </a:lnTo>
                      <a:lnTo>
                        <a:pt x="2267" y="5059"/>
                      </a:lnTo>
                      <a:lnTo>
                        <a:pt x="2267" y="1"/>
                      </a:lnTo>
                      <a:close/>
                    </a:path>
                  </a:pathLst>
                </a:custGeom>
                <a:solidFill>
                  <a:srgbClr val="FFF8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3578;p46">
                  <a:extLst>
                    <a:ext uri="{FF2B5EF4-FFF2-40B4-BE49-F238E27FC236}">
                      <a16:creationId xmlns:a16="http://schemas.microsoft.com/office/drawing/2014/main" id="{0F1E80A7-674A-4AE2-A3AE-2991E1182F16}"/>
                    </a:ext>
                  </a:extLst>
                </p:cNvPr>
                <p:cNvSpPr/>
                <p:nvPr/>
              </p:nvSpPr>
              <p:spPr>
                <a:xfrm>
                  <a:off x="7477604" y="2071158"/>
                  <a:ext cx="16598" cy="16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0" extrusionOk="0">
                      <a:moveTo>
                        <a:pt x="251" y="0"/>
                      </a:moveTo>
                      <a:cubicBezTo>
                        <a:pt x="108" y="0"/>
                        <a:pt x="1" y="116"/>
                        <a:pt x="1" y="250"/>
                      </a:cubicBezTo>
                      <a:cubicBezTo>
                        <a:pt x="1" y="393"/>
                        <a:pt x="108" y="500"/>
                        <a:pt x="251" y="500"/>
                      </a:cubicBezTo>
                      <a:cubicBezTo>
                        <a:pt x="384" y="500"/>
                        <a:pt x="500" y="393"/>
                        <a:pt x="500" y="250"/>
                      </a:cubicBezTo>
                      <a:cubicBezTo>
                        <a:pt x="500" y="116"/>
                        <a:pt x="384" y="0"/>
                        <a:pt x="251" y="0"/>
                      </a:cubicBezTo>
                      <a:close/>
                    </a:path>
                  </a:pathLst>
                </a:custGeom>
                <a:solidFill>
                  <a:srgbClr val="F767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3579;p46">
                  <a:extLst>
                    <a:ext uri="{FF2B5EF4-FFF2-40B4-BE49-F238E27FC236}">
                      <a16:creationId xmlns:a16="http://schemas.microsoft.com/office/drawing/2014/main" id="{D0568D29-47C0-4FED-A75F-84DE1A2AC6FC}"/>
                    </a:ext>
                  </a:extLst>
                </p:cNvPr>
                <p:cNvSpPr/>
                <p:nvPr/>
              </p:nvSpPr>
              <p:spPr>
                <a:xfrm>
                  <a:off x="7458687" y="2102465"/>
                  <a:ext cx="13053" cy="45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1366" extrusionOk="0">
                      <a:moveTo>
                        <a:pt x="1" y="1"/>
                      </a:moveTo>
                      <a:lnTo>
                        <a:pt x="1" y="1366"/>
                      </a:lnTo>
                      <a:lnTo>
                        <a:pt x="393" y="1366"/>
                      </a:lnTo>
                      <a:lnTo>
                        <a:pt x="393" y="1"/>
                      </a:lnTo>
                      <a:close/>
                    </a:path>
                  </a:pathLst>
                </a:custGeom>
                <a:solidFill>
                  <a:srgbClr val="7284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3580;p46">
                  <a:extLst>
                    <a:ext uri="{FF2B5EF4-FFF2-40B4-BE49-F238E27FC236}">
                      <a16:creationId xmlns:a16="http://schemas.microsoft.com/office/drawing/2014/main" id="{BB99EAF4-8491-4FCA-B44E-55BDDCB09217}"/>
                    </a:ext>
                  </a:extLst>
                </p:cNvPr>
                <p:cNvSpPr/>
                <p:nvPr/>
              </p:nvSpPr>
              <p:spPr>
                <a:xfrm>
                  <a:off x="7479095" y="2102465"/>
                  <a:ext cx="13318" cy="45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1366" extrusionOk="0">
                      <a:moveTo>
                        <a:pt x="0" y="1"/>
                      </a:moveTo>
                      <a:lnTo>
                        <a:pt x="0" y="1366"/>
                      </a:lnTo>
                      <a:lnTo>
                        <a:pt x="402" y="1366"/>
                      </a:lnTo>
                      <a:lnTo>
                        <a:pt x="402" y="1"/>
                      </a:lnTo>
                      <a:close/>
                    </a:path>
                  </a:pathLst>
                </a:custGeom>
                <a:solidFill>
                  <a:srgbClr val="90B7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3581;p46">
                  <a:extLst>
                    <a:ext uri="{FF2B5EF4-FFF2-40B4-BE49-F238E27FC236}">
                      <a16:creationId xmlns:a16="http://schemas.microsoft.com/office/drawing/2014/main" id="{9B5DD21A-BB14-4983-B163-0CBF7D39BEEC}"/>
                    </a:ext>
                  </a:extLst>
                </p:cNvPr>
                <p:cNvSpPr/>
                <p:nvPr/>
              </p:nvSpPr>
              <p:spPr>
                <a:xfrm>
                  <a:off x="7499768" y="2102465"/>
                  <a:ext cx="13053" cy="45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1366" extrusionOk="0">
                      <a:moveTo>
                        <a:pt x="1" y="1"/>
                      </a:moveTo>
                      <a:lnTo>
                        <a:pt x="1" y="1366"/>
                      </a:lnTo>
                      <a:lnTo>
                        <a:pt x="393" y="1366"/>
                      </a:lnTo>
                      <a:lnTo>
                        <a:pt x="393" y="1"/>
                      </a:lnTo>
                      <a:close/>
                    </a:path>
                  </a:pathLst>
                </a:custGeom>
                <a:solidFill>
                  <a:srgbClr val="F767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3582;p46">
                  <a:extLst>
                    <a:ext uri="{FF2B5EF4-FFF2-40B4-BE49-F238E27FC236}">
                      <a16:creationId xmlns:a16="http://schemas.microsoft.com/office/drawing/2014/main" id="{FD8CCE83-47DC-43F7-BDDE-747C71BBA518}"/>
                    </a:ext>
                  </a:extLst>
                </p:cNvPr>
                <p:cNvSpPr/>
                <p:nvPr/>
              </p:nvSpPr>
              <p:spPr>
                <a:xfrm>
                  <a:off x="7458687" y="2160707"/>
                  <a:ext cx="54134" cy="5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152" extrusionOk="0">
                      <a:moveTo>
                        <a:pt x="1" y="0"/>
                      </a:moveTo>
                      <a:lnTo>
                        <a:pt x="1" y="152"/>
                      </a:lnTo>
                      <a:lnTo>
                        <a:pt x="1633" y="152"/>
                      </a:lnTo>
                      <a:lnTo>
                        <a:pt x="1633" y="0"/>
                      </a:lnTo>
                      <a:close/>
                    </a:path>
                  </a:pathLst>
                </a:custGeom>
                <a:solidFill>
                  <a:srgbClr val="90B7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3583;p46">
                  <a:extLst>
                    <a:ext uri="{FF2B5EF4-FFF2-40B4-BE49-F238E27FC236}">
                      <a16:creationId xmlns:a16="http://schemas.microsoft.com/office/drawing/2014/main" id="{52E245D8-FA25-4350-8724-5AA6872380F6}"/>
                    </a:ext>
                  </a:extLst>
                </p:cNvPr>
                <p:cNvSpPr/>
                <p:nvPr/>
              </p:nvSpPr>
              <p:spPr>
                <a:xfrm>
                  <a:off x="7458687" y="2175482"/>
                  <a:ext cx="54134" cy="5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152" extrusionOk="0">
                      <a:moveTo>
                        <a:pt x="1" y="0"/>
                      </a:moveTo>
                      <a:lnTo>
                        <a:pt x="1" y="152"/>
                      </a:lnTo>
                      <a:lnTo>
                        <a:pt x="1633" y="152"/>
                      </a:lnTo>
                      <a:lnTo>
                        <a:pt x="1633" y="0"/>
                      </a:lnTo>
                      <a:close/>
                    </a:path>
                  </a:pathLst>
                </a:custGeom>
                <a:solidFill>
                  <a:srgbClr val="90B7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3584;p46">
                  <a:extLst>
                    <a:ext uri="{FF2B5EF4-FFF2-40B4-BE49-F238E27FC236}">
                      <a16:creationId xmlns:a16="http://schemas.microsoft.com/office/drawing/2014/main" id="{58C825F1-8BF7-4E22-B982-AD4B1EBABCD1}"/>
                    </a:ext>
                  </a:extLst>
                </p:cNvPr>
                <p:cNvSpPr/>
                <p:nvPr/>
              </p:nvSpPr>
              <p:spPr>
                <a:xfrm>
                  <a:off x="7458687" y="2190258"/>
                  <a:ext cx="54134" cy="4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143" extrusionOk="0">
                      <a:moveTo>
                        <a:pt x="1" y="0"/>
                      </a:moveTo>
                      <a:lnTo>
                        <a:pt x="1" y="143"/>
                      </a:lnTo>
                      <a:lnTo>
                        <a:pt x="1633" y="143"/>
                      </a:lnTo>
                      <a:lnTo>
                        <a:pt x="1633" y="0"/>
                      </a:lnTo>
                      <a:close/>
                    </a:path>
                  </a:pathLst>
                </a:custGeom>
                <a:solidFill>
                  <a:srgbClr val="90B7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3585;p46">
                  <a:extLst>
                    <a:ext uri="{FF2B5EF4-FFF2-40B4-BE49-F238E27FC236}">
                      <a16:creationId xmlns:a16="http://schemas.microsoft.com/office/drawing/2014/main" id="{B0930CEE-8E58-4321-A02C-B1AB2AE2DA9B}"/>
                    </a:ext>
                  </a:extLst>
                </p:cNvPr>
                <p:cNvSpPr/>
                <p:nvPr/>
              </p:nvSpPr>
              <p:spPr>
                <a:xfrm>
                  <a:off x="7458687" y="2205034"/>
                  <a:ext cx="54134" cy="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144" extrusionOk="0">
                      <a:moveTo>
                        <a:pt x="1" y="0"/>
                      </a:moveTo>
                      <a:lnTo>
                        <a:pt x="1" y="143"/>
                      </a:lnTo>
                      <a:lnTo>
                        <a:pt x="1633" y="143"/>
                      </a:lnTo>
                      <a:lnTo>
                        <a:pt x="1633" y="0"/>
                      </a:lnTo>
                      <a:close/>
                    </a:path>
                  </a:pathLst>
                </a:custGeom>
                <a:solidFill>
                  <a:srgbClr val="90B7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3586;p46">
                  <a:extLst>
                    <a:ext uri="{FF2B5EF4-FFF2-40B4-BE49-F238E27FC236}">
                      <a16:creationId xmlns:a16="http://schemas.microsoft.com/office/drawing/2014/main" id="{A2FD0A1F-0F79-4DC6-BA07-9AC26C6EDDD6}"/>
                    </a:ext>
                  </a:extLst>
                </p:cNvPr>
                <p:cNvSpPr/>
                <p:nvPr/>
              </p:nvSpPr>
              <p:spPr>
                <a:xfrm>
                  <a:off x="7223436" y="1809866"/>
                  <a:ext cx="79545" cy="124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" h="3757" extrusionOk="0">
                      <a:moveTo>
                        <a:pt x="1" y="1"/>
                      </a:moveTo>
                      <a:lnTo>
                        <a:pt x="1" y="3757"/>
                      </a:lnTo>
                      <a:lnTo>
                        <a:pt x="2400" y="3757"/>
                      </a:lnTo>
                      <a:lnTo>
                        <a:pt x="240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3587;p46">
                  <a:extLst>
                    <a:ext uri="{FF2B5EF4-FFF2-40B4-BE49-F238E27FC236}">
                      <a16:creationId xmlns:a16="http://schemas.microsoft.com/office/drawing/2014/main" id="{073D60CF-F407-4416-8B84-9554021B16D1}"/>
                    </a:ext>
                  </a:extLst>
                </p:cNvPr>
                <p:cNvSpPr/>
                <p:nvPr/>
              </p:nvSpPr>
              <p:spPr>
                <a:xfrm>
                  <a:off x="7255075" y="1818149"/>
                  <a:ext cx="16565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492" extrusionOk="0">
                      <a:moveTo>
                        <a:pt x="250" y="1"/>
                      </a:moveTo>
                      <a:cubicBezTo>
                        <a:pt x="107" y="1"/>
                        <a:pt x="0" y="108"/>
                        <a:pt x="0" y="242"/>
                      </a:cubicBezTo>
                      <a:cubicBezTo>
                        <a:pt x="0" y="384"/>
                        <a:pt x="107" y="491"/>
                        <a:pt x="250" y="491"/>
                      </a:cubicBezTo>
                      <a:cubicBezTo>
                        <a:pt x="384" y="491"/>
                        <a:pt x="500" y="384"/>
                        <a:pt x="500" y="242"/>
                      </a:cubicBezTo>
                      <a:cubicBezTo>
                        <a:pt x="500" y="108"/>
                        <a:pt x="384" y="1"/>
                        <a:pt x="250" y="1"/>
                      </a:cubicBezTo>
                      <a:close/>
                    </a:path>
                  </a:pathLst>
                </a:custGeom>
                <a:solidFill>
                  <a:srgbClr val="FFF8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3588;p46">
                  <a:extLst>
                    <a:ext uri="{FF2B5EF4-FFF2-40B4-BE49-F238E27FC236}">
                      <a16:creationId xmlns:a16="http://schemas.microsoft.com/office/drawing/2014/main" id="{FD61ED5D-F3E0-4315-B252-5868DB15EF5F}"/>
                    </a:ext>
                  </a:extLst>
                </p:cNvPr>
                <p:cNvSpPr/>
                <p:nvPr/>
              </p:nvSpPr>
              <p:spPr>
                <a:xfrm>
                  <a:off x="7237616" y="1854525"/>
                  <a:ext cx="47641" cy="5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8" h="152" extrusionOk="0">
                      <a:moveTo>
                        <a:pt x="1" y="0"/>
                      </a:moveTo>
                      <a:lnTo>
                        <a:pt x="1" y="152"/>
                      </a:lnTo>
                      <a:lnTo>
                        <a:pt x="1437" y="152"/>
                      </a:lnTo>
                      <a:lnTo>
                        <a:pt x="1437" y="0"/>
                      </a:lnTo>
                      <a:close/>
                    </a:path>
                  </a:pathLst>
                </a:custGeom>
                <a:solidFill>
                  <a:srgbClr val="90B7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3589;p46">
                  <a:extLst>
                    <a:ext uri="{FF2B5EF4-FFF2-40B4-BE49-F238E27FC236}">
                      <a16:creationId xmlns:a16="http://schemas.microsoft.com/office/drawing/2014/main" id="{6E899AA2-D74A-4DE1-84E5-B910C17002DF}"/>
                    </a:ext>
                  </a:extLst>
                </p:cNvPr>
                <p:cNvSpPr/>
                <p:nvPr/>
              </p:nvSpPr>
              <p:spPr>
                <a:xfrm>
                  <a:off x="7237616" y="1874303"/>
                  <a:ext cx="47641" cy="5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8" h="153" extrusionOk="0">
                      <a:moveTo>
                        <a:pt x="1" y="1"/>
                      </a:moveTo>
                      <a:lnTo>
                        <a:pt x="1" y="152"/>
                      </a:lnTo>
                      <a:lnTo>
                        <a:pt x="1437" y="152"/>
                      </a:lnTo>
                      <a:lnTo>
                        <a:pt x="1437" y="1"/>
                      </a:lnTo>
                      <a:close/>
                    </a:path>
                  </a:pathLst>
                </a:custGeom>
                <a:solidFill>
                  <a:srgbClr val="90B7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3590;p46">
                  <a:extLst>
                    <a:ext uri="{FF2B5EF4-FFF2-40B4-BE49-F238E27FC236}">
                      <a16:creationId xmlns:a16="http://schemas.microsoft.com/office/drawing/2014/main" id="{5C3B5A4D-6887-45EB-8DD2-6AF390CC6E27}"/>
                    </a:ext>
                  </a:extLst>
                </p:cNvPr>
                <p:cNvSpPr/>
                <p:nvPr/>
              </p:nvSpPr>
              <p:spPr>
                <a:xfrm>
                  <a:off x="7237616" y="1894114"/>
                  <a:ext cx="47641" cy="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8" h="144" extrusionOk="0">
                      <a:moveTo>
                        <a:pt x="1" y="0"/>
                      </a:moveTo>
                      <a:lnTo>
                        <a:pt x="1" y="143"/>
                      </a:lnTo>
                      <a:lnTo>
                        <a:pt x="1437" y="143"/>
                      </a:lnTo>
                      <a:lnTo>
                        <a:pt x="1437" y="0"/>
                      </a:lnTo>
                      <a:close/>
                    </a:path>
                  </a:pathLst>
                </a:custGeom>
                <a:solidFill>
                  <a:srgbClr val="90B7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3591;p46">
                  <a:extLst>
                    <a:ext uri="{FF2B5EF4-FFF2-40B4-BE49-F238E27FC236}">
                      <a16:creationId xmlns:a16="http://schemas.microsoft.com/office/drawing/2014/main" id="{77DA94F5-3EA0-475A-A755-F0DF82B24C3E}"/>
                    </a:ext>
                  </a:extLst>
                </p:cNvPr>
                <p:cNvSpPr/>
                <p:nvPr/>
              </p:nvSpPr>
              <p:spPr>
                <a:xfrm>
                  <a:off x="7237616" y="1913628"/>
                  <a:ext cx="47641" cy="5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8" h="152" extrusionOk="0">
                      <a:moveTo>
                        <a:pt x="1" y="0"/>
                      </a:moveTo>
                      <a:lnTo>
                        <a:pt x="1" y="152"/>
                      </a:lnTo>
                      <a:lnTo>
                        <a:pt x="1437" y="152"/>
                      </a:lnTo>
                      <a:lnTo>
                        <a:pt x="1437" y="0"/>
                      </a:lnTo>
                      <a:close/>
                    </a:path>
                  </a:pathLst>
                </a:custGeom>
                <a:solidFill>
                  <a:srgbClr val="90B7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" name="Google Shape;3607;p46">
                <a:extLst>
                  <a:ext uri="{FF2B5EF4-FFF2-40B4-BE49-F238E27FC236}">
                    <a16:creationId xmlns:a16="http://schemas.microsoft.com/office/drawing/2014/main" id="{C2A7606C-5E3A-44F5-9273-F74A563513D1}"/>
                  </a:ext>
                </a:extLst>
              </p:cNvPr>
              <p:cNvGrpSpPr/>
              <p:nvPr/>
            </p:nvGrpSpPr>
            <p:grpSpPr>
              <a:xfrm>
                <a:off x="4710775" y="1610527"/>
                <a:ext cx="3829122" cy="3387193"/>
                <a:chOff x="4710775" y="1610527"/>
                <a:chExt cx="3829122" cy="3387193"/>
              </a:xfrm>
            </p:grpSpPr>
            <p:grpSp>
              <p:nvGrpSpPr>
                <p:cNvPr id="34" name="Google Shape;3608;p46">
                  <a:extLst>
                    <a:ext uri="{FF2B5EF4-FFF2-40B4-BE49-F238E27FC236}">
                      <a16:creationId xmlns:a16="http://schemas.microsoft.com/office/drawing/2014/main" id="{E5CE653C-A880-4018-BFB0-1F30B48EAC7E}"/>
                    </a:ext>
                  </a:extLst>
                </p:cNvPr>
                <p:cNvGrpSpPr/>
                <p:nvPr/>
              </p:nvGrpSpPr>
              <p:grpSpPr>
                <a:xfrm>
                  <a:off x="4710775" y="1610527"/>
                  <a:ext cx="3829122" cy="3387193"/>
                  <a:chOff x="4710775" y="1597902"/>
                  <a:chExt cx="3829122" cy="3387193"/>
                </a:xfrm>
              </p:grpSpPr>
              <p:sp>
                <p:nvSpPr>
                  <p:cNvPr id="47" name="Google Shape;3609;p46">
                    <a:extLst>
                      <a:ext uri="{FF2B5EF4-FFF2-40B4-BE49-F238E27FC236}">
                        <a16:creationId xmlns:a16="http://schemas.microsoft.com/office/drawing/2014/main" id="{B48364D6-ED2D-4064-8518-0BD1C85ACDDD}"/>
                      </a:ext>
                    </a:extLst>
                  </p:cNvPr>
                  <p:cNvSpPr/>
                  <p:nvPr/>
                </p:nvSpPr>
                <p:spPr>
                  <a:xfrm>
                    <a:off x="4710775" y="4696544"/>
                    <a:ext cx="3829122" cy="2885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87" h="2088" extrusionOk="0">
                        <a:moveTo>
                          <a:pt x="11848" y="0"/>
                        </a:moveTo>
                        <a:cubicBezTo>
                          <a:pt x="5300" y="0"/>
                          <a:pt x="1" y="1044"/>
                          <a:pt x="1" y="1044"/>
                        </a:cubicBezTo>
                        <a:cubicBezTo>
                          <a:pt x="1" y="1044"/>
                          <a:pt x="5300" y="2088"/>
                          <a:pt x="11848" y="2088"/>
                        </a:cubicBezTo>
                        <a:cubicBezTo>
                          <a:pt x="18387" y="2088"/>
                          <a:pt x="23686" y="1044"/>
                          <a:pt x="23686" y="1044"/>
                        </a:cubicBezTo>
                        <a:cubicBezTo>
                          <a:pt x="23686" y="1044"/>
                          <a:pt x="18387" y="0"/>
                          <a:pt x="11848" y="0"/>
                        </a:cubicBezTo>
                        <a:close/>
                      </a:path>
                    </a:pathLst>
                  </a:custGeom>
                  <a:solidFill>
                    <a:srgbClr val="353535">
                      <a:alpha val="268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" name="Google Shape;3610;p46">
                    <a:extLst>
                      <a:ext uri="{FF2B5EF4-FFF2-40B4-BE49-F238E27FC236}">
                        <a16:creationId xmlns:a16="http://schemas.microsoft.com/office/drawing/2014/main" id="{28595542-E2F0-463E-8AC4-57E9E3B8F65F}"/>
                      </a:ext>
                    </a:extLst>
                  </p:cNvPr>
                  <p:cNvSpPr/>
                  <p:nvPr/>
                </p:nvSpPr>
                <p:spPr>
                  <a:xfrm>
                    <a:off x="7238894" y="3026488"/>
                    <a:ext cx="1617" cy="7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" h="46" extrusionOk="0">
                        <a:moveTo>
                          <a:pt x="0" y="1"/>
                        </a:moveTo>
                        <a:cubicBezTo>
                          <a:pt x="0" y="19"/>
                          <a:pt x="0" y="37"/>
                          <a:pt x="0" y="45"/>
                        </a:cubicBezTo>
                        <a:cubicBezTo>
                          <a:pt x="9" y="37"/>
                          <a:pt x="9" y="19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4B7A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9" name="Google Shape;3611;p46">
                    <a:extLst>
                      <a:ext uri="{FF2B5EF4-FFF2-40B4-BE49-F238E27FC236}">
                        <a16:creationId xmlns:a16="http://schemas.microsoft.com/office/drawing/2014/main" id="{F61FFE39-87C3-42AA-92D7-34E3FB6A4E17}"/>
                      </a:ext>
                    </a:extLst>
                  </p:cNvPr>
                  <p:cNvGrpSpPr/>
                  <p:nvPr/>
                </p:nvGrpSpPr>
                <p:grpSpPr>
                  <a:xfrm>
                    <a:off x="6788553" y="1597902"/>
                    <a:ext cx="1060081" cy="3217243"/>
                    <a:chOff x="4541532" y="401501"/>
                    <a:chExt cx="574476" cy="1743479"/>
                  </a:xfrm>
                </p:grpSpPr>
                <p:sp>
                  <p:nvSpPr>
                    <p:cNvPr id="133" name="Google Shape;3612;p46">
                      <a:extLst>
                        <a:ext uri="{FF2B5EF4-FFF2-40B4-BE49-F238E27FC236}">
                          <a16:creationId xmlns:a16="http://schemas.microsoft.com/office/drawing/2014/main" id="{6FA18DA5-47AE-4BDC-A715-A6ADDA9D6F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67286" y="2008675"/>
                      <a:ext cx="229862" cy="10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24" h="1241" extrusionOk="0">
                          <a:moveTo>
                            <a:pt x="2579" y="1"/>
                          </a:moveTo>
                          <a:lnTo>
                            <a:pt x="1687" y="18"/>
                          </a:lnTo>
                          <a:lnTo>
                            <a:pt x="1660" y="233"/>
                          </a:lnTo>
                          <a:cubicBezTo>
                            <a:pt x="1660" y="233"/>
                            <a:pt x="1142" y="473"/>
                            <a:pt x="1053" y="482"/>
                          </a:cubicBezTo>
                          <a:cubicBezTo>
                            <a:pt x="1028" y="482"/>
                            <a:pt x="912" y="461"/>
                            <a:pt x="767" y="461"/>
                          </a:cubicBezTo>
                          <a:cubicBezTo>
                            <a:pt x="451" y="461"/>
                            <a:pt x="1" y="566"/>
                            <a:pt x="99" y="1241"/>
                          </a:cubicBezTo>
                          <a:lnTo>
                            <a:pt x="2623" y="1214"/>
                          </a:lnTo>
                          <a:lnTo>
                            <a:pt x="2579" y="1"/>
                          </a:lnTo>
                          <a:close/>
                        </a:path>
                      </a:pathLst>
                    </a:custGeom>
                    <a:solidFill>
                      <a:srgbClr val="35353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" name="Google Shape;3613;p46">
                      <a:extLst>
                        <a:ext uri="{FF2B5EF4-FFF2-40B4-BE49-F238E27FC236}">
                          <a16:creationId xmlns:a16="http://schemas.microsoft.com/office/drawing/2014/main" id="{3ED87414-D640-43DB-98FB-544E7FD2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2831" y="2006309"/>
                      <a:ext cx="132188" cy="138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9" h="1583" extrusionOk="0">
                          <a:moveTo>
                            <a:pt x="1080" y="1"/>
                          </a:moveTo>
                          <a:lnTo>
                            <a:pt x="304" y="170"/>
                          </a:lnTo>
                          <a:lnTo>
                            <a:pt x="295" y="483"/>
                          </a:lnTo>
                          <a:cubicBezTo>
                            <a:pt x="295" y="483"/>
                            <a:pt x="36" y="1036"/>
                            <a:pt x="10" y="1169"/>
                          </a:cubicBezTo>
                          <a:cubicBezTo>
                            <a:pt x="10" y="1178"/>
                            <a:pt x="10" y="1187"/>
                            <a:pt x="10" y="1187"/>
                          </a:cubicBezTo>
                          <a:cubicBezTo>
                            <a:pt x="1" y="1277"/>
                            <a:pt x="1" y="1428"/>
                            <a:pt x="1" y="1428"/>
                          </a:cubicBezTo>
                          <a:cubicBezTo>
                            <a:pt x="1" y="1428"/>
                            <a:pt x="411" y="1582"/>
                            <a:pt x="838" y="1582"/>
                          </a:cubicBezTo>
                          <a:cubicBezTo>
                            <a:pt x="1077" y="1582"/>
                            <a:pt x="1320" y="1534"/>
                            <a:pt x="1499" y="1384"/>
                          </a:cubicBezTo>
                          <a:cubicBezTo>
                            <a:pt x="1499" y="1384"/>
                            <a:pt x="1508" y="1303"/>
                            <a:pt x="1482" y="1169"/>
                          </a:cubicBezTo>
                          <a:cubicBezTo>
                            <a:pt x="1455" y="1000"/>
                            <a:pt x="1383" y="759"/>
                            <a:pt x="1151" y="545"/>
                          </a:cubicBezTo>
                          <a:lnTo>
                            <a:pt x="1080" y="1"/>
                          </a:lnTo>
                          <a:close/>
                        </a:path>
                      </a:pathLst>
                    </a:custGeom>
                    <a:solidFill>
                      <a:srgbClr val="35353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5" name="Google Shape;3614;p46">
                      <a:extLst>
                        <a:ext uri="{FF2B5EF4-FFF2-40B4-BE49-F238E27FC236}">
                          <a16:creationId xmlns:a16="http://schemas.microsoft.com/office/drawing/2014/main" id="{F077099E-53B4-4366-A920-A697A7A543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7951" y="1217045"/>
                      <a:ext cx="322806" cy="8120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85" h="9270" extrusionOk="0">
                          <a:moveTo>
                            <a:pt x="3587" y="1"/>
                          </a:moveTo>
                          <a:lnTo>
                            <a:pt x="348" y="36"/>
                          </a:lnTo>
                          <a:lnTo>
                            <a:pt x="0" y="5130"/>
                          </a:lnTo>
                          <a:lnTo>
                            <a:pt x="455" y="9207"/>
                          </a:lnTo>
                          <a:lnTo>
                            <a:pt x="1660" y="9243"/>
                          </a:lnTo>
                          <a:lnTo>
                            <a:pt x="1660" y="9243"/>
                          </a:lnTo>
                          <a:lnTo>
                            <a:pt x="1383" y="5496"/>
                          </a:lnTo>
                          <a:lnTo>
                            <a:pt x="1820" y="2204"/>
                          </a:lnTo>
                          <a:lnTo>
                            <a:pt x="2605" y="9270"/>
                          </a:lnTo>
                          <a:lnTo>
                            <a:pt x="3685" y="9198"/>
                          </a:lnTo>
                          <a:lnTo>
                            <a:pt x="3587" y="1"/>
                          </a:lnTo>
                          <a:close/>
                        </a:path>
                      </a:pathLst>
                    </a:custGeom>
                    <a:solidFill>
                      <a:srgbClr val="18396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6" name="Google Shape;3615;p46">
                      <a:extLst>
                        <a:ext uri="{FF2B5EF4-FFF2-40B4-BE49-F238E27FC236}">
                          <a16:creationId xmlns:a16="http://schemas.microsoft.com/office/drawing/2014/main" id="{BECEFA3B-98E5-4631-95A6-77D8E82BF9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56412" y="1378051"/>
                      <a:ext cx="136831" cy="6510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62" h="7432" extrusionOk="0">
                          <a:moveTo>
                            <a:pt x="0" y="0"/>
                          </a:moveTo>
                          <a:lnTo>
                            <a:pt x="687" y="393"/>
                          </a:lnTo>
                          <a:lnTo>
                            <a:pt x="1472" y="7432"/>
                          </a:lnTo>
                          <a:lnTo>
                            <a:pt x="1562" y="7423"/>
                          </a:lnTo>
                          <a:lnTo>
                            <a:pt x="955" y="10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53535">
                        <a:alpha val="2682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" name="Google Shape;3616;p46">
                      <a:extLst>
                        <a:ext uri="{FF2B5EF4-FFF2-40B4-BE49-F238E27FC236}">
                          <a16:creationId xmlns:a16="http://schemas.microsoft.com/office/drawing/2014/main" id="{EF895E69-BA4E-4B87-B43B-6425E01EE5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2831" y="2108712"/>
                      <a:ext cx="132188" cy="362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9" h="414" extrusionOk="0">
                          <a:moveTo>
                            <a:pt x="10" y="0"/>
                          </a:moveTo>
                          <a:cubicBezTo>
                            <a:pt x="10" y="9"/>
                            <a:pt x="10" y="18"/>
                            <a:pt x="10" y="18"/>
                          </a:cubicBezTo>
                          <a:cubicBezTo>
                            <a:pt x="1" y="108"/>
                            <a:pt x="1" y="259"/>
                            <a:pt x="1" y="259"/>
                          </a:cubicBezTo>
                          <a:cubicBezTo>
                            <a:pt x="1" y="259"/>
                            <a:pt x="411" y="413"/>
                            <a:pt x="838" y="413"/>
                          </a:cubicBezTo>
                          <a:cubicBezTo>
                            <a:pt x="1077" y="413"/>
                            <a:pt x="1320" y="365"/>
                            <a:pt x="1499" y="215"/>
                          </a:cubicBezTo>
                          <a:cubicBezTo>
                            <a:pt x="1499" y="215"/>
                            <a:pt x="1508" y="134"/>
                            <a:pt x="1482" y="0"/>
                          </a:cubicBezTo>
                          <a:cubicBezTo>
                            <a:pt x="1250" y="119"/>
                            <a:pt x="1009" y="159"/>
                            <a:pt x="792" y="159"/>
                          </a:cubicBezTo>
                          <a:cubicBezTo>
                            <a:pt x="373" y="159"/>
                            <a:pt x="39" y="12"/>
                            <a:pt x="10" y="0"/>
                          </a:cubicBezTo>
                          <a:close/>
                        </a:path>
                      </a:pathLst>
                    </a:custGeom>
                    <a:solidFill>
                      <a:srgbClr val="35353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" name="Google Shape;3617;p46">
                      <a:extLst>
                        <a:ext uri="{FF2B5EF4-FFF2-40B4-BE49-F238E27FC236}">
                          <a16:creationId xmlns:a16="http://schemas.microsoft.com/office/drawing/2014/main" id="{4EB80D79-9634-4CED-96DC-380D9533EE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4294" y="2093821"/>
                      <a:ext cx="222854" cy="235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4" h="269" extrusionOk="0">
                          <a:moveTo>
                            <a:pt x="2525" y="1"/>
                          </a:moveTo>
                          <a:lnTo>
                            <a:pt x="1" y="63"/>
                          </a:lnTo>
                          <a:lnTo>
                            <a:pt x="19" y="269"/>
                          </a:lnTo>
                          <a:lnTo>
                            <a:pt x="2543" y="242"/>
                          </a:lnTo>
                          <a:lnTo>
                            <a:pt x="2525" y="1"/>
                          </a:lnTo>
                          <a:close/>
                        </a:path>
                      </a:pathLst>
                    </a:custGeom>
                    <a:solidFill>
                      <a:srgbClr val="35353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" name="Google Shape;3618;p46">
                      <a:extLst>
                        <a:ext uri="{FF2B5EF4-FFF2-40B4-BE49-F238E27FC236}">
                          <a16:creationId xmlns:a16="http://schemas.microsoft.com/office/drawing/2014/main" id="{53E829A1-D775-4DE9-A3EF-030BBAC1A7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70478" y="727894"/>
                      <a:ext cx="362664" cy="579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40" h="6617" extrusionOk="0">
                          <a:moveTo>
                            <a:pt x="1891" y="0"/>
                          </a:moveTo>
                          <a:cubicBezTo>
                            <a:pt x="857" y="161"/>
                            <a:pt x="0" y="723"/>
                            <a:pt x="0" y="723"/>
                          </a:cubicBezTo>
                          <a:lnTo>
                            <a:pt x="9" y="910"/>
                          </a:lnTo>
                          <a:lnTo>
                            <a:pt x="18" y="999"/>
                          </a:lnTo>
                          <a:lnTo>
                            <a:pt x="89" y="2837"/>
                          </a:lnTo>
                          <a:lnTo>
                            <a:pt x="45" y="6486"/>
                          </a:lnTo>
                          <a:cubicBezTo>
                            <a:pt x="596" y="6569"/>
                            <a:pt x="1068" y="6616"/>
                            <a:pt x="1622" y="6616"/>
                          </a:cubicBezTo>
                          <a:cubicBezTo>
                            <a:pt x="2136" y="6616"/>
                            <a:pt x="2721" y="6576"/>
                            <a:pt x="3506" y="6486"/>
                          </a:cubicBezTo>
                          <a:cubicBezTo>
                            <a:pt x="3506" y="6423"/>
                            <a:pt x="3747" y="3337"/>
                            <a:pt x="3756" y="3283"/>
                          </a:cubicBezTo>
                          <a:cubicBezTo>
                            <a:pt x="3756" y="3229"/>
                            <a:pt x="4015" y="1722"/>
                            <a:pt x="4077" y="1258"/>
                          </a:cubicBezTo>
                          <a:cubicBezTo>
                            <a:pt x="4113" y="981"/>
                            <a:pt x="4139" y="821"/>
                            <a:pt x="4139" y="821"/>
                          </a:cubicBezTo>
                          <a:cubicBezTo>
                            <a:pt x="4139" y="821"/>
                            <a:pt x="3684" y="321"/>
                            <a:pt x="2783" y="54"/>
                          </a:cubicBezTo>
                          <a:cubicBezTo>
                            <a:pt x="2661" y="17"/>
                            <a:pt x="2534" y="10"/>
                            <a:pt x="2400" y="10"/>
                          </a:cubicBezTo>
                          <a:cubicBezTo>
                            <a:pt x="2322" y="10"/>
                            <a:pt x="2242" y="12"/>
                            <a:pt x="2159" y="12"/>
                          </a:cubicBezTo>
                          <a:cubicBezTo>
                            <a:pt x="2073" y="12"/>
                            <a:pt x="1984" y="10"/>
                            <a:pt x="1891" y="0"/>
                          </a:cubicBezTo>
                          <a:close/>
                        </a:path>
                      </a:pathLst>
                    </a:custGeom>
                    <a:solidFill>
                      <a:srgbClr val="35353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" name="Google Shape;3619;p46">
                      <a:extLst>
                        <a:ext uri="{FF2B5EF4-FFF2-40B4-BE49-F238E27FC236}">
                          <a16:creationId xmlns:a16="http://schemas.microsoft.com/office/drawing/2014/main" id="{1D54870D-3B09-4729-BF9E-F2E1D5F6AD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4930" y="829421"/>
                      <a:ext cx="88" cy="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" h="1" extrusionOk="0">
                          <a:moveTo>
                            <a:pt x="0" y="1"/>
                          </a:moveTo>
                          <a:lnTo>
                            <a:pt x="0" y="1"/>
                          </a:lnTo>
                          <a:cubicBezTo>
                            <a:pt x="0" y="1"/>
                            <a:pt x="0" y="1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D0D1D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1" name="Google Shape;3620;p46">
                      <a:extLst>
                        <a:ext uri="{FF2B5EF4-FFF2-40B4-BE49-F238E27FC236}">
                          <a16:creationId xmlns:a16="http://schemas.microsoft.com/office/drawing/2014/main" id="{3911E209-21C1-4ACE-BA16-12ACF7EAEA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6345" y="1047454"/>
                      <a:ext cx="876" cy="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" h="1" extrusionOk="0">
                          <a:moveTo>
                            <a:pt x="9" y="1"/>
                          </a:moveTo>
                          <a:cubicBezTo>
                            <a:pt x="9" y="1"/>
                            <a:pt x="9" y="1"/>
                            <a:pt x="0" y="1"/>
                          </a:cubicBezTo>
                          <a:cubicBezTo>
                            <a:pt x="9" y="1"/>
                            <a:pt x="9" y="1"/>
                            <a:pt x="9" y="1"/>
                          </a:cubicBezTo>
                          <a:lnTo>
                            <a:pt x="9" y="1"/>
                          </a:lnTo>
                          <a:cubicBezTo>
                            <a:pt x="9" y="1"/>
                            <a:pt x="9" y="1"/>
                            <a:pt x="9" y="1"/>
                          </a:cubicBezTo>
                          <a:close/>
                        </a:path>
                      </a:pathLst>
                    </a:custGeom>
                    <a:solidFill>
                      <a:srgbClr val="D0D1D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2" name="Google Shape;3621;p46">
                      <a:extLst>
                        <a:ext uri="{FF2B5EF4-FFF2-40B4-BE49-F238E27FC236}">
                          <a16:creationId xmlns:a16="http://schemas.microsoft.com/office/drawing/2014/main" id="{F08A0230-C77C-48EA-BEDA-235E8FA1FB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90751" y="636441"/>
                      <a:ext cx="123604" cy="2697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11" h="3079" extrusionOk="0">
                          <a:moveTo>
                            <a:pt x="1312" y="0"/>
                          </a:moveTo>
                          <a:lnTo>
                            <a:pt x="1294" y="18"/>
                          </a:lnTo>
                          <a:lnTo>
                            <a:pt x="590" y="652"/>
                          </a:lnTo>
                          <a:lnTo>
                            <a:pt x="10" y="545"/>
                          </a:lnTo>
                          <a:cubicBezTo>
                            <a:pt x="10" y="545"/>
                            <a:pt x="10" y="768"/>
                            <a:pt x="1" y="919"/>
                          </a:cubicBezTo>
                          <a:cubicBezTo>
                            <a:pt x="1" y="973"/>
                            <a:pt x="1" y="1017"/>
                            <a:pt x="1" y="1035"/>
                          </a:cubicBezTo>
                          <a:cubicBezTo>
                            <a:pt x="1" y="1098"/>
                            <a:pt x="10" y="1338"/>
                            <a:pt x="10" y="1338"/>
                          </a:cubicBezTo>
                          <a:cubicBezTo>
                            <a:pt x="10" y="1338"/>
                            <a:pt x="117" y="2373"/>
                            <a:pt x="429" y="3078"/>
                          </a:cubicBezTo>
                          <a:cubicBezTo>
                            <a:pt x="759" y="2712"/>
                            <a:pt x="1116" y="1909"/>
                            <a:pt x="1268" y="1553"/>
                          </a:cubicBezTo>
                          <a:cubicBezTo>
                            <a:pt x="1312" y="1446"/>
                            <a:pt x="1339" y="1383"/>
                            <a:pt x="1339" y="1383"/>
                          </a:cubicBezTo>
                          <a:lnTo>
                            <a:pt x="1410" y="1098"/>
                          </a:lnTo>
                          <a:cubicBezTo>
                            <a:pt x="1410" y="1098"/>
                            <a:pt x="1357" y="964"/>
                            <a:pt x="1330" y="803"/>
                          </a:cubicBezTo>
                          <a:cubicBezTo>
                            <a:pt x="1312" y="759"/>
                            <a:pt x="1303" y="714"/>
                            <a:pt x="1303" y="669"/>
                          </a:cubicBezTo>
                          <a:cubicBezTo>
                            <a:pt x="1294" y="634"/>
                            <a:pt x="1294" y="589"/>
                            <a:pt x="1286" y="553"/>
                          </a:cubicBezTo>
                          <a:cubicBezTo>
                            <a:pt x="1286" y="482"/>
                            <a:pt x="1286" y="393"/>
                            <a:pt x="1286" y="321"/>
                          </a:cubicBezTo>
                          <a:cubicBezTo>
                            <a:pt x="1286" y="250"/>
                            <a:pt x="1294" y="188"/>
                            <a:pt x="1294" y="134"/>
                          </a:cubicBezTo>
                          <a:cubicBezTo>
                            <a:pt x="1303" y="54"/>
                            <a:pt x="1312" y="0"/>
                            <a:pt x="1312" y="0"/>
                          </a:cubicBezTo>
                          <a:close/>
                        </a:path>
                      </a:pathLst>
                    </a:custGeom>
                    <a:solidFill>
                      <a:srgbClr val="F4B7A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" name="Google Shape;3622;p46">
                      <a:extLst>
                        <a:ext uri="{FF2B5EF4-FFF2-40B4-BE49-F238E27FC236}">
                          <a16:creationId xmlns:a16="http://schemas.microsoft.com/office/drawing/2014/main" id="{0A1D7F62-6EFE-4EDB-9C92-2D3A2A29B2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90751" y="631710"/>
                      <a:ext cx="114230" cy="1104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4" h="1261" extrusionOk="0">
                          <a:moveTo>
                            <a:pt x="1294" y="1"/>
                          </a:moveTo>
                          <a:lnTo>
                            <a:pt x="581" y="661"/>
                          </a:lnTo>
                          <a:lnTo>
                            <a:pt x="10" y="554"/>
                          </a:lnTo>
                          <a:lnTo>
                            <a:pt x="1" y="964"/>
                          </a:lnTo>
                          <a:cubicBezTo>
                            <a:pt x="1" y="964"/>
                            <a:pt x="1" y="964"/>
                            <a:pt x="1" y="973"/>
                          </a:cubicBezTo>
                          <a:cubicBezTo>
                            <a:pt x="79" y="1111"/>
                            <a:pt x="296" y="1260"/>
                            <a:pt x="553" y="1260"/>
                          </a:cubicBezTo>
                          <a:cubicBezTo>
                            <a:pt x="795" y="1260"/>
                            <a:pt x="1074" y="1127"/>
                            <a:pt x="1303" y="723"/>
                          </a:cubicBezTo>
                          <a:cubicBezTo>
                            <a:pt x="1294" y="688"/>
                            <a:pt x="1294" y="643"/>
                            <a:pt x="1286" y="607"/>
                          </a:cubicBezTo>
                          <a:cubicBezTo>
                            <a:pt x="1286" y="536"/>
                            <a:pt x="1286" y="447"/>
                            <a:pt x="1286" y="375"/>
                          </a:cubicBezTo>
                          <a:cubicBezTo>
                            <a:pt x="1277" y="268"/>
                            <a:pt x="1286" y="161"/>
                            <a:pt x="1294" y="72"/>
                          </a:cubicBezTo>
                          <a:cubicBezTo>
                            <a:pt x="1294" y="54"/>
                            <a:pt x="1294" y="28"/>
                            <a:pt x="1294" y="1"/>
                          </a:cubicBezTo>
                          <a:close/>
                        </a:path>
                      </a:pathLst>
                    </a:custGeom>
                    <a:solidFill>
                      <a:srgbClr val="E07F8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" name="Google Shape;3623;p46">
                      <a:extLst>
                        <a:ext uri="{FF2B5EF4-FFF2-40B4-BE49-F238E27FC236}">
                          <a16:creationId xmlns:a16="http://schemas.microsoft.com/office/drawing/2014/main" id="{B4A608D3-9B8F-49CA-94CC-6162EFFE45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82166" y="732536"/>
                      <a:ext cx="132188" cy="27909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9" h="3186" extrusionOk="0">
                          <a:moveTo>
                            <a:pt x="1508" y="1"/>
                          </a:moveTo>
                          <a:lnTo>
                            <a:pt x="1508" y="1"/>
                          </a:lnTo>
                          <a:cubicBezTo>
                            <a:pt x="1245" y="360"/>
                            <a:pt x="887" y="616"/>
                            <a:pt x="596" y="616"/>
                          </a:cubicBezTo>
                          <a:cubicBezTo>
                            <a:pt x="591" y="616"/>
                            <a:pt x="586" y="616"/>
                            <a:pt x="581" y="616"/>
                          </a:cubicBezTo>
                          <a:cubicBezTo>
                            <a:pt x="331" y="616"/>
                            <a:pt x="126" y="384"/>
                            <a:pt x="1" y="90"/>
                          </a:cubicBezTo>
                          <a:lnTo>
                            <a:pt x="1" y="90"/>
                          </a:lnTo>
                          <a:cubicBezTo>
                            <a:pt x="28" y="357"/>
                            <a:pt x="81" y="2070"/>
                            <a:pt x="277" y="2713"/>
                          </a:cubicBezTo>
                          <a:cubicBezTo>
                            <a:pt x="322" y="2864"/>
                            <a:pt x="375" y="3025"/>
                            <a:pt x="447" y="3185"/>
                          </a:cubicBezTo>
                          <a:cubicBezTo>
                            <a:pt x="572" y="3052"/>
                            <a:pt x="697" y="2864"/>
                            <a:pt x="813" y="2650"/>
                          </a:cubicBezTo>
                          <a:cubicBezTo>
                            <a:pt x="1071" y="2222"/>
                            <a:pt x="1508" y="1"/>
                            <a:pt x="1508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" name="Google Shape;3624;p46">
                      <a:extLst>
                        <a:ext uri="{FF2B5EF4-FFF2-40B4-BE49-F238E27FC236}">
                          <a16:creationId xmlns:a16="http://schemas.microsoft.com/office/drawing/2014/main" id="{B76AFF6B-880C-450D-B480-A1AAFC9623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80589" y="728682"/>
                      <a:ext cx="53261" cy="961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8" h="1098" extrusionOk="0">
                          <a:moveTo>
                            <a:pt x="108" y="0"/>
                          </a:moveTo>
                          <a:lnTo>
                            <a:pt x="1" y="143"/>
                          </a:lnTo>
                          <a:lnTo>
                            <a:pt x="260" y="1097"/>
                          </a:lnTo>
                          <a:lnTo>
                            <a:pt x="608" y="669"/>
                          </a:lnTo>
                          <a:lnTo>
                            <a:pt x="108" y="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" name="Google Shape;3625;p46">
                      <a:extLst>
                        <a:ext uri="{FF2B5EF4-FFF2-40B4-BE49-F238E27FC236}">
                          <a16:creationId xmlns:a16="http://schemas.microsoft.com/office/drawing/2014/main" id="{F2135D26-969F-4F4E-BF67-9A5453E378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4550" y="714579"/>
                      <a:ext cx="83746" cy="1149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6" h="1312" extrusionOk="0">
                          <a:moveTo>
                            <a:pt x="866" y="0"/>
                          </a:moveTo>
                          <a:lnTo>
                            <a:pt x="1" y="830"/>
                          </a:lnTo>
                          <a:lnTo>
                            <a:pt x="348" y="1312"/>
                          </a:lnTo>
                          <a:lnTo>
                            <a:pt x="955" y="179"/>
                          </a:lnTo>
                          <a:lnTo>
                            <a:pt x="866" y="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7" name="Google Shape;3626;p46">
                      <a:extLst>
                        <a:ext uri="{FF2B5EF4-FFF2-40B4-BE49-F238E27FC236}">
                          <a16:creationId xmlns:a16="http://schemas.microsoft.com/office/drawing/2014/main" id="{51768CC4-4BCC-4891-93EF-587A0B1744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18957" y="787373"/>
                      <a:ext cx="31273" cy="429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7" h="490" extrusionOk="0">
                          <a:moveTo>
                            <a:pt x="164" y="0"/>
                          </a:moveTo>
                          <a:cubicBezTo>
                            <a:pt x="102" y="0"/>
                            <a:pt x="44" y="23"/>
                            <a:pt x="0" y="70"/>
                          </a:cubicBezTo>
                          <a:cubicBezTo>
                            <a:pt x="27" y="222"/>
                            <a:pt x="89" y="356"/>
                            <a:pt x="170" y="490"/>
                          </a:cubicBezTo>
                          <a:lnTo>
                            <a:pt x="357" y="70"/>
                          </a:lnTo>
                          <a:cubicBezTo>
                            <a:pt x="298" y="25"/>
                            <a:pt x="229" y="0"/>
                            <a:pt x="164" y="0"/>
                          </a:cubicBezTo>
                          <a:close/>
                        </a:path>
                      </a:pathLst>
                    </a:custGeom>
                    <a:solidFill>
                      <a:srgbClr val="A0C0D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8" name="Google Shape;3627;p46">
                      <a:extLst>
                        <a:ext uri="{FF2B5EF4-FFF2-40B4-BE49-F238E27FC236}">
                          <a16:creationId xmlns:a16="http://schemas.microsoft.com/office/drawing/2014/main" id="{8D1F254C-8502-4A37-99E7-9491613851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0912" y="816982"/>
                      <a:ext cx="61057" cy="1946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7" h="2222" extrusionOk="0">
                          <a:moveTo>
                            <a:pt x="313" y="0"/>
                          </a:moveTo>
                          <a:lnTo>
                            <a:pt x="1" y="1508"/>
                          </a:lnTo>
                          <a:cubicBezTo>
                            <a:pt x="1" y="1695"/>
                            <a:pt x="161" y="2061"/>
                            <a:pt x="233" y="2221"/>
                          </a:cubicBezTo>
                          <a:cubicBezTo>
                            <a:pt x="429" y="2034"/>
                            <a:pt x="616" y="1713"/>
                            <a:pt x="697" y="1499"/>
                          </a:cubicBezTo>
                          <a:lnTo>
                            <a:pt x="447" y="0"/>
                          </a:lnTo>
                          <a:close/>
                        </a:path>
                      </a:pathLst>
                    </a:custGeom>
                    <a:solidFill>
                      <a:srgbClr val="A0C0D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9" name="Google Shape;3628;p46">
                      <a:extLst>
                        <a:ext uri="{FF2B5EF4-FFF2-40B4-BE49-F238E27FC236}">
                          <a16:creationId xmlns:a16="http://schemas.microsoft.com/office/drawing/2014/main" id="{190CAF9D-DE97-444E-8A77-78A7D98152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41532" y="791140"/>
                      <a:ext cx="183697" cy="3424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97" h="3909" extrusionOk="0">
                          <a:moveTo>
                            <a:pt x="1472" y="1"/>
                          </a:moveTo>
                          <a:cubicBezTo>
                            <a:pt x="1472" y="1"/>
                            <a:pt x="0" y="3391"/>
                            <a:pt x="286" y="3640"/>
                          </a:cubicBezTo>
                          <a:cubicBezTo>
                            <a:pt x="562" y="3890"/>
                            <a:pt x="1998" y="3908"/>
                            <a:pt x="1998" y="3908"/>
                          </a:cubicBezTo>
                          <a:lnTo>
                            <a:pt x="2097" y="3346"/>
                          </a:lnTo>
                          <a:lnTo>
                            <a:pt x="1329" y="3087"/>
                          </a:lnTo>
                          <a:lnTo>
                            <a:pt x="1329" y="3078"/>
                          </a:lnTo>
                          <a:lnTo>
                            <a:pt x="1445" y="2400"/>
                          </a:lnTo>
                          <a:lnTo>
                            <a:pt x="1552" y="1767"/>
                          </a:lnTo>
                          <a:lnTo>
                            <a:pt x="1472" y="1"/>
                          </a:lnTo>
                          <a:close/>
                        </a:path>
                      </a:pathLst>
                    </a:custGeom>
                    <a:solidFill>
                      <a:srgbClr val="F4B7A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0" name="Google Shape;3629;p46">
                      <a:extLst>
                        <a:ext uri="{FF2B5EF4-FFF2-40B4-BE49-F238E27FC236}">
                          <a16:creationId xmlns:a16="http://schemas.microsoft.com/office/drawing/2014/main" id="{44845B04-3B13-4DF5-A3F8-07732EFD6B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8236" y="791140"/>
                      <a:ext cx="100915" cy="210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2" h="2400" extrusionOk="0">
                          <a:moveTo>
                            <a:pt x="1053" y="1"/>
                          </a:moveTo>
                          <a:lnTo>
                            <a:pt x="0" y="2035"/>
                          </a:lnTo>
                          <a:cubicBezTo>
                            <a:pt x="361" y="2262"/>
                            <a:pt x="707" y="2400"/>
                            <a:pt x="1022" y="2400"/>
                          </a:cubicBezTo>
                          <a:cubicBezTo>
                            <a:pt x="1066" y="2400"/>
                            <a:pt x="1109" y="2397"/>
                            <a:pt x="1151" y="2392"/>
                          </a:cubicBezTo>
                          <a:lnTo>
                            <a:pt x="1133" y="1767"/>
                          </a:lnTo>
                          <a:lnTo>
                            <a:pt x="1053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1" name="Google Shape;3630;p46">
                      <a:extLst>
                        <a:ext uri="{FF2B5EF4-FFF2-40B4-BE49-F238E27FC236}">
                          <a16:creationId xmlns:a16="http://schemas.microsoft.com/office/drawing/2014/main" id="{388DAB3E-2277-45FF-AFBD-594ED2D476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06393" y="1047454"/>
                      <a:ext cx="121676" cy="1340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89" h="1530" extrusionOk="0">
                          <a:moveTo>
                            <a:pt x="919" y="1"/>
                          </a:moveTo>
                          <a:lnTo>
                            <a:pt x="901" y="10"/>
                          </a:lnTo>
                          <a:lnTo>
                            <a:pt x="884" y="10"/>
                          </a:lnTo>
                          <a:lnTo>
                            <a:pt x="509" y="135"/>
                          </a:lnTo>
                          <a:lnTo>
                            <a:pt x="188" y="411"/>
                          </a:lnTo>
                          <a:lnTo>
                            <a:pt x="72" y="946"/>
                          </a:lnTo>
                          <a:cubicBezTo>
                            <a:pt x="0" y="946"/>
                            <a:pt x="232" y="1152"/>
                            <a:pt x="464" y="1321"/>
                          </a:cubicBezTo>
                          <a:cubicBezTo>
                            <a:pt x="500" y="1348"/>
                            <a:pt x="536" y="1375"/>
                            <a:pt x="580" y="1401"/>
                          </a:cubicBezTo>
                          <a:cubicBezTo>
                            <a:pt x="598" y="1410"/>
                            <a:pt x="616" y="1428"/>
                            <a:pt x="634" y="1437"/>
                          </a:cubicBezTo>
                          <a:cubicBezTo>
                            <a:pt x="670" y="1455"/>
                            <a:pt x="705" y="1473"/>
                            <a:pt x="732" y="1491"/>
                          </a:cubicBezTo>
                          <a:cubicBezTo>
                            <a:pt x="777" y="1508"/>
                            <a:pt x="812" y="1526"/>
                            <a:pt x="830" y="1526"/>
                          </a:cubicBezTo>
                          <a:cubicBezTo>
                            <a:pt x="842" y="1529"/>
                            <a:pt x="852" y="1530"/>
                            <a:pt x="861" y="1530"/>
                          </a:cubicBezTo>
                          <a:cubicBezTo>
                            <a:pt x="884" y="1530"/>
                            <a:pt x="895" y="1521"/>
                            <a:pt x="901" y="1508"/>
                          </a:cubicBezTo>
                          <a:cubicBezTo>
                            <a:pt x="910" y="1500"/>
                            <a:pt x="910" y="1482"/>
                            <a:pt x="901" y="1464"/>
                          </a:cubicBezTo>
                          <a:cubicBezTo>
                            <a:pt x="893" y="1446"/>
                            <a:pt x="884" y="1428"/>
                            <a:pt x="866" y="1401"/>
                          </a:cubicBezTo>
                          <a:cubicBezTo>
                            <a:pt x="839" y="1366"/>
                            <a:pt x="794" y="1321"/>
                            <a:pt x="768" y="1294"/>
                          </a:cubicBezTo>
                          <a:cubicBezTo>
                            <a:pt x="759" y="1285"/>
                            <a:pt x="759" y="1276"/>
                            <a:pt x="750" y="1268"/>
                          </a:cubicBezTo>
                          <a:cubicBezTo>
                            <a:pt x="723" y="1241"/>
                            <a:pt x="706" y="1223"/>
                            <a:pt x="697" y="1214"/>
                          </a:cubicBezTo>
                          <a:lnTo>
                            <a:pt x="697" y="1214"/>
                          </a:lnTo>
                          <a:cubicBezTo>
                            <a:pt x="706" y="1223"/>
                            <a:pt x="723" y="1241"/>
                            <a:pt x="759" y="1259"/>
                          </a:cubicBezTo>
                          <a:cubicBezTo>
                            <a:pt x="768" y="1268"/>
                            <a:pt x="768" y="1276"/>
                            <a:pt x="777" y="1276"/>
                          </a:cubicBezTo>
                          <a:cubicBezTo>
                            <a:pt x="812" y="1303"/>
                            <a:pt x="857" y="1339"/>
                            <a:pt x="901" y="1375"/>
                          </a:cubicBezTo>
                          <a:cubicBezTo>
                            <a:pt x="919" y="1384"/>
                            <a:pt x="928" y="1392"/>
                            <a:pt x="946" y="1401"/>
                          </a:cubicBezTo>
                          <a:cubicBezTo>
                            <a:pt x="991" y="1437"/>
                            <a:pt x="1035" y="1473"/>
                            <a:pt x="1071" y="1491"/>
                          </a:cubicBezTo>
                          <a:cubicBezTo>
                            <a:pt x="1089" y="1500"/>
                            <a:pt x="1098" y="1508"/>
                            <a:pt x="1107" y="1517"/>
                          </a:cubicBezTo>
                          <a:cubicBezTo>
                            <a:pt x="1114" y="1520"/>
                            <a:pt x="1121" y="1521"/>
                            <a:pt x="1128" y="1521"/>
                          </a:cubicBezTo>
                          <a:cubicBezTo>
                            <a:pt x="1166" y="1521"/>
                            <a:pt x="1201" y="1484"/>
                            <a:pt x="1178" y="1446"/>
                          </a:cubicBezTo>
                          <a:cubicBezTo>
                            <a:pt x="1178" y="1446"/>
                            <a:pt x="1178" y="1437"/>
                            <a:pt x="1169" y="1437"/>
                          </a:cubicBezTo>
                          <a:cubicBezTo>
                            <a:pt x="1151" y="1401"/>
                            <a:pt x="1098" y="1348"/>
                            <a:pt x="1044" y="1294"/>
                          </a:cubicBezTo>
                          <a:cubicBezTo>
                            <a:pt x="1035" y="1285"/>
                            <a:pt x="1035" y="1285"/>
                            <a:pt x="1026" y="1276"/>
                          </a:cubicBezTo>
                          <a:cubicBezTo>
                            <a:pt x="991" y="1232"/>
                            <a:pt x="946" y="1187"/>
                            <a:pt x="901" y="1152"/>
                          </a:cubicBezTo>
                          <a:cubicBezTo>
                            <a:pt x="901" y="1143"/>
                            <a:pt x="901" y="1143"/>
                            <a:pt x="901" y="1143"/>
                          </a:cubicBezTo>
                          <a:cubicBezTo>
                            <a:pt x="857" y="1107"/>
                            <a:pt x="830" y="1071"/>
                            <a:pt x="812" y="1054"/>
                          </a:cubicBezTo>
                          <a:lnTo>
                            <a:pt x="812" y="1054"/>
                          </a:lnTo>
                          <a:cubicBezTo>
                            <a:pt x="830" y="1071"/>
                            <a:pt x="857" y="1098"/>
                            <a:pt x="901" y="1143"/>
                          </a:cubicBezTo>
                          <a:lnTo>
                            <a:pt x="910" y="1143"/>
                          </a:lnTo>
                          <a:cubicBezTo>
                            <a:pt x="955" y="1178"/>
                            <a:pt x="1000" y="1223"/>
                            <a:pt x="1053" y="1259"/>
                          </a:cubicBezTo>
                          <a:cubicBezTo>
                            <a:pt x="1053" y="1268"/>
                            <a:pt x="1053" y="1268"/>
                            <a:pt x="1062" y="1268"/>
                          </a:cubicBezTo>
                          <a:cubicBezTo>
                            <a:pt x="1125" y="1321"/>
                            <a:pt x="1187" y="1375"/>
                            <a:pt x="1232" y="1401"/>
                          </a:cubicBezTo>
                          <a:cubicBezTo>
                            <a:pt x="1249" y="1410"/>
                            <a:pt x="1258" y="1419"/>
                            <a:pt x="1276" y="1419"/>
                          </a:cubicBezTo>
                          <a:cubicBezTo>
                            <a:pt x="1280" y="1420"/>
                            <a:pt x="1284" y="1420"/>
                            <a:pt x="1288" y="1420"/>
                          </a:cubicBezTo>
                          <a:cubicBezTo>
                            <a:pt x="1338" y="1420"/>
                            <a:pt x="1389" y="1371"/>
                            <a:pt x="1348" y="1330"/>
                          </a:cubicBezTo>
                          <a:cubicBezTo>
                            <a:pt x="1348" y="1321"/>
                            <a:pt x="1348" y="1321"/>
                            <a:pt x="1348" y="1321"/>
                          </a:cubicBezTo>
                          <a:cubicBezTo>
                            <a:pt x="1285" y="1259"/>
                            <a:pt x="955" y="964"/>
                            <a:pt x="919" y="929"/>
                          </a:cubicBezTo>
                          <a:lnTo>
                            <a:pt x="919" y="929"/>
                          </a:lnTo>
                          <a:cubicBezTo>
                            <a:pt x="955" y="955"/>
                            <a:pt x="1178" y="1107"/>
                            <a:pt x="1267" y="1143"/>
                          </a:cubicBezTo>
                          <a:cubicBezTo>
                            <a:pt x="1276" y="1145"/>
                            <a:pt x="1284" y="1146"/>
                            <a:pt x="1290" y="1146"/>
                          </a:cubicBezTo>
                          <a:cubicBezTo>
                            <a:pt x="1356" y="1146"/>
                            <a:pt x="1353" y="1042"/>
                            <a:pt x="1321" y="1018"/>
                          </a:cubicBezTo>
                          <a:cubicBezTo>
                            <a:pt x="1303" y="991"/>
                            <a:pt x="1080" y="822"/>
                            <a:pt x="901" y="679"/>
                          </a:cubicBezTo>
                          <a:cubicBezTo>
                            <a:pt x="777" y="581"/>
                            <a:pt x="670" y="491"/>
                            <a:pt x="670" y="491"/>
                          </a:cubicBezTo>
                          <a:cubicBezTo>
                            <a:pt x="554" y="304"/>
                            <a:pt x="705" y="304"/>
                            <a:pt x="821" y="251"/>
                          </a:cubicBezTo>
                          <a:cubicBezTo>
                            <a:pt x="866" y="233"/>
                            <a:pt x="884" y="206"/>
                            <a:pt x="901" y="188"/>
                          </a:cubicBezTo>
                          <a:cubicBezTo>
                            <a:pt x="955" y="117"/>
                            <a:pt x="928" y="36"/>
                            <a:pt x="919" y="10"/>
                          </a:cubicBezTo>
                          <a:cubicBezTo>
                            <a:pt x="919" y="10"/>
                            <a:pt x="919" y="1"/>
                            <a:pt x="919" y="1"/>
                          </a:cubicBezTo>
                          <a:close/>
                        </a:path>
                      </a:pathLst>
                    </a:custGeom>
                    <a:solidFill>
                      <a:srgbClr val="F4B7A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" name="Google Shape;3631;p46">
                      <a:extLst>
                        <a:ext uri="{FF2B5EF4-FFF2-40B4-BE49-F238E27FC236}">
                          <a16:creationId xmlns:a16="http://schemas.microsoft.com/office/drawing/2014/main" id="{7A4D0CAF-A9FA-4E02-9BEF-FDCBF3DD30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5637" y="1106846"/>
                      <a:ext cx="79628" cy="712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09" h="813" extrusionOk="0">
                          <a:moveTo>
                            <a:pt x="453" y="1"/>
                          </a:moveTo>
                          <a:cubicBezTo>
                            <a:pt x="275" y="144"/>
                            <a:pt x="61" y="313"/>
                            <a:pt x="43" y="340"/>
                          </a:cubicBezTo>
                          <a:cubicBezTo>
                            <a:pt x="11" y="364"/>
                            <a:pt x="0" y="468"/>
                            <a:pt x="71" y="468"/>
                          </a:cubicBezTo>
                          <a:cubicBezTo>
                            <a:pt x="79" y="468"/>
                            <a:pt x="87" y="467"/>
                            <a:pt x="97" y="465"/>
                          </a:cubicBezTo>
                          <a:cubicBezTo>
                            <a:pt x="186" y="429"/>
                            <a:pt x="409" y="277"/>
                            <a:pt x="445" y="251"/>
                          </a:cubicBezTo>
                          <a:lnTo>
                            <a:pt x="445" y="251"/>
                          </a:lnTo>
                          <a:cubicBezTo>
                            <a:pt x="400" y="286"/>
                            <a:pt x="79" y="581"/>
                            <a:pt x="16" y="643"/>
                          </a:cubicBezTo>
                          <a:cubicBezTo>
                            <a:pt x="52" y="670"/>
                            <a:pt x="88" y="697"/>
                            <a:pt x="132" y="723"/>
                          </a:cubicBezTo>
                          <a:cubicBezTo>
                            <a:pt x="168" y="697"/>
                            <a:pt x="230" y="643"/>
                            <a:pt x="302" y="590"/>
                          </a:cubicBezTo>
                          <a:cubicBezTo>
                            <a:pt x="302" y="590"/>
                            <a:pt x="302" y="590"/>
                            <a:pt x="311" y="581"/>
                          </a:cubicBezTo>
                          <a:cubicBezTo>
                            <a:pt x="355" y="545"/>
                            <a:pt x="409" y="500"/>
                            <a:pt x="453" y="465"/>
                          </a:cubicBezTo>
                          <a:cubicBezTo>
                            <a:pt x="498" y="420"/>
                            <a:pt x="534" y="393"/>
                            <a:pt x="552" y="376"/>
                          </a:cubicBezTo>
                          <a:lnTo>
                            <a:pt x="552" y="376"/>
                          </a:lnTo>
                          <a:cubicBezTo>
                            <a:pt x="534" y="393"/>
                            <a:pt x="498" y="429"/>
                            <a:pt x="462" y="465"/>
                          </a:cubicBezTo>
                          <a:cubicBezTo>
                            <a:pt x="462" y="465"/>
                            <a:pt x="462" y="465"/>
                            <a:pt x="453" y="474"/>
                          </a:cubicBezTo>
                          <a:cubicBezTo>
                            <a:pt x="418" y="509"/>
                            <a:pt x="373" y="554"/>
                            <a:pt x="329" y="598"/>
                          </a:cubicBezTo>
                          <a:cubicBezTo>
                            <a:pt x="329" y="607"/>
                            <a:pt x="320" y="607"/>
                            <a:pt x="320" y="616"/>
                          </a:cubicBezTo>
                          <a:cubicBezTo>
                            <a:pt x="257" y="670"/>
                            <a:pt x="213" y="723"/>
                            <a:pt x="186" y="759"/>
                          </a:cubicBezTo>
                          <a:cubicBezTo>
                            <a:pt x="222" y="777"/>
                            <a:pt x="257" y="795"/>
                            <a:pt x="284" y="813"/>
                          </a:cubicBezTo>
                          <a:cubicBezTo>
                            <a:pt x="320" y="795"/>
                            <a:pt x="364" y="759"/>
                            <a:pt x="418" y="723"/>
                          </a:cubicBezTo>
                          <a:cubicBezTo>
                            <a:pt x="427" y="714"/>
                            <a:pt x="445" y="706"/>
                            <a:pt x="453" y="697"/>
                          </a:cubicBezTo>
                          <a:cubicBezTo>
                            <a:pt x="498" y="661"/>
                            <a:pt x="543" y="625"/>
                            <a:pt x="578" y="598"/>
                          </a:cubicBezTo>
                          <a:cubicBezTo>
                            <a:pt x="587" y="598"/>
                            <a:pt x="596" y="590"/>
                            <a:pt x="605" y="581"/>
                          </a:cubicBezTo>
                          <a:cubicBezTo>
                            <a:pt x="632" y="563"/>
                            <a:pt x="659" y="545"/>
                            <a:pt x="659" y="536"/>
                          </a:cubicBezTo>
                          <a:lnTo>
                            <a:pt x="659" y="536"/>
                          </a:lnTo>
                          <a:cubicBezTo>
                            <a:pt x="659" y="545"/>
                            <a:pt x="641" y="563"/>
                            <a:pt x="614" y="590"/>
                          </a:cubicBezTo>
                          <a:cubicBezTo>
                            <a:pt x="605" y="598"/>
                            <a:pt x="605" y="607"/>
                            <a:pt x="596" y="607"/>
                          </a:cubicBezTo>
                          <a:cubicBezTo>
                            <a:pt x="561" y="643"/>
                            <a:pt x="525" y="688"/>
                            <a:pt x="498" y="723"/>
                          </a:cubicBezTo>
                          <a:cubicBezTo>
                            <a:pt x="543" y="759"/>
                            <a:pt x="587" y="795"/>
                            <a:pt x="623" y="813"/>
                          </a:cubicBezTo>
                          <a:cubicBezTo>
                            <a:pt x="650" y="795"/>
                            <a:pt x="685" y="777"/>
                            <a:pt x="721" y="759"/>
                          </a:cubicBezTo>
                          <a:cubicBezTo>
                            <a:pt x="739" y="750"/>
                            <a:pt x="766" y="732"/>
                            <a:pt x="784" y="723"/>
                          </a:cubicBezTo>
                          <a:cubicBezTo>
                            <a:pt x="819" y="697"/>
                            <a:pt x="855" y="670"/>
                            <a:pt x="900" y="643"/>
                          </a:cubicBezTo>
                          <a:cubicBezTo>
                            <a:pt x="837" y="581"/>
                            <a:pt x="507" y="286"/>
                            <a:pt x="471" y="251"/>
                          </a:cubicBezTo>
                          <a:lnTo>
                            <a:pt x="471" y="251"/>
                          </a:lnTo>
                          <a:cubicBezTo>
                            <a:pt x="507" y="277"/>
                            <a:pt x="730" y="429"/>
                            <a:pt x="819" y="465"/>
                          </a:cubicBezTo>
                          <a:cubicBezTo>
                            <a:pt x="828" y="467"/>
                            <a:pt x="836" y="468"/>
                            <a:pt x="842" y="468"/>
                          </a:cubicBezTo>
                          <a:cubicBezTo>
                            <a:pt x="908" y="468"/>
                            <a:pt x="905" y="364"/>
                            <a:pt x="873" y="340"/>
                          </a:cubicBezTo>
                          <a:cubicBezTo>
                            <a:pt x="855" y="313"/>
                            <a:pt x="632" y="144"/>
                            <a:pt x="453" y="1"/>
                          </a:cubicBezTo>
                          <a:close/>
                        </a:path>
                      </a:pathLst>
                    </a:custGeom>
                    <a:solidFill>
                      <a:srgbClr val="E07F8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3" name="Google Shape;3632;p46">
                      <a:extLst>
                        <a:ext uri="{FF2B5EF4-FFF2-40B4-BE49-F238E27FC236}">
                          <a16:creationId xmlns:a16="http://schemas.microsoft.com/office/drawing/2014/main" id="{59F5BDAE-1E0E-4D74-B163-F0752F4E34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9509" y="1000588"/>
                      <a:ext cx="58692" cy="704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70" h="804" extrusionOk="0">
                          <a:moveTo>
                            <a:pt x="544" y="1"/>
                          </a:moveTo>
                          <a:lnTo>
                            <a:pt x="428" y="580"/>
                          </a:lnTo>
                          <a:cubicBezTo>
                            <a:pt x="321" y="580"/>
                            <a:pt x="0" y="803"/>
                            <a:pt x="0" y="803"/>
                          </a:cubicBezTo>
                          <a:cubicBezTo>
                            <a:pt x="214" y="741"/>
                            <a:pt x="402" y="696"/>
                            <a:pt x="553" y="687"/>
                          </a:cubicBezTo>
                          <a:lnTo>
                            <a:pt x="669" y="9"/>
                          </a:lnTo>
                          <a:cubicBezTo>
                            <a:pt x="634" y="1"/>
                            <a:pt x="589" y="1"/>
                            <a:pt x="544" y="1"/>
                          </a:cubicBezTo>
                          <a:close/>
                        </a:path>
                      </a:pathLst>
                    </a:custGeom>
                    <a:solidFill>
                      <a:srgbClr val="E07F8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4" name="Google Shape;3633;p46">
                      <a:extLst>
                        <a:ext uri="{FF2B5EF4-FFF2-40B4-BE49-F238E27FC236}">
                          <a16:creationId xmlns:a16="http://schemas.microsoft.com/office/drawing/2014/main" id="{413480D5-6C5E-4A09-A5A3-6B34CE4352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0931" y="828632"/>
                      <a:ext cx="265078" cy="3050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26" h="3482" extrusionOk="0">
                          <a:moveTo>
                            <a:pt x="2079" y="1"/>
                          </a:moveTo>
                          <a:lnTo>
                            <a:pt x="1785" y="1642"/>
                          </a:lnTo>
                          <a:lnTo>
                            <a:pt x="1821" y="1972"/>
                          </a:lnTo>
                          <a:lnTo>
                            <a:pt x="1901" y="2606"/>
                          </a:lnTo>
                          <a:lnTo>
                            <a:pt x="1856" y="2615"/>
                          </a:lnTo>
                          <a:lnTo>
                            <a:pt x="1" y="2918"/>
                          </a:lnTo>
                          <a:lnTo>
                            <a:pt x="108" y="3480"/>
                          </a:lnTo>
                          <a:cubicBezTo>
                            <a:pt x="108" y="3480"/>
                            <a:pt x="224" y="3482"/>
                            <a:pt x="408" y="3482"/>
                          </a:cubicBezTo>
                          <a:cubicBezTo>
                            <a:pt x="1052" y="3482"/>
                            <a:pt x="2525" y="3460"/>
                            <a:pt x="2740" y="3266"/>
                          </a:cubicBezTo>
                          <a:cubicBezTo>
                            <a:pt x="3025" y="3007"/>
                            <a:pt x="2079" y="1"/>
                            <a:pt x="2079" y="1"/>
                          </a:cubicBezTo>
                          <a:close/>
                        </a:path>
                      </a:pathLst>
                    </a:custGeom>
                    <a:solidFill>
                      <a:srgbClr val="F4B7A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5" name="Google Shape;3634;p46">
                      <a:extLst>
                        <a:ext uri="{FF2B5EF4-FFF2-40B4-BE49-F238E27FC236}">
                          <a16:creationId xmlns:a16="http://schemas.microsoft.com/office/drawing/2014/main" id="{892211D7-421D-4D7C-AA6A-C4E30D7EB4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0361" y="1001377"/>
                      <a:ext cx="43099" cy="672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2" h="768" extrusionOk="0">
                          <a:moveTo>
                            <a:pt x="1" y="0"/>
                          </a:moveTo>
                          <a:lnTo>
                            <a:pt x="81" y="634"/>
                          </a:lnTo>
                          <a:cubicBezTo>
                            <a:pt x="206" y="643"/>
                            <a:pt x="349" y="705"/>
                            <a:pt x="491" y="768"/>
                          </a:cubicBezTo>
                          <a:cubicBezTo>
                            <a:pt x="402" y="670"/>
                            <a:pt x="304" y="589"/>
                            <a:pt x="179" y="562"/>
                          </a:cubicBezTo>
                          <a:lnTo>
                            <a:pt x="117" y="18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E07F8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6" name="Google Shape;3635;p46">
                      <a:extLst>
                        <a:ext uri="{FF2B5EF4-FFF2-40B4-BE49-F238E27FC236}">
                          <a16:creationId xmlns:a16="http://schemas.microsoft.com/office/drawing/2014/main" id="{CE3C9CDF-7627-4DB0-A74B-7F9388EAE0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1776" y="799725"/>
                      <a:ext cx="100915" cy="20507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2" h="2341" extrusionOk="0">
                          <a:moveTo>
                            <a:pt x="357" y="1"/>
                          </a:moveTo>
                          <a:lnTo>
                            <a:pt x="1" y="2276"/>
                          </a:lnTo>
                          <a:cubicBezTo>
                            <a:pt x="99" y="2319"/>
                            <a:pt x="216" y="2341"/>
                            <a:pt x="345" y="2341"/>
                          </a:cubicBezTo>
                          <a:cubicBezTo>
                            <a:pt x="590" y="2341"/>
                            <a:pt x="876" y="2261"/>
                            <a:pt x="1151" y="2097"/>
                          </a:cubicBezTo>
                          <a:lnTo>
                            <a:pt x="357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7" name="Google Shape;3636;p46">
                      <a:extLst>
                        <a:ext uri="{FF2B5EF4-FFF2-40B4-BE49-F238E27FC236}">
                          <a16:creationId xmlns:a16="http://schemas.microsoft.com/office/drawing/2014/main" id="{1E0B0743-2E90-4525-9F83-F542B031B2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8090" y="1047454"/>
                      <a:ext cx="126407" cy="1338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43" h="1528" extrusionOk="0">
                          <a:moveTo>
                            <a:pt x="479" y="1"/>
                          </a:moveTo>
                          <a:cubicBezTo>
                            <a:pt x="479" y="1"/>
                            <a:pt x="399" y="170"/>
                            <a:pt x="568" y="251"/>
                          </a:cubicBezTo>
                          <a:cubicBezTo>
                            <a:pt x="693" y="304"/>
                            <a:pt x="845" y="304"/>
                            <a:pt x="729" y="491"/>
                          </a:cubicBezTo>
                          <a:cubicBezTo>
                            <a:pt x="729" y="491"/>
                            <a:pt x="113" y="982"/>
                            <a:pt x="78" y="1018"/>
                          </a:cubicBezTo>
                          <a:cubicBezTo>
                            <a:pt x="45" y="1042"/>
                            <a:pt x="35" y="1146"/>
                            <a:pt x="106" y="1146"/>
                          </a:cubicBezTo>
                          <a:cubicBezTo>
                            <a:pt x="113" y="1146"/>
                            <a:pt x="122" y="1145"/>
                            <a:pt x="131" y="1143"/>
                          </a:cubicBezTo>
                          <a:cubicBezTo>
                            <a:pt x="220" y="1107"/>
                            <a:pt x="479" y="929"/>
                            <a:pt x="479" y="929"/>
                          </a:cubicBezTo>
                          <a:lnTo>
                            <a:pt x="479" y="929"/>
                          </a:lnTo>
                          <a:cubicBezTo>
                            <a:pt x="479" y="929"/>
                            <a:pt x="86" y="1276"/>
                            <a:pt x="42" y="1330"/>
                          </a:cubicBezTo>
                          <a:cubicBezTo>
                            <a:pt x="1" y="1371"/>
                            <a:pt x="59" y="1420"/>
                            <a:pt x="110" y="1420"/>
                          </a:cubicBezTo>
                          <a:cubicBezTo>
                            <a:pt x="114" y="1420"/>
                            <a:pt x="118" y="1420"/>
                            <a:pt x="122" y="1419"/>
                          </a:cubicBezTo>
                          <a:cubicBezTo>
                            <a:pt x="202" y="1401"/>
                            <a:pt x="595" y="1045"/>
                            <a:pt x="595" y="1045"/>
                          </a:cubicBezTo>
                          <a:lnTo>
                            <a:pt x="595" y="1045"/>
                          </a:lnTo>
                          <a:cubicBezTo>
                            <a:pt x="595" y="1045"/>
                            <a:pt x="256" y="1375"/>
                            <a:pt x="220" y="1446"/>
                          </a:cubicBezTo>
                          <a:cubicBezTo>
                            <a:pt x="190" y="1484"/>
                            <a:pt x="230" y="1521"/>
                            <a:pt x="265" y="1521"/>
                          </a:cubicBezTo>
                          <a:cubicBezTo>
                            <a:pt x="271" y="1521"/>
                            <a:pt x="277" y="1520"/>
                            <a:pt x="283" y="1517"/>
                          </a:cubicBezTo>
                          <a:cubicBezTo>
                            <a:pt x="372" y="1464"/>
                            <a:pt x="702" y="1214"/>
                            <a:pt x="702" y="1214"/>
                          </a:cubicBezTo>
                          <a:lnTo>
                            <a:pt x="702" y="1214"/>
                          </a:lnTo>
                          <a:cubicBezTo>
                            <a:pt x="702" y="1214"/>
                            <a:pt x="524" y="1401"/>
                            <a:pt x="497" y="1464"/>
                          </a:cubicBezTo>
                          <a:cubicBezTo>
                            <a:pt x="473" y="1496"/>
                            <a:pt x="485" y="1528"/>
                            <a:pt x="538" y="1528"/>
                          </a:cubicBezTo>
                          <a:cubicBezTo>
                            <a:pt x="545" y="1528"/>
                            <a:pt x="552" y="1527"/>
                            <a:pt x="559" y="1526"/>
                          </a:cubicBezTo>
                          <a:cubicBezTo>
                            <a:pt x="756" y="1500"/>
                            <a:pt x="1442" y="946"/>
                            <a:pt x="1327" y="946"/>
                          </a:cubicBezTo>
                          <a:lnTo>
                            <a:pt x="1202" y="411"/>
                          </a:lnTo>
                          <a:lnTo>
                            <a:pt x="889" y="135"/>
                          </a:lnTo>
                          <a:lnTo>
                            <a:pt x="479" y="1"/>
                          </a:lnTo>
                          <a:close/>
                        </a:path>
                      </a:pathLst>
                    </a:custGeom>
                    <a:solidFill>
                      <a:srgbClr val="F4B7A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8" name="Google Shape;3637;p46">
                      <a:extLst>
                        <a:ext uri="{FF2B5EF4-FFF2-40B4-BE49-F238E27FC236}">
                          <a16:creationId xmlns:a16="http://schemas.microsoft.com/office/drawing/2014/main" id="{40BF6A14-5337-4458-84F7-1A48B35AFA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08671" y="582830"/>
                      <a:ext cx="64211" cy="6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3" h="738" extrusionOk="0">
                          <a:moveTo>
                            <a:pt x="351" y="1"/>
                          </a:moveTo>
                          <a:cubicBezTo>
                            <a:pt x="325" y="1"/>
                            <a:pt x="298" y="5"/>
                            <a:pt x="269" y="15"/>
                          </a:cubicBezTo>
                          <a:cubicBezTo>
                            <a:pt x="0" y="112"/>
                            <a:pt x="229" y="738"/>
                            <a:pt x="610" y="738"/>
                          </a:cubicBezTo>
                          <a:cubicBezTo>
                            <a:pt x="647" y="738"/>
                            <a:pt x="685" y="732"/>
                            <a:pt x="724" y="719"/>
                          </a:cubicBezTo>
                          <a:lnTo>
                            <a:pt x="733" y="371"/>
                          </a:lnTo>
                          <a:cubicBezTo>
                            <a:pt x="733" y="371"/>
                            <a:pt x="595" y="1"/>
                            <a:pt x="351" y="1"/>
                          </a:cubicBezTo>
                          <a:close/>
                        </a:path>
                      </a:pathLst>
                    </a:custGeom>
                    <a:solidFill>
                      <a:srgbClr val="F4B7A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9" name="Google Shape;3638;p46">
                      <a:extLst>
                        <a:ext uri="{FF2B5EF4-FFF2-40B4-BE49-F238E27FC236}">
                          <a16:creationId xmlns:a16="http://schemas.microsoft.com/office/drawing/2014/main" id="{87A13BE2-1DE8-4042-82CB-23131979F2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52470" y="464484"/>
                      <a:ext cx="178266" cy="2557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35" h="2919" extrusionOk="0">
                          <a:moveTo>
                            <a:pt x="1047" y="1"/>
                          </a:moveTo>
                          <a:cubicBezTo>
                            <a:pt x="685" y="1"/>
                            <a:pt x="284" y="302"/>
                            <a:pt x="99" y="741"/>
                          </a:cubicBezTo>
                          <a:cubicBezTo>
                            <a:pt x="10" y="946"/>
                            <a:pt x="36" y="1178"/>
                            <a:pt x="28" y="1446"/>
                          </a:cubicBezTo>
                          <a:cubicBezTo>
                            <a:pt x="1" y="2258"/>
                            <a:pt x="331" y="2900"/>
                            <a:pt x="875" y="2918"/>
                          </a:cubicBezTo>
                          <a:cubicBezTo>
                            <a:pt x="883" y="2918"/>
                            <a:pt x="891" y="2918"/>
                            <a:pt x="899" y="2918"/>
                          </a:cubicBezTo>
                          <a:cubicBezTo>
                            <a:pt x="1444" y="2918"/>
                            <a:pt x="1990" y="2309"/>
                            <a:pt x="2008" y="1508"/>
                          </a:cubicBezTo>
                          <a:cubicBezTo>
                            <a:pt x="2035" y="697"/>
                            <a:pt x="1607" y="19"/>
                            <a:pt x="1062" y="1"/>
                          </a:cubicBezTo>
                          <a:cubicBezTo>
                            <a:pt x="1057" y="1"/>
                            <a:pt x="1052" y="1"/>
                            <a:pt x="1047" y="1"/>
                          </a:cubicBezTo>
                          <a:close/>
                        </a:path>
                      </a:pathLst>
                    </a:custGeom>
                    <a:solidFill>
                      <a:srgbClr val="F4B7A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0" name="Google Shape;3639;p46">
                      <a:extLst>
                        <a:ext uri="{FF2B5EF4-FFF2-40B4-BE49-F238E27FC236}">
                          <a16:creationId xmlns:a16="http://schemas.microsoft.com/office/drawing/2014/main" id="{577072F6-D1AD-4E92-B918-7B08498289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02451" y="401501"/>
                      <a:ext cx="257194" cy="2318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36" h="2647" extrusionOk="0">
                          <a:moveTo>
                            <a:pt x="1525" y="0"/>
                          </a:moveTo>
                          <a:cubicBezTo>
                            <a:pt x="1495" y="0"/>
                            <a:pt x="1469" y="5"/>
                            <a:pt x="1446" y="15"/>
                          </a:cubicBezTo>
                          <a:cubicBezTo>
                            <a:pt x="1214" y="122"/>
                            <a:pt x="1223" y="381"/>
                            <a:pt x="1223" y="381"/>
                          </a:cubicBezTo>
                          <a:cubicBezTo>
                            <a:pt x="1153" y="359"/>
                            <a:pt x="1033" y="339"/>
                            <a:pt x="901" y="339"/>
                          </a:cubicBezTo>
                          <a:cubicBezTo>
                            <a:pt x="648" y="339"/>
                            <a:pt x="354" y="414"/>
                            <a:pt x="295" y="702"/>
                          </a:cubicBezTo>
                          <a:cubicBezTo>
                            <a:pt x="224" y="1059"/>
                            <a:pt x="474" y="1166"/>
                            <a:pt x="474" y="1166"/>
                          </a:cubicBezTo>
                          <a:cubicBezTo>
                            <a:pt x="474" y="1166"/>
                            <a:pt x="1" y="1326"/>
                            <a:pt x="242" y="1585"/>
                          </a:cubicBezTo>
                          <a:cubicBezTo>
                            <a:pt x="299" y="1647"/>
                            <a:pt x="387" y="1671"/>
                            <a:pt x="487" y="1671"/>
                          </a:cubicBezTo>
                          <a:cubicBezTo>
                            <a:pt x="802" y="1671"/>
                            <a:pt x="1241" y="1433"/>
                            <a:pt x="1241" y="1433"/>
                          </a:cubicBezTo>
                          <a:lnTo>
                            <a:pt x="1241" y="1433"/>
                          </a:lnTo>
                          <a:cubicBezTo>
                            <a:pt x="1241" y="1433"/>
                            <a:pt x="1196" y="1612"/>
                            <a:pt x="1357" y="1737"/>
                          </a:cubicBezTo>
                          <a:cubicBezTo>
                            <a:pt x="1382" y="1757"/>
                            <a:pt x="1419" y="1765"/>
                            <a:pt x="1461" y="1765"/>
                          </a:cubicBezTo>
                          <a:cubicBezTo>
                            <a:pt x="1687" y="1765"/>
                            <a:pt x="2097" y="1532"/>
                            <a:pt x="2097" y="1532"/>
                          </a:cubicBezTo>
                          <a:cubicBezTo>
                            <a:pt x="2104" y="1716"/>
                            <a:pt x="2304" y="1740"/>
                            <a:pt x="2409" y="1740"/>
                          </a:cubicBezTo>
                          <a:cubicBezTo>
                            <a:pt x="2447" y="1740"/>
                            <a:pt x="2472" y="1737"/>
                            <a:pt x="2472" y="1737"/>
                          </a:cubicBezTo>
                          <a:lnTo>
                            <a:pt x="2472" y="1737"/>
                          </a:lnTo>
                          <a:cubicBezTo>
                            <a:pt x="2311" y="2076"/>
                            <a:pt x="2481" y="2647"/>
                            <a:pt x="2481" y="2647"/>
                          </a:cubicBezTo>
                          <a:cubicBezTo>
                            <a:pt x="2472" y="2308"/>
                            <a:pt x="2722" y="2192"/>
                            <a:pt x="2722" y="2192"/>
                          </a:cubicBezTo>
                          <a:cubicBezTo>
                            <a:pt x="2722" y="1790"/>
                            <a:pt x="2891" y="1648"/>
                            <a:pt x="2891" y="1469"/>
                          </a:cubicBezTo>
                          <a:cubicBezTo>
                            <a:pt x="2891" y="1380"/>
                            <a:pt x="2766" y="1326"/>
                            <a:pt x="2766" y="1326"/>
                          </a:cubicBezTo>
                          <a:cubicBezTo>
                            <a:pt x="2766" y="1326"/>
                            <a:pt x="2936" y="1112"/>
                            <a:pt x="2829" y="898"/>
                          </a:cubicBezTo>
                          <a:cubicBezTo>
                            <a:pt x="2777" y="795"/>
                            <a:pt x="2693" y="769"/>
                            <a:pt x="2619" y="769"/>
                          </a:cubicBezTo>
                          <a:cubicBezTo>
                            <a:pt x="2540" y="769"/>
                            <a:pt x="2472" y="800"/>
                            <a:pt x="2472" y="800"/>
                          </a:cubicBezTo>
                          <a:cubicBezTo>
                            <a:pt x="2359" y="437"/>
                            <a:pt x="1807" y="0"/>
                            <a:pt x="1525" y="0"/>
                          </a:cubicBezTo>
                          <a:close/>
                        </a:path>
                      </a:pathLst>
                    </a:custGeom>
                    <a:solidFill>
                      <a:srgbClr val="35353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1" name="Google Shape;3640;p46">
                      <a:extLst>
                        <a:ext uri="{FF2B5EF4-FFF2-40B4-BE49-F238E27FC236}">
                          <a16:creationId xmlns:a16="http://schemas.microsoft.com/office/drawing/2014/main" id="{2357D232-80A7-47C0-954A-FCBA97286B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18908" y="576873"/>
                      <a:ext cx="50107" cy="6543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2" h="747" extrusionOk="0">
                          <a:moveTo>
                            <a:pt x="363" y="0"/>
                          </a:moveTo>
                          <a:cubicBezTo>
                            <a:pt x="192" y="0"/>
                            <a:pt x="83" y="179"/>
                            <a:pt x="28" y="297"/>
                          </a:cubicBezTo>
                          <a:cubicBezTo>
                            <a:pt x="1" y="350"/>
                            <a:pt x="19" y="734"/>
                            <a:pt x="19" y="734"/>
                          </a:cubicBezTo>
                          <a:cubicBezTo>
                            <a:pt x="52" y="743"/>
                            <a:pt x="84" y="747"/>
                            <a:pt x="115" y="747"/>
                          </a:cubicBezTo>
                          <a:cubicBezTo>
                            <a:pt x="367" y="747"/>
                            <a:pt x="539" y="476"/>
                            <a:pt x="563" y="261"/>
                          </a:cubicBezTo>
                          <a:cubicBezTo>
                            <a:pt x="572" y="145"/>
                            <a:pt x="536" y="38"/>
                            <a:pt x="438" y="11"/>
                          </a:cubicBezTo>
                          <a:cubicBezTo>
                            <a:pt x="412" y="4"/>
                            <a:pt x="387" y="0"/>
                            <a:pt x="363" y="0"/>
                          </a:cubicBezTo>
                          <a:close/>
                        </a:path>
                      </a:pathLst>
                    </a:custGeom>
                    <a:solidFill>
                      <a:srgbClr val="F4B7A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2" name="Google Shape;3641;p46">
                      <a:extLst>
                        <a:ext uri="{FF2B5EF4-FFF2-40B4-BE49-F238E27FC236}">
                          <a16:creationId xmlns:a16="http://schemas.microsoft.com/office/drawing/2014/main" id="{9944D546-8CAE-4397-BA83-6E1C095C32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3885" y="534038"/>
                      <a:ext cx="14980" cy="853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1" h="974" extrusionOk="0">
                          <a:moveTo>
                            <a:pt x="170" y="1"/>
                          </a:moveTo>
                          <a:lnTo>
                            <a:pt x="1" y="117"/>
                          </a:lnTo>
                          <a:lnTo>
                            <a:pt x="134" y="973"/>
                          </a:lnTo>
                          <a:lnTo>
                            <a:pt x="170" y="1"/>
                          </a:lnTo>
                          <a:close/>
                        </a:path>
                      </a:pathLst>
                    </a:custGeom>
                    <a:solidFill>
                      <a:srgbClr val="35353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50" name="Google Shape;3642;p46">
                    <a:extLst>
                      <a:ext uri="{FF2B5EF4-FFF2-40B4-BE49-F238E27FC236}">
                        <a16:creationId xmlns:a16="http://schemas.microsoft.com/office/drawing/2014/main" id="{DA176159-02AC-4F6F-837E-389EA5ADC2E9}"/>
                      </a:ext>
                    </a:extLst>
                  </p:cNvPr>
                  <p:cNvSpPr/>
                  <p:nvPr/>
                </p:nvSpPr>
                <p:spPr>
                  <a:xfrm>
                    <a:off x="7781084" y="3007736"/>
                    <a:ext cx="308761" cy="151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0" h="938" extrusionOk="0">
                        <a:moveTo>
                          <a:pt x="1095" y="0"/>
                        </a:moveTo>
                        <a:cubicBezTo>
                          <a:pt x="1093" y="0"/>
                          <a:pt x="1091" y="1"/>
                          <a:pt x="1089" y="1"/>
                        </a:cubicBezTo>
                        <a:cubicBezTo>
                          <a:pt x="1003" y="14"/>
                          <a:pt x="937" y="306"/>
                          <a:pt x="908" y="457"/>
                        </a:cubicBezTo>
                        <a:lnTo>
                          <a:pt x="908" y="457"/>
                        </a:lnTo>
                        <a:cubicBezTo>
                          <a:pt x="899" y="430"/>
                          <a:pt x="872" y="406"/>
                          <a:pt x="804" y="402"/>
                        </a:cubicBezTo>
                        <a:cubicBezTo>
                          <a:pt x="634" y="402"/>
                          <a:pt x="572" y="500"/>
                          <a:pt x="572" y="500"/>
                        </a:cubicBezTo>
                        <a:cubicBezTo>
                          <a:pt x="473" y="371"/>
                          <a:pt x="278" y="68"/>
                          <a:pt x="156" y="68"/>
                        </a:cubicBezTo>
                        <a:cubicBezTo>
                          <a:pt x="134" y="68"/>
                          <a:pt x="115" y="78"/>
                          <a:pt x="99" y="99"/>
                        </a:cubicBezTo>
                        <a:cubicBezTo>
                          <a:pt x="1" y="251"/>
                          <a:pt x="152" y="804"/>
                          <a:pt x="152" y="804"/>
                        </a:cubicBezTo>
                        <a:lnTo>
                          <a:pt x="723" y="938"/>
                        </a:lnTo>
                        <a:lnTo>
                          <a:pt x="1660" y="839"/>
                        </a:lnTo>
                        <a:cubicBezTo>
                          <a:pt x="1660" y="839"/>
                          <a:pt x="1910" y="233"/>
                          <a:pt x="1758" y="197"/>
                        </a:cubicBezTo>
                        <a:cubicBezTo>
                          <a:pt x="1752" y="195"/>
                          <a:pt x="1745" y="194"/>
                          <a:pt x="1739" y="194"/>
                        </a:cubicBezTo>
                        <a:cubicBezTo>
                          <a:pt x="1579" y="194"/>
                          <a:pt x="1268" y="670"/>
                          <a:pt x="1268" y="670"/>
                        </a:cubicBezTo>
                        <a:cubicBezTo>
                          <a:pt x="1355" y="512"/>
                          <a:pt x="1219" y="0"/>
                          <a:pt x="1095" y="0"/>
                        </a:cubicBezTo>
                        <a:close/>
                      </a:path>
                    </a:pathLst>
                  </a:custGeom>
                  <a:solidFill>
                    <a:srgbClr val="00562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" name="Google Shape;3643;p46">
                    <a:extLst>
                      <a:ext uri="{FF2B5EF4-FFF2-40B4-BE49-F238E27FC236}">
                        <a16:creationId xmlns:a16="http://schemas.microsoft.com/office/drawing/2014/main" id="{1AB2B1E5-DBEE-447F-8682-5CCDE7C776B2}"/>
                      </a:ext>
                    </a:extLst>
                  </p:cNvPr>
                  <p:cNvSpPr/>
                  <p:nvPr/>
                </p:nvSpPr>
                <p:spPr>
                  <a:xfrm>
                    <a:off x="7762333" y="2956492"/>
                    <a:ext cx="339152" cy="2345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8" h="1451" extrusionOk="0">
                        <a:moveTo>
                          <a:pt x="665" y="0"/>
                        </a:moveTo>
                        <a:cubicBezTo>
                          <a:pt x="652" y="0"/>
                          <a:pt x="639" y="2"/>
                          <a:pt x="625" y="6"/>
                        </a:cubicBezTo>
                        <a:cubicBezTo>
                          <a:pt x="347" y="90"/>
                          <a:pt x="467" y="1068"/>
                          <a:pt x="481" y="1174"/>
                        </a:cubicBezTo>
                        <a:lnTo>
                          <a:pt x="481" y="1174"/>
                        </a:lnTo>
                        <a:cubicBezTo>
                          <a:pt x="461" y="1062"/>
                          <a:pt x="229" y="682"/>
                          <a:pt x="119" y="682"/>
                        </a:cubicBezTo>
                        <a:cubicBezTo>
                          <a:pt x="98" y="682"/>
                          <a:pt x="82" y="696"/>
                          <a:pt x="72" y="728"/>
                        </a:cubicBezTo>
                        <a:cubicBezTo>
                          <a:pt x="1" y="942"/>
                          <a:pt x="393" y="1433"/>
                          <a:pt x="393" y="1433"/>
                        </a:cubicBezTo>
                        <a:cubicBezTo>
                          <a:pt x="393" y="1433"/>
                          <a:pt x="725" y="1450"/>
                          <a:pt x="1050" y="1450"/>
                        </a:cubicBezTo>
                        <a:cubicBezTo>
                          <a:pt x="1293" y="1450"/>
                          <a:pt x="1533" y="1441"/>
                          <a:pt x="1624" y="1406"/>
                        </a:cubicBezTo>
                        <a:cubicBezTo>
                          <a:pt x="1839" y="1317"/>
                          <a:pt x="2097" y="737"/>
                          <a:pt x="1955" y="693"/>
                        </a:cubicBezTo>
                        <a:cubicBezTo>
                          <a:pt x="1948" y="691"/>
                          <a:pt x="1941" y="690"/>
                          <a:pt x="1935" y="690"/>
                        </a:cubicBezTo>
                        <a:cubicBezTo>
                          <a:pt x="1825" y="690"/>
                          <a:pt x="1669" y="935"/>
                          <a:pt x="1599" y="1055"/>
                        </a:cubicBezTo>
                        <a:lnTo>
                          <a:pt x="1599" y="1055"/>
                        </a:lnTo>
                        <a:cubicBezTo>
                          <a:pt x="1667" y="876"/>
                          <a:pt x="1734" y="407"/>
                          <a:pt x="1527" y="407"/>
                        </a:cubicBezTo>
                        <a:cubicBezTo>
                          <a:pt x="1524" y="407"/>
                          <a:pt x="1521" y="407"/>
                          <a:pt x="1517" y="407"/>
                        </a:cubicBezTo>
                        <a:cubicBezTo>
                          <a:pt x="1264" y="432"/>
                          <a:pt x="1187" y="968"/>
                          <a:pt x="1179" y="1026"/>
                        </a:cubicBezTo>
                        <a:lnTo>
                          <a:pt x="1179" y="1026"/>
                        </a:lnTo>
                        <a:cubicBezTo>
                          <a:pt x="1209" y="774"/>
                          <a:pt x="944" y="0"/>
                          <a:pt x="665" y="0"/>
                        </a:cubicBezTo>
                        <a:close/>
                      </a:path>
                    </a:pathLst>
                  </a:custGeom>
                  <a:solidFill>
                    <a:srgbClr val="02683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" name="Google Shape;3644;p46">
                    <a:extLst>
                      <a:ext uri="{FF2B5EF4-FFF2-40B4-BE49-F238E27FC236}">
                        <a16:creationId xmlns:a16="http://schemas.microsoft.com/office/drawing/2014/main" id="{F5DBE722-8AC2-4935-A958-AD6D974FEDA6}"/>
                      </a:ext>
                    </a:extLst>
                  </p:cNvPr>
                  <p:cNvSpPr/>
                  <p:nvPr/>
                </p:nvSpPr>
                <p:spPr>
                  <a:xfrm>
                    <a:off x="7840250" y="3077571"/>
                    <a:ext cx="181862" cy="1183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5" h="732" extrusionOk="0">
                        <a:moveTo>
                          <a:pt x="306" y="1"/>
                        </a:moveTo>
                        <a:cubicBezTo>
                          <a:pt x="293" y="1"/>
                          <a:pt x="280" y="2"/>
                          <a:pt x="268" y="6"/>
                        </a:cubicBezTo>
                        <a:cubicBezTo>
                          <a:pt x="111" y="51"/>
                          <a:pt x="173" y="408"/>
                          <a:pt x="198" y="523"/>
                        </a:cubicBezTo>
                        <a:lnTo>
                          <a:pt x="198" y="523"/>
                        </a:lnTo>
                        <a:cubicBezTo>
                          <a:pt x="181" y="485"/>
                          <a:pt x="143" y="448"/>
                          <a:pt x="107" y="448"/>
                        </a:cubicBezTo>
                        <a:cubicBezTo>
                          <a:pt x="83" y="448"/>
                          <a:pt x="60" y="464"/>
                          <a:pt x="45" y="506"/>
                        </a:cubicBezTo>
                        <a:cubicBezTo>
                          <a:pt x="1" y="639"/>
                          <a:pt x="152" y="720"/>
                          <a:pt x="152" y="720"/>
                        </a:cubicBezTo>
                        <a:cubicBezTo>
                          <a:pt x="152" y="720"/>
                          <a:pt x="359" y="731"/>
                          <a:pt x="563" y="731"/>
                        </a:cubicBezTo>
                        <a:cubicBezTo>
                          <a:pt x="716" y="731"/>
                          <a:pt x="867" y="725"/>
                          <a:pt x="928" y="702"/>
                        </a:cubicBezTo>
                        <a:cubicBezTo>
                          <a:pt x="1062" y="648"/>
                          <a:pt x="1125" y="497"/>
                          <a:pt x="1035" y="470"/>
                        </a:cubicBezTo>
                        <a:cubicBezTo>
                          <a:pt x="1023" y="466"/>
                          <a:pt x="1010" y="464"/>
                          <a:pt x="999" y="464"/>
                        </a:cubicBezTo>
                        <a:cubicBezTo>
                          <a:pt x="948" y="464"/>
                          <a:pt x="910" y="496"/>
                          <a:pt x="893" y="513"/>
                        </a:cubicBezTo>
                        <a:lnTo>
                          <a:pt x="893" y="513"/>
                        </a:lnTo>
                        <a:cubicBezTo>
                          <a:pt x="939" y="451"/>
                          <a:pt x="1012" y="193"/>
                          <a:pt x="879" y="193"/>
                        </a:cubicBezTo>
                        <a:cubicBezTo>
                          <a:pt x="875" y="193"/>
                          <a:pt x="870" y="193"/>
                          <a:pt x="866" y="193"/>
                        </a:cubicBezTo>
                        <a:cubicBezTo>
                          <a:pt x="705" y="202"/>
                          <a:pt x="643" y="470"/>
                          <a:pt x="643" y="470"/>
                        </a:cubicBezTo>
                        <a:cubicBezTo>
                          <a:pt x="668" y="320"/>
                          <a:pt x="476" y="1"/>
                          <a:pt x="306" y="1"/>
                        </a:cubicBezTo>
                        <a:close/>
                      </a:path>
                    </a:pathLst>
                  </a:custGeom>
                  <a:solidFill>
                    <a:srgbClr val="E5E5E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" name="Google Shape;3645;p46">
                    <a:extLst>
                      <a:ext uri="{FF2B5EF4-FFF2-40B4-BE49-F238E27FC236}">
                        <a16:creationId xmlns:a16="http://schemas.microsoft.com/office/drawing/2014/main" id="{10FC961E-AEEB-4112-990A-F65436A73066}"/>
                      </a:ext>
                    </a:extLst>
                  </p:cNvPr>
                  <p:cNvSpPr/>
                  <p:nvPr/>
                </p:nvSpPr>
                <p:spPr>
                  <a:xfrm>
                    <a:off x="7792724" y="3169391"/>
                    <a:ext cx="265438" cy="213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2" h="1321" extrusionOk="0">
                        <a:moveTo>
                          <a:pt x="1642" y="0"/>
                        </a:moveTo>
                        <a:lnTo>
                          <a:pt x="0" y="9"/>
                        </a:lnTo>
                        <a:lnTo>
                          <a:pt x="89" y="277"/>
                        </a:lnTo>
                        <a:lnTo>
                          <a:pt x="188" y="598"/>
                        </a:lnTo>
                        <a:lnTo>
                          <a:pt x="366" y="1151"/>
                        </a:lnTo>
                        <a:lnTo>
                          <a:pt x="419" y="1320"/>
                        </a:lnTo>
                        <a:lnTo>
                          <a:pt x="1249" y="1311"/>
                        </a:lnTo>
                        <a:lnTo>
                          <a:pt x="1463" y="589"/>
                        </a:lnTo>
                        <a:lnTo>
                          <a:pt x="1561" y="268"/>
                        </a:lnTo>
                        <a:lnTo>
                          <a:pt x="1642" y="0"/>
                        </a:lnTo>
                        <a:close/>
                      </a:path>
                    </a:pathLst>
                  </a:custGeom>
                  <a:solidFill>
                    <a:srgbClr val="8A5E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" name="Google Shape;3646;p46">
                    <a:extLst>
                      <a:ext uri="{FF2B5EF4-FFF2-40B4-BE49-F238E27FC236}">
                        <a16:creationId xmlns:a16="http://schemas.microsoft.com/office/drawing/2014/main" id="{718E749E-20AD-4D04-A3BF-1075CCDF89DC}"/>
                      </a:ext>
                    </a:extLst>
                  </p:cNvPr>
                  <p:cNvSpPr/>
                  <p:nvPr/>
                </p:nvSpPr>
                <p:spPr>
                  <a:xfrm>
                    <a:off x="7807111" y="3212553"/>
                    <a:ext cx="238118" cy="535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3" h="331" extrusionOk="0">
                        <a:moveTo>
                          <a:pt x="1472" y="1"/>
                        </a:moveTo>
                        <a:lnTo>
                          <a:pt x="0" y="10"/>
                        </a:lnTo>
                        <a:lnTo>
                          <a:pt x="99" y="331"/>
                        </a:lnTo>
                        <a:lnTo>
                          <a:pt x="1374" y="322"/>
                        </a:lnTo>
                        <a:lnTo>
                          <a:pt x="1472" y="1"/>
                        </a:lnTo>
                        <a:close/>
                      </a:path>
                    </a:pathLst>
                  </a:custGeom>
                  <a:solidFill>
                    <a:srgbClr val="A4A4A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" name="Google Shape;3647;p46">
                    <a:extLst>
                      <a:ext uri="{FF2B5EF4-FFF2-40B4-BE49-F238E27FC236}">
                        <a16:creationId xmlns:a16="http://schemas.microsoft.com/office/drawing/2014/main" id="{DBA1EB6A-9911-45E6-B1FD-543E2B033694}"/>
                      </a:ext>
                    </a:extLst>
                  </p:cNvPr>
                  <p:cNvSpPr/>
                  <p:nvPr/>
                </p:nvSpPr>
                <p:spPr>
                  <a:xfrm>
                    <a:off x="7851728" y="3169391"/>
                    <a:ext cx="206433" cy="213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" h="1321" extrusionOk="0">
                        <a:moveTo>
                          <a:pt x="1277" y="0"/>
                        </a:moveTo>
                        <a:lnTo>
                          <a:pt x="955" y="9"/>
                        </a:lnTo>
                        <a:cubicBezTo>
                          <a:pt x="955" y="241"/>
                          <a:pt x="875" y="901"/>
                          <a:pt x="1" y="1151"/>
                        </a:cubicBezTo>
                        <a:lnTo>
                          <a:pt x="54" y="1320"/>
                        </a:lnTo>
                        <a:lnTo>
                          <a:pt x="884" y="1311"/>
                        </a:lnTo>
                        <a:lnTo>
                          <a:pt x="1277" y="0"/>
                        </a:lnTo>
                        <a:close/>
                      </a:path>
                    </a:pathLst>
                  </a:custGeom>
                  <a:solidFill>
                    <a:srgbClr val="353535">
                      <a:alpha val="268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" name="Google Shape;3648;p46">
                    <a:extLst>
                      <a:ext uri="{FF2B5EF4-FFF2-40B4-BE49-F238E27FC236}">
                        <a16:creationId xmlns:a16="http://schemas.microsoft.com/office/drawing/2014/main" id="{6C5A1324-F428-4066-B768-A5EC7A94DE20}"/>
                      </a:ext>
                    </a:extLst>
                  </p:cNvPr>
                  <p:cNvSpPr/>
                  <p:nvPr/>
                </p:nvSpPr>
                <p:spPr>
                  <a:xfrm>
                    <a:off x="7978627" y="3469261"/>
                    <a:ext cx="381021" cy="1391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7" h="8610" extrusionOk="0">
                        <a:moveTo>
                          <a:pt x="1" y="1"/>
                        </a:moveTo>
                        <a:lnTo>
                          <a:pt x="2106" y="8609"/>
                        </a:lnTo>
                        <a:lnTo>
                          <a:pt x="2356" y="8609"/>
                        </a:lnTo>
                        <a:lnTo>
                          <a:pt x="617" y="1"/>
                        </a:lnTo>
                        <a:close/>
                      </a:path>
                    </a:pathLst>
                  </a:custGeom>
                  <a:solidFill>
                    <a:srgbClr val="8A5E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" name="Google Shape;3649;p46">
                    <a:extLst>
                      <a:ext uri="{FF2B5EF4-FFF2-40B4-BE49-F238E27FC236}">
                        <a16:creationId xmlns:a16="http://schemas.microsoft.com/office/drawing/2014/main" id="{B3A56D6E-6FF6-4474-941D-D012D97016E4}"/>
                      </a:ext>
                    </a:extLst>
                  </p:cNvPr>
                  <p:cNvSpPr/>
                  <p:nvPr/>
                </p:nvSpPr>
                <p:spPr>
                  <a:xfrm>
                    <a:off x="4830561" y="3469261"/>
                    <a:ext cx="380859" cy="1391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6" h="8610" extrusionOk="0">
                        <a:moveTo>
                          <a:pt x="1749" y="1"/>
                        </a:moveTo>
                        <a:lnTo>
                          <a:pt x="0" y="8609"/>
                        </a:lnTo>
                        <a:lnTo>
                          <a:pt x="250" y="8609"/>
                        </a:lnTo>
                        <a:lnTo>
                          <a:pt x="2355" y="1"/>
                        </a:lnTo>
                        <a:close/>
                      </a:path>
                    </a:pathLst>
                  </a:custGeom>
                  <a:solidFill>
                    <a:srgbClr val="8A5E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" name="Google Shape;3650;p46">
                    <a:extLst>
                      <a:ext uri="{FF2B5EF4-FFF2-40B4-BE49-F238E27FC236}">
                        <a16:creationId xmlns:a16="http://schemas.microsoft.com/office/drawing/2014/main" id="{78496FCD-511A-4B9E-893B-6DE4B7BB61E1}"/>
                      </a:ext>
                    </a:extLst>
                  </p:cNvPr>
                  <p:cNvSpPr/>
                  <p:nvPr/>
                </p:nvSpPr>
                <p:spPr>
                  <a:xfrm>
                    <a:off x="4986235" y="3385686"/>
                    <a:ext cx="3270927" cy="83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34" h="518" extrusionOk="0">
                        <a:moveTo>
                          <a:pt x="277" y="0"/>
                        </a:moveTo>
                        <a:cubicBezTo>
                          <a:pt x="126" y="0"/>
                          <a:pt x="1" y="116"/>
                          <a:pt x="1" y="259"/>
                        </a:cubicBezTo>
                        <a:cubicBezTo>
                          <a:pt x="1" y="402"/>
                          <a:pt x="126" y="518"/>
                          <a:pt x="277" y="518"/>
                        </a:cubicBezTo>
                        <a:lnTo>
                          <a:pt x="19957" y="518"/>
                        </a:lnTo>
                        <a:cubicBezTo>
                          <a:pt x="20109" y="518"/>
                          <a:pt x="20234" y="402"/>
                          <a:pt x="20234" y="259"/>
                        </a:cubicBezTo>
                        <a:cubicBezTo>
                          <a:pt x="20234" y="116"/>
                          <a:pt x="20109" y="0"/>
                          <a:pt x="19957" y="0"/>
                        </a:cubicBezTo>
                        <a:close/>
                      </a:path>
                    </a:pathLst>
                  </a:custGeom>
                  <a:solidFill>
                    <a:srgbClr val="C3996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" name="Google Shape;3651;p46">
                    <a:extLst>
                      <a:ext uri="{FF2B5EF4-FFF2-40B4-BE49-F238E27FC236}">
                        <a16:creationId xmlns:a16="http://schemas.microsoft.com/office/drawing/2014/main" id="{74AE4849-EF8F-493E-9685-FC6A3947F0F5}"/>
                      </a:ext>
                    </a:extLst>
                  </p:cNvPr>
                  <p:cNvSpPr/>
                  <p:nvPr/>
                </p:nvSpPr>
                <p:spPr>
                  <a:xfrm>
                    <a:off x="5919306" y="2932729"/>
                    <a:ext cx="1064498" cy="460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5" h="2847" extrusionOk="0">
                        <a:moveTo>
                          <a:pt x="2820" y="1"/>
                        </a:moveTo>
                        <a:cubicBezTo>
                          <a:pt x="2784" y="1"/>
                          <a:pt x="2748" y="28"/>
                          <a:pt x="2739" y="63"/>
                        </a:cubicBezTo>
                        <a:lnTo>
                          <a:pt x="1972" y="2597"/>
                        </a:lnTo>
                        <a:lnTo>
                          <a:pt x="1" y="2597"/>
                        </a:lnTo>
                        <a:lnTo>
                          <a:pt x="1" y="2811"/>
                        </a:lnTo>
                        <a:lnTo>
                          <a:pt x="1937" y="2811"/>
                        </a:lnTo>
                        <a:cubicBezTo>
                          <a:pt x="1954" y="2838"/>
                          <a:pt x="1981" y="2847"/>
                          <a:pt x="2008" y="2847"/>
                        </a:cubicBezTo>
                        <a:lnTo>
                          <a:pt x="5692" y="2847"/>
                        </a:lnTo>
                        <a:cubicBezTo>
                          <a:pt x="5710" y="2847"/>
                          <a:pt x="5728" y="2838"/>
                          <a:pt x="5737" y="2829"/>
                        </a:cubicBezTo>
                        <a:cubicBezTo>
                          <a:pt x="5746" y="2820"/>
                          <a:pt x="5755" y="2811"/>
                          <a:pt x="5755" y="2802"/>
                        </a:cubicBezTo>
                        <a:cubicBezTo>
                          <a:pt x="5755" y="2793"/>
                          <a:pt x="5764" y="2793"/>
                          <a:pt x="5764" y="2784"/>
                        </a:cubicBezTo>
                        <a:lnTo>
                          <a:pt x="6576" y="117"/>
                        </a:lnTo>
                        <a:cubicBezTo>
                          <a:pt x="6584" y="72"/>
                          <a:pt x="6558" y="19"/>
                          <a:pt x="6513" y="10"/>
                        </a:cubicBezTo>
                        <a:cubicBezTo>
                          <a:pt x="6504" y="1"/>
                          <a:pt x="6495" y="1"/>
                          <a:pt x="6486" y="1"/>
                        </a:cubicBezTo>
                        <a:close/>
                      </a:path>
                    </a:pathLst>
                  </a:custGeom>
                  <a:solidFill>
                    <a:srgbClr val="5959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" name="Google Shape;3652;p46">
                    <a:extLst>
                      <a:ext uri="{FF2B5EF4-FFF2-40B4-BE49-F238E27FC236}">
                        <a16:creationId xmlns:a16="http://schemas.microsoft.com/office/drawing/2014/main" id="{4208F3A8-A297-4BC6-B260-F654F8556EC5}"/>
                      </a:ext>
                    </a:extLst>
                  </p:cNvPr>
                  <p:cNvSpPr/>
                  <p:nvPr/>
                </p:nvSpPr>
                <p:spPr>
                  <a:xfrm>
                    <a:off x="5919306" y="2934183"/>
                    <a:ext cx="1064498" cy="460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5" h="2847" extrusionOk="0">
                        <a:moveTo>
                          <a:pt x="6513" y="1"/>
                        </a:moveTo>
                        <a:lnTo>
                          <a:pt x="5683" y="2668"/>
                        </a:lnTo>
                        <a:lnTo>
                          <a:pt x="1" y="2668"/>
                        </a:lnTo>
                        <a:lnTo>
                          <a:pt x="1" y="2847"/>
                        </a:lnTo>
                        <a:lnTo>
                          <a:pt x="3632" y="2838"/>
                        </a:lnTo>
                        <a:lnTo>
                          <a:pt x="5692" y="2838"/>
                        </a:lnTo>
                        <a:cubicBezTo>
                          <a:pt x="5710" y="2838"/>
                          <a:pt x="5728" y="2829"/>
                          <a:pt x="5737" y="2820"/>
                        </a:cubicBezTo>
                        <a:cubicBezTo>
                          <a:pt x="5737" y="2811"/>
                          <a:pt x="5746" y="2811"/>
                          <a:pt x="5746" y="2802"/>
                        </a:cubicBezTo>
                        <a:lnTo>
                          <a:pt x="5755" y="2802"/>
                        </a:lnTo>
                        <a:cubicBezTo>
                          <a:pt x="5755" y="2793"/>
                          <a:pt x="5755" y="2793"/>
                          <a:pt x="5755" y="2793"/>
                        </a:cubicBezTo>
                        <a:cubicBezTo>
                          <a:pt x="5755" y="2784"/>
                          <a:pt x="5764" y="2784"/>
                          <a:pt x="5764" y="2775"/>
                        </a:cubicBezTo>
                        <a:lnTo>
                          <a:pt x="6576" y="108"/>
                        </a:lnTo>
                        <a:cubicBezTo>
                          <a:pt x="6584" y="63"/>
                          <a:pt x="6558" y="10"/>
                          <a:pt x="6513" y="1"/>
                        </a:cubicBezTo>
                        <a:close/>
                      </a:path>
                    </a:pathLst>
                  </a:custGeom>
                  <a:solidFill>
                    <a:srgbClr val="35353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" name="Google Shape;3653;p46">
                    <a:extLst>
                      <a:ext uri="{FF2B5EF4-FFF2-40B4-BE49-F238E27FC236}">
                        <a16:creationId xmlns:a16="http://schemas.microsoft.com/office/drawing/2014/main" id="{777AA031-14C6-4616-9C07-466A70B4151F}"/>
                      </a:ext>
                    </a:extLst>
                  </p:cNvPr>
                  <p:cNvSpPr/>
                  <p:nvPr/>
                </p:nvSpPr>
                <p:spPr>
                  <a:xfrm>
                    <a:off x="6259751" y="2948732"/>
                    <a:ext cx="693823" cy="4038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2498" extrusionOk="0">
                        <a:moveTo>
                          <a:pt x="749" y="0"/>
                        </a:moveTo>
                        <a:lnTo>
                          <a:pt x="0" y="2498"/>
                        </a:lnTo>
                        <a:lnTo>
                          <a:pt x="3515" y="2498"/>
                        </a:lnTo>
                        <a:lnTo>
                          <a:pt x="4291" y="0"/>
                        </a:lnTo>
                        <a:close/>
                      </a:path>
                    </a:pathLst>
                  </a:custGeom>
                  <a:solidFill>
                    <a:srgbClr val="CFD0D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" name="Google Shape;3654;p46">
                    <a:extLst>
                      <a:ext uri="{FF2B5EF4-FFF2-40B4-BE49-F238E27FC236}">
                        <a16:creationId xmlns:a16="http://schemas.microsoft.com/office/drawing/2014/main" id="{B902B148-051D-4C75-B765-3D87C2172C24}"/>
                      </a:ext>
                    </a:extLst>
                  </p:cNvPr>
                  <p:cNvSpPr/>
                  <p:nvPr/>
                </p:nvSpPr>
                <p:spPr>
                  <a:xfrm>
                    <a:off x="6320210" y="2976052"/>
                    <a:ext cx="468961" cy="266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1" h="1651" extrusionOk="0">
                        <a:moveTo>
                          <a:pt x="509" y="1"/>
                        </a:moveTo>
                        <a:lnTo>
                          <a:pt x="1" y="1651"/>
                        </a:lnTo>
                        <a:lnTo>
                          <a:pt x="2392" y="1651"/>
                        </a:lnTo>
                        <a:lnTo>
                          <a:pt x="290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" name="Google Shape;3655;p46">
                    <a:extLst>
                      <a:ext uri="{FF2B5EF4-FFF2-40B4-BE49-F238E27FC236}">
                        <a16:creationId xmlns:a16="http://schemas.microsoft.com/office/drawing/2014/main" id="{F550E51D-BED5-475B-99AB-E48DB3A85342}"/>
                      </a:ext>
                    </a:extLst>
                  </p:cNvPr>
                  <p:cNvSpPr/>
                  <p:nvPr/>
                </p:nvSpPr>
                <p:spPr>
                  <a:xfrm>
                    <a:off x="6758618" y="2976052"/>
                    <a:ext cx="147268" cy="1689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1" h="1045" extrusionOk="0">
                        <a:moveTo>
                          <a:pt x="322" y="1"/>
                        </a:moveTo>
                        <a:lnTo>
                          <a:pt x="1" y="1044"/>
                        </a:lnTo>
                        <a:lnTo>
                          <a:pt x="590" y="1044"/>
                        </a:lnTo>
                        <a:lnTo>
                          <a:pt x="91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" name="Google Shape;3656;p46">
                    <a:extLst>
                      <a:ext uri="{FF2B5EF4-FFF2-40B4-BE49-F238E27FC236}">
                        <a16:creationId xmlns:a16="http://schemas.microsoft.com/office/drawing/2014/main" id="{C0389450-5CE4-40E9-AE38-4FCCD0CF7E12}"/>
                      </a:ext>
                    </a:extLst>
                  </p:cNvPr>
                  <p:cNvSpPr/>
                  <p:nvPr/>
                </p:nvSpPr>
                <p:spPr>
                  <a:xfrm>
                    <a:off x="6726934" y="3157752"/>
                    <a:ext cx="122696" cy="851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9" h="527" extrusionOk="0">
                        <a:moveTo>
                          <a:pt x="170" y="1"/>
                        </a:moveTo>
                        <a:lnTo>
                          <a:pt x="1" y="527"/>
                        </a:lnTo>
                        <a:lnTo>
                          <a:pt x="598" y="527"/>
                        </a:lnTo>
                        <a:lnTo>
                          <a:pt x="759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" name="Google Shape;3657;p46">
                    <a:extLst>
                      <a:ext uri="{FF2B5EF4-FFF2-40B4-BE49-F238E27FC236}">
                        <a16:creationId xmlns:a16="http://schemas.microsoft.com/office/drawing/2014/main" id="{84C99D15-AD3D-4521-AB69-1F7EEEE89EAE}"/>
                      </a:ext>
                    </a:extLst>
                  </p:cNvPr>
                  <p:cNvSpPr/>
                  <p:nvPr/>
                </p:nvSpPr>
                <p:spPr>
                  <a:xfrm>
                    <a:off x="6294345" y="3261535"/>
                    <a:ext cx="405431" cy="62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8" h="385" extrusionOk="0">
                        <a:moveTo>
                          <a:pt x="125" y="1"/>
                        </a:moveTo>
                        <a:lnTo>
                          <a:pt x="0" y="385"/>
                        </a:lnTo>
                        <a:lnTo>
                          <a:pt x="2382" y="385"/>
                        </a:lnTo>
                        <a:lnTo>
                          <a:pt x="2507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" name="Google Shape;3658;p46">
                    <a:extLst>
                      <a:ext uri="{FF2B5EF4-FFF2-40B4-BE49-F238E27FC236}">
                        <a16:creationId xmlns:a16="http://schemas.microsoft.com/office/drawing/2014/main" id="{31DC7D84-23B4-47FB-950F-28C6D35E636A}"/>
                      </a:ext>
                    </a:extLst>
                  </p:cNvPr>
                  <p:cNvSpPr/>
                  <p:nvPr/>
                </p:nvSpPr>
                <p:spPr>
                  <a:xfrm>
                    <a:off x="5658395" y="3574175"/>
                    <a:ext cx="809083" cy="496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5" h="3072" extrusionOk="0">
                        <a:moveTo>
                          <a:pt x="4580" y="1"/>
                        </a:moveTo>
                        <a:cubicBezTo>
                          <a:pt x="3430" y="1"/>
                          <a:pt x="696" y="877"/>
                          <a:pt x="696" y="877"/>
                        </a:cubicBezTo>
                        <a:lnTo>
                          <a:pt x="526" y="1957"/>
                        </a:lnTo>
                        <a:lnTo>
                          <a:pt x="223" y="2545"/>
                        </a:lnTo>
                        <a:lnTo>
                          <a:pt x="89" y="2795"/>
                        </a:lnTo>
                        <a:lnTo>
                          <a:pt x="71" y="2840"/>
                        </a:lnTo>
                        <a:lnTo>
                          <a:pt x="0" y="2965"/>
                        </a:lnTo>
                        <a:lnTo>
                          <a:pt x="660" y="3072"/>
                        </a:lnTo>
                        <a:lnTo>
                          <a:pt x="3899" y="1537"/>
                        </a:lnTo>
                        <a:lnTo>
                          <a:pt x="4086" y="1448"/>
                        </a:lnTo>
                        <a:lnTo>
                          <a:pt x="4327" y="1082"/>
                        </a:lnTo>
                        <a:lnTo>
                          <a:pt x="5005" y="83"/>
                        </a:lnTo>
                        <a:cubicBezTo>
                          <a:pt x="4921" y="25"/>
                          <a:pt x="4773" y="1"/>
                          <a:pt x="4580" y="1"/>
                        </a:cubicBezTo>
                        <a:close/>
                      </a:path>
                    </a:pathLst>
                  </a:custGeom>
                  <a:solidFill>
                    <a:srgbClr val="35353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" name="Google Shape;3659;p46">
                    <a:extLst>
                      <a:ext uri="{FF2B5EF4-FFF2-40B4-BE49-F238E27FC236}">
                        <a16:creationId xmlns:a16="http://schemas.microsoft.com/office/drawing/2014/main" id="{CC716CE2-183E-4E55-A514-176330037DA9}"/>
                      </a:ext>
                    </a:extLst>
                  </p:cNvPr>
                  <p:cNvSpPr/>
                  <p:nvPr/>
                </p:nvSpPr>
                <p:spPr>
                  <a:xfrm>
                    <a:off x="6282706" y="3587593"/>
                    <a:ext cx="251212" cy="729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4" h="4515" extrusionOk="0">
                        <a:moveTo>
                          <a:pt x="1143" y="0"/>
                        </a:moveTo>
                        <a:lnTo>
                          <a:pt x="402" y="839"/>
                        </a:lnTo>
                        <a:lnTo>
                          <a:pt x="1" y="1294"/>
                        </a:lnTo>
                        <a:lnTo>
                          <a:pt x="37" y="1454"/>
                        </a:lnTo>
                        <a:lnTo>
                          <a:pt x="938" y="4514"/>
                        </a:lnTo>
                        <a:lnTo>
                          <a:pt x="1098" y="4487"/>
                        </a:lnTo>
                        <a:lnTo>
                          <a:pt x="1553" y="4443"/>
                        </a:lnTo>
                        <a:cubicBezTo>
                          <a:pt x="1553" y="4443"/>
                          <a:pt x="1375" y="473"/>
                          <a:pt x="1143" y="0"/>
                        </a:cubicBezTo>
                        <a:close/>
                      </a:path>
                    </a:pathLst>
                  </a:custGeom>
                  <a:solidFill>
                    <a:srgbClr val="35353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" name="Google Shape;3660;p46">
                    <a:extLst>
                      <a:ext uri="{FF2B5EF4-FFF2-40B4-BE49-F238E27FC236}">
                        <a16:creationId xmlns:a16="http://schemas.microsoft.com/office/drawing/2014/main" id="{E88CD572-9F76-495E-ACBC-236F6E974BCF}"/>
                      </a:ext>
                    </a:extLst>
                  </p:cNvPr>
                  <p:cNvSpPr/>
                  <p:nvPr/>
                </p:nvSpPr>
                <p:spPr>
                  <a:xfrm>
                    <a:off x="6288526" y="3721605"/>
                    <a:ext cx="171839" cy="595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3" h="3686" extrusionOk="0">
                        <a:moveTo>
                          <a:pt x="402" y="1"/>
                        </a:moveTo>
                        <a:lnTo>
                          <a:pt x="1" y="625"/>
                        </a:lnTo>
                        <a:lnTo>
                          <a:pt x="902" y="3685"/>
                        </a:lnTo>
                        <a:lnTo>
                          <a:pt x="1062" y="3667"/>
                        </a:lnTo>
                        <a:lnTo>
                          <a:pt x="429" y="170"/>
                        </a:lnTo>
                        <a:lnTo>
                          <a:pt x="402" y="1"/>
                        </a:lnTo>
                        <a:close/>
                      </a:path>
                    </a:pathLst>
                  </a:custGeom>
                  <a:solidFill>
                    <a:srgbClr val="353535">
                      <a:alpha val="268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" name="Google Shape;3661;p46">
                    <a:extLst>
                      <a:ext uri="{FF2B5EF4-FFF2-40B4-BE49-F238E27FC236}">
                        <a16:creationId xmlns:a16="http://schemas.microsoft.com/office/drawing/2014/main" id="{8DC3CA56-7E7C-40F4-BA5D-618EA0194F86}"/>
                      </a:ext>
                    </a:extLst>
                  </p:cNvPr>
                  <p:cNvSpPr/>
                  <p:nvPr/>
                </p:nvSpPr>
                <p:spPr>
                  <a:xfrm>
                    <a:off x="5639643" y="3721605"/>
                    <a:ext cx="713868" cy="349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16" h="2160" extrusionOk="0">
                        <a:moveTo>
                          <a:pt x="4416" y="1"/>
                        </a:moveTo>
                        <a:lnTo>
                          <a:pt x="4380" y="10"/>
                        </a:lnTo>
                        <a:lnTo>
                          <a:pt x="339" y="1633"/>
                        </a:lnTo>
                        <a:lnTo>
                          <a:pt x="0" y="1776"/>
                        </a:lnTo>
                        <a:lnTo>
                          <a:pt x="205" y="1883"/>
                        </a:lnTo>
                        <a:lnTo>
                          <a:pt x="776" y="2160"/>
                        </a:lnTo>
                        <a:lnTo>
                          <a:pt x="4015" y="625"/>
                        </a:lnTo>
                        <a:lnTo>
                          <a:pt x="4416" y="1"/>
                        </a:lnTo>
                        <a:close/>
                      </a:path>
                    </a:pathLst>
                  </a:custGeom>
                  <a:solidFill>
                    <a:srgbClr val="353535">
                      <a:alpha val="268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" name="Google Shape;3662;p46">
                    <a:extLst>
                      <a:ext uri="{FF2B5EF4-FFF2-40B4-BE49-F238E27FC236}">
                        <a16:creationId xmlns:a16="http://schemas.microsoft.com/office/drawing/2014/main" id="{96720700-82F6-4CF1-9450-BA0DB070F8B2}"/>
                      </a:ext>
                    </a:extLst>
                  </p:cNvPr>
                  <p:cNvSpPr/>
                  <p:nvPr/>
                </p:nvSpPr>
                <p:spPr>
                  <a:xfrm>
                    <a:off x="6421244" y="4302754"/>
                    <a:ext cx="326058" cy="2799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7" h="1732" extrusionOk="0">
                        <a:moveTo>
                          <a:pt x="696" y="1"/>
                        </a:moveTo>
                        <a:lnTo>
                          <a:pt x="81" y="90"/>
                        </a:lnTo>
                        <a:lnTo>
                          <a:pt x="179" y="715"/>
                        </a:lnTo>
                        <a:cubicBezTo>
                          <a:pt x="179" y="715"/>
                          <a:pt x="0" y="1125"/>
                          <a:pt x="45" y="1286"/>
                        </a:cubicBezTo>
                        <a:cubicBezTo>
                          <a:pt x="89" y="1446"/>
                          <a:pt x="536" y="1419"/>
                          <a:pt x="785" y="1446"/>
                        </a:cubicBezTo>
                        <a:cubicBezTo>
                          <a:pt x="1026" y="1464"/>
                          <a:pt x="1267" y="1732"/>
                          <a:pt x="1588" y="1732"/>
                        </a:cubicBezTo>
                        <a:cubicBezTo>
                          <a:pt x="1909" y="1732"/>
                          <a:pt x="2016" y="1607"/>
                          <a:pt x="1972" y="1517"/>
                        </a:cubicBezTo>
                        <a:cubicBezTo>
                          <a:pt x="1927" y="1428"/>
                          <a:pt x="1651" y="1428"/>
                          <a:pt x="1472" y="1294"/>
                        </a:cubicBezTo>
                        <a:cubicBezTo>
                          <a:pt x="1303" y="1161"/>
                          <a:pt x="794" y="777"/>
                          <a:pt x="767" y="697"/>
                        </a:cubicBezTo>
                        <a:cubicBezTo>
                          <a:pt x="741" y="616"/>
                          <a:pt x="696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rgbClr val="F4B7A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" name="Google Shape;3663;p46">
                    <a:extLst>
                      <a:ext uri="{FF2B5EF4-FFF2-40B4-BE49-F238E27FC236}">
                        <a16:creationId xmlns:a16="http://schemas.microsoft.com/office/drawing/2014/main" id="{5B5E58F2-601C-420D-BC5E-9DEAD9C41DC7}"/>
                      </a:ext>
                    </a:extLst>
                  </p:cNvPr>
                  <p:cNvSpPr/>
                  <p:nvPr/>
                </p:nvSpPr>
                <p:spPr>
                  <a:xfrm>
                    <a:off x="6421244" y="4510481"/>
                    <a:ext cx="41869" cy="108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" h="670" extrusionOk="0">
                        <a:moveTo>
                          <a:pt x="179" y="1"/>
                        </a:moveTo>
                        <a:lnTo>
                          <a:pt x="0" y="36"/>
                        </a:lnTo>
                        <a:lnTo>
                          <a:pt x="152" y="670"/>
                        </a:lnTo>
                        <a:lnTo>
                          <a:pt x="259" y="652"/>
                        </a:lnTo>
                        <a:lnTo>
                          <a:pt x="179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3664;p46">
                    <a:extLst>
                      <a:ext uri="{FF2B5EF4-FFF2-40B4-BE49-F238E27FC236}">
                        <a16:creationId xmlns:a16="http://schemas.microsoft.com/office/drawing/2014/main" id="{13C71D61-4FE6-4DC0-B43B-843769B82A71}"/>
                      </a:ext>
                    </a:extLst>
                  </p:cNvPr>
                  <p:cNvSpPr/>
                  <p:nvPr/>
                </p:nvSpPr>
                <p:spPr>
                  <a:xfrm>
                    <a:off x="6415425" y="4432563"/>
                    <a:ext cx="357743" cy="173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3" h="1073" extrusionOk="0">
                        <a:moveTo>
                          <a:pt x="179" y="1"/>
                        </a:moveTo>
                        <a:cubicBezTo>
                          <a:pt x="27" y="144"/>
                          <a:pt x="1" y="286"/>
                          <a:pt x="45" y="518"/>
                        </a:cubicBezTo>
                        <a:cubicBezTo>
                          <a:pt x="420" y="706"/>
                          <a:pt x="589" y="741"/>
                          <a:pt x="964" y="982"/>
                        </a:cubicBezTo>
                        <a:cubicBezTo>
                          <a:pt x="1067" y="1045"/>
                          <a:pt x="1219" y="1073"/>
                          <a:pt x="1382" y="1073"/>
                        </a:cubicBezTo>
                        <a:cubicBezTo>
                          <a:pt x="1655" y="1073"/>
                          <a:pt x="1958" y="996"/>
                          <a:pt x="2115" y="884"/>
                        </a:cubicBezTo>
                        <a:cubicBezTo>
                          <a:pt x="2213" y="670"/>
                          <a:pt x="1223" y="260"/>
                          <a:pt x="1223" y="260"/>
                        </a:cubicBezTo>
                        <a:cubicBezTo>
                          <a:pt x="1223" y="260"/>
                          <a:pt x="1151" y="331"/>
                          <a:pt x="955" y="375"/>
                        </a:cubicBezTo>
                        <a:cubicBezTo>
                          <a:pt x="938" y="379"/>
                          <a:pt x="920" y="380"/>
                          <a:pt x="901" y="380"/>
                        </a:cubicBezTo>
                        <a:cubicBezTo>
                          <a:pt x="606" y="380"/>
                          <a:pt x="179" y="1"/>
                          <a:pt x="17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3665;p46">
                    <a:extLst>
                      <a:ext uri="{FF2B5EF4-FFF2-40B4-BE49-F238E27FC236}">
                        <a16:creationId xmlns:a16="http://schemas.microsoft.com/office/drawing/2014/main" id="{7A1C4169-4868-413B-B22C-8A209118E077}"/>
                      </a:ext>
                    </a:extLst>
                  </p:cNvPr>
                  <p:cNvSpPr/>
                  <p:nvPr/>
                </p:nvSpPr>
                <p:spPr>
                  <a:xfrm>
                    <a:off x="6090984" y="3821831"/>
                    <a:ext cx="285644" cy="7667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7" h="4743" extrusionOk="0">
                        <a:moveTo>
                          <a:pt x="1155" y="0"/>
                        </a:moveTo>
                        <a:cubicBezTo>
                          <a:pt x="691" y="0"/>
                          <a:pt x="0" y="576"/>
                          <a:pt x="0" y="576"/>
                        </a:cubicBezTo>
                        <a:lnTo>
                          <a:pt x="179" y="4662"/>
                        </a:lnTo>
                        <a:lnTo>
                          <a:pt x="884" y="4742"/>
                        </a:lnTo>
                        <a:cubicBezTo>
                          <a:pt x="884" y="4742"/>
                          <a:pt x="1767" y="1388"/>
                          <a:pt x="1544" y="344"/>
                        </a:cubicBezTo>
                        <a:cubicBezTo>
                          <a:pt x="1488" y="91"/>
                          <a:pt x="1339" y="0"/>
                          <a:pt x="1155" y="0"/>
                        </a:cubicBezTo>
                        <a:close/>
                      </a:path>
                    </a:pathLst>
                  </a:custGeom>
                  <a:solidFill>
                    <a:srgbClr val="35353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3666;p46">
                    <a:extLst>
                      <a:ext uri="{FF2B5EF4-FFF2-40B4-BE49-F238E27FC236}">
                        <a16:creationId xmlns:a16="http://schemas.microsoft.com/office/drawing/2014/main" id="{F791D3C4-641B-4BFB-AA09-00BFA93CF8FA}"/>
                      </a:ext>
                    </a:extLst>
                  </p:cNvPr>
                  <p:cNvSpPr/>
                  <p:nvPr/>
                </p:nvSpPr>
                <p:spPr>
                  <a:xfrm>
                    <a:off x="6079344" y="4575305"/>
                    <a:ext cx="295020" cy="326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5" h="2022" extrusionOk="0">
                        <a:moveTo>
                          <a:pt x="251" y="1"/>
                        </a:moveTo>
                        <a:lnTo>
                          <a:pt x="197" y="599"/>
                        </a:lnTo>
                        <a:cubicBezTo>
                          <a:pt x="197" y="599"/>
                          <a:pt x="1" y="1000"/>
                          <a:pt x="1" y="1161"/>
                        </a:cubicBezTo>
                        <a:cubicBezTo>
                          <a:pt x="10" y="1330"/>
                          <a:pt x="438" y="1419"/>
                          <a:pt x="679" y="1509"/>
                        </a:cubicBezTo>
                        <a:cubicBezTo>
                          <a:pt x="911" y="1589"/>
                          <a:pt x="1071" y="1910"/>
                          <a:pt x="1384" y="1990"/>
                        </a:cubicBezTo>
                        <a:cubicBezTo>
                          <a:pt x="1465" y="2012"/>
                          <a:pt x="1535" y="2021"/>
                          <a:pt x="1594" y="2021"/>
                        </a:cubicBezTo>
                        <a:cubicBezTo>
                          <a:pt x="1752" y="2021"/>
                          <a:pt x="1825" y="1953"/>
                          <a:pt x="1812" y="1874"/>
                        </a:cubicBezTo>
                        <a:cubicBezTo>
                          <a:pt x="1785" y="1776"/>
                          <a:pt x="1526" y="1705"/>
                          <a:pt x="1384" y="1535"/>
                        </a:cubicBezTo>
                        <a:cubicBezTo>
                          <a:pt x="1250" y="1357"/>
                          <a:pt x="848" y="866"/>
                          <a:pt x="848" y="786"/>
                        </a:cubicBezTo>
                        <a:cubicBezTo>
                          <a:pt x="840" y="697"/>
                          <a:pt x="956" y="81"/>
                          <a:pt x="956" y="81"/>
                        </a:cubicBezTo>
                        <a:lnTo>
                          <a:pt x="251" y="1"/>
                        </a:lnTo>
                        <a:close/>
                      </a:path>
                    </a:pathLst>
                  </a:custGeom>
                  <a:solidFill>
                    <a:srgbClr val="F4B7A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3667;p46">
                    <a:extLst>
                      <a:ext uri="{FF2B5EF4-FFF2-40B4-BE49-F238E27FC236}">
                        <a16:creationId xmlns:a16="http://schemas.microsoft.com/office/drawing/2014/main" id="{B7954C7F-9BB1-4D2B-A06C-A5EFD1A03C05}"/>
                      </a:ext>
                    </a:extLst>
                  </p:cNvPr>
                  <p:cNvSpPr/>
                  <p:nvPr/>
                </p:nvSpPr>
                <p:spPr>
                  <a:xfrm>
                    <a:off x="6069322" y="4767189"/>
                    <a:ext cx="31846" cy="10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" h="661" extrusionOk="0">
                        <a:moveTo>
                          <a:pt x="18" y="0"/>
                        </a:moveTo>
                        <a:lnTo>
                          <a:pt x="1" y="652"/>
                        </a:lnTo>
                        <a:lnTo>
                          <a:pt x="108" y="661"/>
                        </a:lnTo>
                        <a:lnTo>
                          <a:pt x="197" y="9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E33C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3668;p46">
                    <a:extLst>
                      <a:ext uri="{FF2B5EF4-FFF2-40B4-BE49-F238E27FC236}">
                        <a16:creationId xmlns:a16="http://schemas.microsoft.com/office/drawing/2014/main" id="{680E874C-0626-458A-B927-655C576CB1E6}"/>
                      </a:ext>
                    </a:extLst>
                  </p:cNvPr>
                  <p:cNvSpPr/>
                  <p:nvPr/>
                </p:nvSpPr>
                <p:spPr>
                  <a:xfrm>
                    <a:off x="6063502" y="4671974"/>
                    <a:ext cx="342062" cy="246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6" h="1524" extrusionOk="0">
                        <a:moveTo>
                          <a:pt x="295" y="1"/>
                        </a:moveTo>
                        <a:cubicBezTo>
                          <a:pt x="108" y="99"/>
                          <a:pt x="1" y="349"/>
                          <a:pt x="54" y="589"/>
                        </a:cubicBezTo>
                        <a:cubicBezTo>
                          <a:pt x="376" y="875"/>
                          <a:pt x="527" y="946"/>
                          <a:pt x="830" y="1276"/>
                        </a:cubicBezTo>
                        <a:cubicBezTo>
                          <a:pt x="984" y="1442"/>
                          <a:pt x="1326" y="1523"/>
                          <a:pt x="1621" y="1523"/>
                        </a:cubicBezTo>
                        <a:cubicBezTo>
                          <a:pt x="1756" y="1523"/>
                          <a:pt x="1880" y="1506"/>
                          <a:pt x="1972" y="1473"/>
                        </a:cubicBezTo>
                        <a:cubicBezTo>
                          <a:pt x="2115" y="1285"/>
                          <a:pt x="1259" y="643"/>
                          <a:pt x="1259" y="643"/>
                        </a:cubicBezTo>
                        <a:cubicBezTo>
                          <a:pt x="1259" y="643"/>
                          <a:pt x="1192" y="680"/>
                          <a:pt x="1026" y="680"/>
                        </a:cubicBezTo>
                        <a:cubicBezTo>
                          <a:pt x="1010" y="680"/>
                          <a:pt x="992" y="679"/>
                          <a:pt x="973" y="679"/>
                        </a:cubicBezTo>
                        <a:cubicBezTo>
                          <a:pt x="679" y="661"/>
                          <a:pt x="295" y="1"/>
                          <a:pt x="29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3669;p46">
                    <a:extLst>
                      <a:ext uri="{FF2B5EF4-FFF2-40B4-BE49-F238E27FC236}">
                        <a16:creationId xmlns:a16="http://schemas.microsoft.com/office/drawing/2014/main" id="{DE4EF3A6-FF11-4334-9815-FB96327375C2}"/>
                      </a:ext>
                    </a:extLst>
                  </p:cNvPr>
                  <p:cNvSpPr/>
                  <p:nvPr/>
                </p:nvSpPr>
                <p:spPr>
                  <a:xfrm>
                    <a:off x="5586136" y="2422384"/>
                    <a:ext cx="402521" cy="4283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0" h="2650" extrusionOk="0">
                        <a:moveTo>
                          <a:pt x="1055" y="0"/>
                        </a:moveTo>
                        <a:cubicBezTo>
                          <a:pt x="1014" y="0"/>
                          <a:pt x="975" y="3"/>
                          <a:pt x="938" y="9"/>
                        </a:cubicBezTo>
                        <a:cubicBezTo>
                          <a:pt x="938" y="9"/>
                          <a:pt x="179" y="45"/>
                          <a:pt x="54" y="999"/>
                        </a:cubicBezTo>
                        <a:cubicBezTo>
                          <a:pt x="54" y="999"/>
                          <a:pt x="1" y="1615"/>
                          <a:pt x="385" y="2087"/>
                        </a:cubicBezTo>
                        <a:cubicBezTo>
                          <a:pt x="385" y="2087"/>
                          <a:pt x="617" y="2248"/>
                          <a:pt x="929" y="2400"/>
                        </a:cubicBezTo>
                        <a:cubicBezTo>
                          <a:pt x="1179" y="2525"/>
                          <a:pt x="1482" y="2641"/>
                          <a:pt x="1767" y="2649"/>
                        </a:cubicBezTo>
                        <a:cubicBezTo>
                          <a:pt x="1794" y="2649"/>
                          <a:pt x="1812" y="2649"/>
                          <a:pt x="1830" y="2641"/>
                        </a:cubicBezTo>
                        <a:cubicBezTo>
                          <a:pt x="2490" y="2498"/>
                          <a:pt x="2222" y="678"/>
                          <a:pt x="2115" y="535"/>
                        </a:cubicBezTo>
                        <a:cubicBezTo>
                          <a:pt x="1869" y="193"/>
                          <a:pt x="1395" y="0"/>
                          <a:pt x="1055" y="0"/>
                        </a:cubicBezTo>
                        <a:close/>
                      </a:path>
                    </a:pathLst>
                  </a:custGeom>
                  <a:solidFill>
                    <a:srgbClr val="F4B7A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" name="Google Shape;3670;p46">
                    <a:extLst>
                      <a:ext uri="{FF2B5EF4-FFF2-40B4-BE49-F238E27FC236}">
                        <a16:creationId xmlns:a16="http://schemas.microsoft.com/office/drawing/2014/main" id="{7A54ED6A-1A39-48C2-AA3E-5BEF97A82669}"/>
                      </a:ext>
                    </a:extLst>
                  </p:cNvPr>
                  <p:cNvSpPr/>
                  <p:nvPr/>
                </p:nvSpPr>
                <p:spPr>
                  <a:xfrm>
                    <a:off x="5736151" y="2772690"/>
                    <a:ext cx="145813" cy="780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2" h="483" extrusionOk="0">
                        <a:moveTo>
                          <a:pt x="224" y="1"/>
                        </a:moveTo>
                        <a:lnTo>
                          <a:pt x="1" y="233"/>
                        </a:lnTo>
                        <a:cubicBezTo>
                          <a:pt x="251" y="358"/>
                          <a:pt x="554" y="474"/>
                          <a:pt x="839" y="482"/>
                        </a:cubicBezTo>
                        <a:cubicBezTo>
                          <a:pt x="866" y="482"/>
                          <a:pt x="884" y="482"/>
                          <a:pt x="902" y="474"/>
                        </a:cubicBezTo>
                        <a:cubicBezTo>
                          <a:pt x="518" y="331"/>
                          <a:pt x="224" y="1"/>
                          <a:pt x="224" y="1"/>
                        </a:cubicBezTo>
                        <a:close/>
                      </a:path>
                    </a:pathLst>
                  </a:custGeom>
                  <a:solidFill>
                    <a:srgbClr val="E07F8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3671;p46">
                    <a:extLst>
                      <a:ext uri="{FF2B5EF4-FFF2-40B4-BE49-F238E27FC236}">
                        <a16:creationId xmlns:a16="http://schemas.microsoft.com/office/drawing/2014/main" id="{FF2279C2-FAEE-42BD-9C8A-A67FA1218E63}"/>
                      </a:ext>
                    </a:extLst>
                  </p:cNvPr>
                  <p:cNvSpPr/>
                  <p:nvPr/>
                </p:nvSpPr>
                <p:spPr>
                  <a:xfrm>
                    <a:off x="5619437" y="2751028"/>
                    <a:ext cx="229065" cy="281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7" h="1743" extrusionOk="0">
                        <a:moveTo>
                          <a:pt x="134" y="1"/>
                        </a:moveTo>
                        <a:lnTo>
                          <a:pt x="0" y="857"/>
                        </a:lnTo>
                        <a:cubicBezTo>
                          <a:pt x="0" y="857"/>
                          <a:pt x="357" y="1696"/>
                          <a:pt x="901" y="1741"/>
                        </a:cubicBezTo>
                        <a:cubicBezTo>
                          <a:pt x="916" y="1742"/>
                          <a:pt x="930" y="1742"/>
                          <a:pt x="944" y="1742"/>
                        </a:cubicBezTo>
                        <a:cubicBezTo>
                          <a:pt x="1417" y="1742"/>
                          <a:pt x="1080" y="1009"/>
                          <a:pt x="1080" y="1009"/>
                        </a:cubicBezTo>
                        <a:lnTo>
                          <a:pt x="1062" y="135"/>
                        </a:lnTo>
                        <a:cubicBezTo>
                          <a:pt x="1062" y="37"/>
                          <a:pt x="134" y="1"/>
                          <a:pt x="134" y="1"/>
                        </a:cubicBezTo>
                        <a:close/>
                      </a:path>
                    </a:pathLst>
                  </a:custGeom>
                  <a:solidFill>
                    <a:srgbClr val="F4B7A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3672;p46">
                    <a:extLst>
                      <a:ext uri="{FF2B5EF4-FFF2-40B4-BE49-F238E27FC236}">
                        <a16:creationId xmlns:a16="http://schemas.microsoft.com/office/drawing/2014/main" id="{9763810B-32BC-4DC7-A5E9-06FB08C428AC}"/>
                      </a:ext>
                    </a:extLst>
                  </p:cNvPr>
                  <p:cNvSpPr/>
                  <p:nvPr/>
                </p:nvSpPr>
                <p:spPr>
                  <a:xfrm>
                    <a:off x="5400233" y="2859661"/>
                    <a:ext cx="623180" cy="911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55" h="5637" extrusionOk="0">
                        <a:moveTo>
                          <a:pt x="1550" y="0"/>
                        </a:moveTo>
                        <a:cubicBezTo>
                          <a:pt x="1458" y="0"/>
                          <a:pt x="1379" y="5"/>
                          <a:pt x="1320" y="16"/>
                        </a:cubicBezTo>
                        <a:cubicBezTo>
                          <a:pt x="0" y="230"/>
                          <a:pt x="437" y="1657"/>
                          <a:pt x="437" y="1657"/>
                        </a:cubicBezTo>
                        <a:cubicBezTo>
                          <a:pt x="437" y="1657"/>
                          <a:pt x="268" y="2683"/>
                          <a:pt x="286" y="3094"/>
                        </a:cubicBezTo>
                        <a:cubicBezTo>
                          <a:pt x="286" y="3138"/>
                          <a:pt x="295" y="3174"/>
                          <a:pt x="295" y="3174"/>
                        </a:cubicBezTo>
                        <a:cubicBezTo>
                          <a:pt x="500" y="4030"/>
                          <a:pt x="295" y="5600"/>
                          <a:pt x="295" y="5600"/>
                        </a:cubicBezTo>
                        <a:cubicBezTo>
                          <a:pt x="310" y="5618"/>
                          <a:pt x="512" y="5637"/>
                          <a:pt x="808" y="5637"/>
                        </a:cubicBezTo>
                        <a:cubicBezTo>
                          <a:pt x="1555" y="5637"/>
                          <a:pt x="2903" y="5519"/>
                          <a:pt x="3363" y="4976"/>
                        </a:cubicBezTo>
                        <a:cubicBezTo>
                          <a:pt x="3372" y="4958"/>
                          <a:pt x="3390" y="4931"/>
                          <a:pt x="3408" y="4913"/>
                        </a:cubicBezTo>
                        <a:cubicBezTo>
                          <a:pt x="3408" y="4913"/>
                          <a:pt x="3158" y="4548"/>
                          <a:pt x="3007" y="4021"/>
                        </a:cubicBezTo>
                        <a:cubicBezTo>
                          <a:pt x="2926" y="3754"/>
                          <a:pt x="2873" y="3433"/>
                          <a:pt x="2899" y="3102"/>
                        </a:cubicBezTo>
                        <a:cubicBezTo>
                          <a:pt x="3158" y="2942"/>
                          <a:pt x="3328" y="2737"/>
                          <a:pt x="3444" y="2514"/>
                        </a:cubicBezTo>
                        <a:cubicBezTo>
                          <a:pt x="3854" y="1693"/>
                          <a:pt x="3453" y="605"/>
                          <a:pt x="3453" y="605"/>
                        </a:cubicBezTo>
                        <a:cubicBezTo>
                          <a:pt x="3453" y="605"/>
                          <a:pt x="3131" y="212"/>
                          <a:pt x="2516" y="78"/>
                        </a:cubicBezTo>
                        <a:cubicBezTo>
                          <a:pt x="2246" y="44"/>
                          <a:pt x="1837" y="0"/>
                          <a:pt x="155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3673;p46">
                    <a:extLst>
                      <a:ext uri="{FF2B5EF4-FFF2-40B4-BE49-F238E27FC236}">
                        <a16:creationId xmlns:a16="http://schemas.microsoft.com/office/drawing/2014/main" id="{52AB2ECD-63D6-4301-8055-301751EFCE6A}"/>
                      </a:ext>
                    </a:extLst>
                  </p:cNvPr>
                  <p:cNvSpPr/>
                  <p:nvPr/>
                </p:nvSpPr>
                <p:spPr>
                  <a:xfrm>
                    <a:off x="5414620" y="2376312"/>
                    <a:ext cx="501939" cy="6425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5" h="3975" extrusionOk="0">
                        <a:moveTo>
                          <a:pt x="1826" y="1"/>
                        </a:moveTo>
                        <a:cubicBezTo>
                          <a:pt x="1678" y="1"/>
                          <a:pt x="1505" y="32"/>
                          <a:pt x="1303" y="107"/>
                        </a:cubicBezTo>
                        <a:cubicBezTo>
                          <a:pt x="821" y="347"/>
                          <a:pt x="536" y="829"/>
                          <a:pt x="669" y="1801"/>
                        </a:cubicBezTo>
                        <a:cubicBezTo>
                          <a:pt x="812" y="2765"/>
                          <a:pt x="357" y="2917"/>
                          <a:pt x="152" y="3291"/>
                        </a:cubicBezTo>
                        <a:cubicBezTo>
                          <a:pt x="1" y="3574"/>
                          <a:pt x="252" y="3974"/>
                          <a:pt x="603" y="3974"/>
                        </a:cubicBezTo>
                        <a:cubicBezTo>
                          <a:pt x="727" y="3974"/>
                          <a:pt x="864" y="3924"/>
                          <a:pt x="1000" y="3800"/>
                        </a:cubicBezTo>
                        <a:cubicBezTo>
                          <a:pt x="1129" y="3872"/>
                          <a:pt x="1258" y="3901"/>
                          <a:pt x="1381" y="3901"/>
                        </a:cubicBezTo>
                        <a:cubicBezTo>
                          <a:pt x="1834" y="3901"/>
                          <a:pt x="2204" y="3514"/>
                          <a:pt x="2204" y="3514"/>
                        </a:cubicBezTo>
                        <a:lnTo>
                          <a:pt x="2204" y="3514"/>
                        </a:lnTo>
                        <a:cubicBezTo>
                          <a:pt x="2204" y="3514"/>
                          <a:pt x="2213" y="3595"/>
                          <a:pt x="2052" y="3960"/>
                        </a:cubicBezTo>
                        <a:cubicBezTo>
                          <a:pt x="2052" y="3960"/>
                          <a:pt x="3105" y="3916"/>
                          <a:pt x="2632" y="2890"/>
                        </a:cubicBezTo>
                        <a:cubicBezTo>
                          <a:pt x="2418" y="2132"/>
                          <a:pt x="2596" y="1257"/>
                          <a:pt x="2596" y="1257"/>
                        </a:cubicBezTo>
                        <a:lnTo>
                          <a:pt x="2659" y="731"/>
                        </a:lnTo>
                        <a:cubicBezTo>
                          <a:pt x="2659" y="731"/>
                          <a:pt x="2542" y="1"/>
                          <a:pt x="1826" y="1"/>
                        </a:cubicBezTo>
                        <a:close/>
                      </a:path>
                    </a:pathLst>
                  </a:custGeom>
                  <a:solidFill>
                    <a:srgbClr val="35353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3674;p46">
                    <a:extLst>
                      <a:ext uri="{FF2B5EF4-FFF2-40B4-BE49-F238E27FC236}">
                        <a16:creationId xmlns:a16="http://schemas.microsoft.com/office/drawing/2014/main" id="{3920F73F-179D-4A67-9111-4E1C35B0BD0D}"/>
                      </a:ext>
                    </a:extLst>
                  </p:cNvPr>
                  <p:cNvSpPr/>
                  <p:nvPr/>
                </p:nvSpPr>
                <p:spPr>
                  <a:xfrm>
                    <a:off x="5655486" y="2348346"/>
                    <a:ext cx="343355" cy="3048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4" h="1886" extrusionOk="0">
                        <a:moveTo>
                          <a:pt x="631" y="0"/>
                        </a:moveTo>
                        <a:cubicBezTo>
                          <a:pt x="199" y="0"/>
                          <a:pt x="0" y="280"/>
                          <a:pt x="0" y="280"/>
                        </a:cubicBezTo>
                        <a:lnTo>
                          <a:pt x="196" y="1564"/>
                        </a:lnTo>
                        <a:cubicBezTo>
                          <a:pt x="196" y="1564"/>
                          <a:pt x="527" y="1502"/>
                          <a:pt x="571" y="1002"/>
                        </a:cubicBezTo>
                        <a:cubicBezTo>
                          <a:pt x="571" y="1002"/>
                          <a:pt x="659" y="1886"/>
                          <a:pt x="1090" y="1886"/>
                        </a:cubicBezTo>
                        <a:cubicBezTo>
                          <a:pt x="1115" y="1886"/>
                          <a:pt x="1141" y="1883"/>
                          <a:pt x="1169" y="1876"/>
                        </a:cubicBezTo>
                        <a:cubicBezTo>
                          <a:pt x="1169" y="1876"/>
                          <a:pt x="1365" y="1555"/>
                          <a:pt x="1320" y="1073"/>
                        </a:cubicBezTo>
                        <a:lnTo>
                          <a:pt x="1320" y="1073"/>
                        </a:lnTo>
                        <a:cubicBezTo>
                          <a:pt x="1321" y="1074"/>
                          <a:pt x="1485" y="1495"/>
                          <a:pt x="1899" y="1495"/>
                        </a:cubicBezTo>
                        <a:cubicBezTo>
                          <a:pt x="1967" y="1495"/>
                          <a:pt x="2042" y="1483"/>
                          <a:pt x="2123" y="1457"/>
                        </a:cubicBezTo>
                        <a:cubicBezTo>
                          <a:pt x="2123" y="1457"/>
                          <a:pt x="1936" y="1430"/>
                          <a:pt x="1847" y="1065"/>
                        </a:cubicBezTo>
                        <a:cubicBezTo>
                          <a:pt x="1758" y="690"/>
                          <a:pt x="1642" y="351"/>
                          <a:pt x="1213" y="146"/>
                        </a:cubicBezTo>
                        <a:cubicBezTo>
                          <a:pt x="986" y="39"/>
                          <a:pt x="792" y="0"/>
                          <a:pt x="631" y="0"/>
                        </a:cubicBezTo>
                        <a:close/>
                      </a:path>
                    </a:pathLst>
                  </a:custGeom>
                  <a:solidFill>
                    <a:srgbClr val="35353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3675;p46">
                    <a:extLst>
                      <a:ext uri="{FF2B5EF4-FFF2-40B4-BE49-F238E27FC236}">
                        <a16:creationId xmlns:a16="http://schemas.microsoft.com/office/drawing/2014/main" id="{EAB1FBB3-A00E-4F69-B44A-59BCADFA6DAA}"/>
                      </a:ext>
                    </a:extLst>
                  </p:cNvPr>
                  <p:cNvSpPr/>
                  <p:nvPr/>
                </p:nvSpPr>
                <p:spPr>
                  <a:xfrm>
                    <a:off x="5763633" y="2581129"/>
                    <a:ext cx="80828" cy="127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" h="788" extrusionOk="0">
                        <a:moveTo>
                          <a:pt x="181" y="0"/>
                        </a:moveTo>
                        <a:cubicBezTo>
                          <a:pt x="163" y="0"/>
                          <a:pt x="145" y="3"/>
                          <a:pt x="125" y="8"/>
                        </a:cubicBezTo>
                        <a:cubicBezTo>
                          <a:pt x="36" y="44"/>
                          <a:pt x="0" y="151"/>
                          <a:pt x="9" y="276"/>
                        </a:cubicBezTo>
                        <a:cubicBezTo>
                          <a:pt x="17" y="507"/>
                          <a:pt x="160" y="788"/>
                          <a:pt x="375" y="788"/>
                        </a:cubicBezTo>
                        <a:cubicBezTo>
                          <a:pt x="401" y="788"/>
                          <a:pt x="428" y="784"/>
                          <a:pt x="455" y="775"/>
                        </a:cubicBezTo>
                        <a:lnTo>
                          <a:pt x="500" y="410"/>
                        </a:lnTo>
                        <a:cubicBezTo>
                          <a:pt x="500" y="410"/>
                          <a:pt x="491" y="365"/>
                          <a:pt x="464" y="311"/>
                        </a:cubicBezTo>
                        <a:cubicBezTo>
                          <a:pt x="424" y="192"/>
                          <a:pt x="334" y="0"/>
                          <a:pt x="181" y="0"/>
                        </a:cubicBezTo>
                        <a:close/>
                      </a:path>
                    </a:pathLst>
                  </a:custGeom>
                  <a:solidFill>
                    <a:srgbClr val="F4B7A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3676;p46">
                    <a:extLst>
                      <a:ext uri="{FF2B5EF4-FFF2-40B4-BE49-F238E27FC236}">
                        <a16:creationId xmlns:a16="http://schemas.microsoft.com/office/drawing/2014/main" id="{F8AD9D68-7AA8-44EC-820C-4AB9018D41A8}"/>
                      </a:ext>
                    </a:extLst>
                  </p:cNvPr>
                  <p:cNvSpPr/>
                  <p:nvPr/>
                </p:nvSpPr>
                <p:spPr>
                  <a:xfrm>
                    <a:off x="5789497" y="2611520"/>
                    <a:ext cx="39121" cy="6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" h="374" extrusionOk="0">
                        <a:moveTo>
                          <a:pt x="41" y="1"/>
                        </a:moveTo>
                        <a:cubicBezTo>
                          <a:pt x="37" y="1"/>
                          <a:pt x="32" y="3"/>
                          <a:pt x="28" y="7"/>
                        </a:cubicBezTo>
                        <a:cubicBezTo>
                          <a:pt x="19" y="16"/>
                          <a:pt x="28" y="34"/>
                          <a:pt x="37" y="34"/>
                        </a:cubicBezTo>
                        <a:cubicBezTo>
                          <a:pt x="90" y="70"/>
                          <a:pt x="117" y="106"/>
                          <a:pt x="144" y="141"/>
                        </a:cubicBezTo>
                        <a:cubicBezTo>
                          <a:pt x="37" y="159"/>
                          <a:pt x="1" y="293"/>
                          <a:pt x="1" y="302"/>
                        </a:cubicBezTo>
                        <a:cubicBezTo>
                          <a:pt x="1" y="311"/>
                          <a:pt x="1" y="320"/>
                          <a:pt x="10" y="320"/>
                        </a:cubicBezTo>
                        <a:cubicBezTo>
                          <a:pt x="10" y="320"/>
                          <a:pt x="10" y="320"/>
                          <a:pt x="19" y="329"/>
                        </a:cubicBezTo>
                        <a:cubicBezTo>
                          <a:pt x="28" y="329"/>
                          <a:pt x="37" y="320"/>
                          <a:pt x="37" y="311"/>
                        </a:cubicBezTo>
                        <a:cubicBezTo>
                          <a:pt x="37" y="311"/>
                          <a:pt x="72" y="186"/>
                          <a:pt x="161" y="177"/>
                        </a:cubicBezTo>
                        <a:cubicBezTo>
                          <a:pt x="206" y="266"/>
                          <a:pt x="206" y="355"/>
                          <a:pt x="206" y="355"/>
                        </a:cubicBezTo>
                        <a:cubicBezTo>
                          <a:pt x="206" y="364"/>
                          <a:pt x="206" y="373"/>
                          <a:pt x="215" y="373"/>
                        </a:cubicBezTo>
                        <a:lnTo>
                          <a:pt x="224" y="373"/>
                        </a:lnTo>
                        <a:cubicBezTo>
                          <a:pt x="233" y="373"/>
                          <a:pt x="242" y="364"/>
                          <a:pt x="242" y="355"/>
                        </a:cubicBezTo>
                        <a:cubicBezTo>
                          <a:pt x="242" y="346"/>
                          <a:pt x="242" y="115"/>
                          <a:pt x="54" y="7"/>
                        </a:cubicBezTo>
                        <a:cubicBezTo>
                          <a:pt x="50" y="3"/>
                          <a:pt x="45" y="1"/>
                          <a:pt x="41" y="1"/>
                        </a:cubicBezTo>
                        <a:close/>
                      </a:path>
                    </a:pathLst>
                  </a:custGeom>
                  <a:solidFill>
                    <a:srgbClr val="E07F8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" name="Google Shape;3677;p46">
                    <a:extLst>
                      <a:ext uri="{FF2B5EF4-FFF2-40B4-BE49-F238E27FC236}">
                        <a16:creationId xmlns:a16="http://schemas.microsoft.com/office/drawing/2014/main" id="{88E693AF-3F56-4198-8539-FC304BC852A8}"/>
                      </a:ext>
                    </a:extLst>
                  </p:cNvPr>
                  <p:cNvSpPr/>
                  <p:nvPr/>
                </p:nvSpPr>
                <p:spPr>
                  <a:xfrm>
                    <a:off x="5814069" y="2684750"/>
                    <a:ext cx="26188" cy="362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" h="224" extrusionOk="0">
                        <a:moveTo>
                          <a:pt x="81" y="1"/>
                        </a:moveTo>
                        <a:cubicBezTo>
                          <a:pt x="36" y="1"/>
                          <a:pt x="0" y="54"/>
                          <a:pt x="0" y="117"/>
                        </a:cubicBezTo>
                        <a:cubicBezTo>
                          <a:pt x="0" y="170"/>
                          <a:pt x="36" y="224"/>
                          <a:pt x="81" y="224"/>
                        </a:cubicBezTo>
                        <a:cubicBezTo>
                          <a:pt x="125" y="224"/>
                          <a:pt x="161" y="170"/>
                          <a:pt x="161" y="117"/>
                        </a:cubicBezTo>
                        <a:cubicBezTo>
                          <a:pt x="161" y="54"/>
                          <a:pt x="125" y="1"/>
                          <a:pt x="8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" name="Google Shape;3678;p46">
                    <a:extLst>
                      <a:ext uri="{FF2B5EF4-FFF2-40B4-BE49-F238E27FC236}">
                        <a16:creationId xmlns:a16="http://schemas.microsoft.com/office/drawing/2014/main" id="{0C910EE1-911D-4A89-B598-4774F596DC7C}"/>
                      </a:ext>
                    </a:extLst>
                  </p:cNvPr>
                  <p:cNvSpPr/>
                  <p:nvPr/>
                </p:nvSpPr>
                <p:spPr>
                  <a:xfrm>
                    <a:off x="6049115" y="3222738"/>
                    <a:ext cx="415453" cy="288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0" h="1785" extrusionOk="0">
                        <a:moveTo>
                          <a:pt x="2347" y="0"/>
                        </a:moveTo>
                        <a:cubicBezTo>
                          <a:pt x="2347" y="0"/>
                          <a:pt x="1187" y="562"/>
                          <a:pt x="679" y="776"/>
                        </a:cubicBezTo>
                        <a:cubicBezTo>
                          <a:pt x="598" y="812"/>
                          <a:pt x="1" y="964"/>
                          <a:pt x="54" y="1160"/>
                        </a:cubicBezTo>
                        <a:cubicBezTo>
                          <a:pt x="63" y="1222"/>
                          <a:pt x="126" y="1472"/>
                          <a:pt x="161" y="1624"/>
                        </a:cubicBezTo>
                        <a:cubicBezTo>
                          <a:pt x="224" y="1704"/>
                          <a:pt x="277" y="1758"/>
                          <a:pt x="313" y="1775"/>
                        </a:cubicBezTo>
                        <a:cubicBezTo>
                          <a:pt x="322" y="1784"/>
                          <a:pt x="331" y="1784"/>
                          <a:pt x="340" y="1784"/>
                        </a:cubicBezTo>
                        <a:lnTo>
                          <a:pt x="366" y="1784"/>
                        </a:lnTo>
                        <a:cubicBezTo>
                          <a:pt x="857" y="1784"/>
                          <a:pt x="1740" y="1080"/>
                          <a:pt x="2534" y="294"/>
                        </a:cubicBezTo>
                        <a:cubicBezTo>
                          <a:pt x="2534" y="294"/>
                          <a:pt x="2570" y="161"/>
                          <a:pt x="2347" y="0"/>
                        </a:cubicBezTo>
                        <a:close/>
                      </a:path>
                    </a:pathLst>
                  </a:custGeom>
                  <a:solidFill>
                    <a:srgbClr val="F4B7A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" name="Google Shape;3679;p46">
                    <a:extLst>
                      <a:ext uri="{FF2B5EF4-FFF2-40B4-BE49-F238E27FC236}">
                        <a16:creationId xmlns:a16="http://schemas.microsoft.com/office/drawing/2014/main" id="{4A38E0BF-AFC0-463D-99C3-286DC523E403}"/>
                      </a:ext>
                    </a:extLst>
                  </p:cNvPr>
                  <p:cNvSpPr/>
                  <p:nvPr/>
                </p:nvSpPr>
                <p:spPr>
                  <a:xfrm>
                    <a:off x="5808249" y="2957300"/>
                    <a:ext cx="367927" cy="554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6" h="3433" extrusionOk="0">
                        <a:moveTo>
                          <a:pt x="929" y="1"/>
                        </a:moveTo>
                        <a:cubicBezTo>
                          <a:pt x="929" y="1"/>
                          <a:pt x="1" y="384"/>
                          <a:pt x="90" y="777"/>
                        </a:cubicBezTo>
                        <a:cubicBezTo>
                          <a:pt x="99" y="830"/>
                          <a:pt x="126" y="902"/>
                          <a:pt x="170" y="991"/>
                        </a:cubicBezTo>
                        <a:cubicBezTo>
                          <a:pt x="340" y="1348"/>
                          <a:pt x="732" y="1981"/>
                          <a:pt x="1098" y="2516"/>
                        </a:cubicBezTo>
                        <a:cubicBezTo>
                          <a:pt x="1312" y="2829"/>
                          <a:pt x="1508" y="3096"/>
                          <a:pt x="1651" y="3266"/>
                        </a:cubicBezTo>
                        <a:cubicBezTo>
                          <a:pt x="1714" y="3346"/>
                          <a:pt x="1767" y="3400"/>
                          <a:pt x="1803" y="3417"/>
                        </a:cubicBezTo>
                        <a:cubicBezTo>
                          <a:pt x="1812" y="3426"/>
                          <a:pt x="1821" y="3426"/>
                          <a:pt x="1830" y="3426"/>
                        </a:cubicBezTo>
                        <a:cubicBezTo>
                          <a:pt x="1834" y="3431"/>
                          <a:pt x="1839" y="3433"/>
                          <a:pt x="1842" y="3433"/>
                        </a:cubicBezTo>
                        <a:cubicBezTo>
                          <a:pt x="1845" y="3433"/>
                          <a:pt x="1847" y="3431"/>
                          <a:pt x="1847" y="3426"/>
                        </a:cubicBezTo>
                        <a:lnTo>
                          <a:pt x="1856" y="3426"/>
                        </a:lnTo>
                        <a:cubicBezTo>
                          <a:pt x="1910" y="3426"/>
                          <a:pt x="1972" y="3364"/>
                          <a:pt x="2026" y="3266"/>
                        </a:cubicBezTo>
                        <a:cubicBezTo>
                          <a:pt x="2160" y="3043"/>
                          <a:pt x="2276" y="2730"/>
                          <a:pt x="2186" y="2409"/>
                        </a:cubicBezTo>
                        <a:cubicBezTo>
                          <a:pt x="2169" y="2338"/>
                          <a:pt x="929" y="1"/>
                          <a:pt x="929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" name="Google Shape;3680;p46">
                    <a:extLst>
                      <a:ext uri="{FF2B5EF4-FFF2-40B4-BE49-F238E27FC236}">
                        <a16:creationId xmlns:a16="http://schemas.microsoft.com/office/drawing/2014/main" id="{A1895740-57F2-413B-96CF-AEC1EEE45195}"/>
                      </a:ext>
                    </a:extLst>
                  </p:cNvPr>
                  <p:cNvSpPr/>
                  <p:nvPr/>
                </p:nvSpPr>
                <p:spPr>
                  <a:xfrm>
                    <a:off x="5835731" y="3117339"/>
                    <a:ext cx="300032" cy="3944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6" h="2440" extrusionOk="0">
                        <a:moveTo>
                          <a:pt x="0" y="1"/>
                        </a:moveTo>
                        <a:cubicBezTo>
                          <a:pt x="170" y="358"/>
                          <a:pt x="562" y="991"/>
                          <a:pt x="928" y="1526"/>
                        </a:cubicBezTo>
                        <a:cubicBezTo>
                          <a:pt x="1240" y="1981"/>
                          <a:pt x="1526" y="2356"/>
                          <a:pt x="1633" y="2427"/>
                        </a:cubicBezTo>
                        <a:cubicBezTo>
                          <a:pt x="1642" y="2436"/>
                          <a:pt x="1651" y="2436"/>
                          <a:pt x="1660" y="2436"/>
                        </a:cubicBezTo>
                        <a:cubicBezTo>
                          <a:pt x="1667" y="2438"/>
                          <a:pt x="1674" y="2439"/>
                          <a:pt x="1681" y="2439"/>
                        </a:cubicBezTo>
                        <a:cubicBezTo>
                          <a:pt x="1738" y="2439"/>
                          <a:pt x="1801" y="2379"/>
                          <a:pt x="1856" y="2276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353535">
                      <a:alpha val="268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" name="Google Shape;3681;p46">
                    <a:extLst>
                      <a:ext uri="{FF2B5EF4-FFF2-40B4-BE49-F238E27FC236}">
                        <a16:creationId xmlns:a16="http://schemas.microsoft.com/office/drawing/2014/main" id="{6D310299-4C3B-4195-86AE-DBB3846AAF07}"/>
                      </a:ext>
                    </a:extLst>
                  </p:cNvPr>
                  <p:cNvSpPr/>
                  <p:nvPr/>
                </p:nvSpPr>
                <p:spPr>
                  <a:xfrm>
                    <a:off x="6395218" y="3220959"/>
                    <a:ext cx="204332" cy="152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4" h="941" extrusionOk="0">
                        <a:moveTo>
                          <a:pt x="442" y="1"/>
                        </a:moveTo>
                        <a:cubicBezTo>
                          <a:pt x="369" y="1"/>
                          <a:pt x="283" y="6"/>
                          <a:pt x="206" y="11"/>
                        </a:cubicBezTo>
                        <a:lnTo>
                          <a:pt x="1" y="448"/>
                        </a:lnTo>
                        <a:cubicBezTo>
                          <a:pt x="10" y="457"/>
                          <a:pt x="10" y="466"/>
                          <a:pt x="19" y="475"/>
                        </a:cubicBezTo>
                        <a:cubicBezTo>
                          <a:pt x="130" y="605"/>
                          <a:pt x="265" y="633"/>
                          <a:pt x="372" y="633"/>
                        </a:cubicBezTo>
                        <a:cubicBezTo>
                          <a:pt x="456" y="633"/>
                          <a:pt x="522" y="616"/>
                          <a:pt x="546" y="616"/>
                        </a:cubicBezTo>
                        <a:cubicBezTo>
                          <a:pt x="550" y="616"/>
                          <a:pt x="552" y="616"/>
                          <a:pt x="554" y="618"/>
                        </a:cubicBezTo>
                        <a:cubicBezTo>
                          <a:pt x="572" y="627"/>
                          <a:pt x="625" y="894"/>
                          <a:pt x="714" y="903"/>
                        </a:cubicBezTo>
                        <a:cubicBezTo>
                          <a:pt x="759" y="894"/>
                          <a:pt x="777" y="823"/>
                          <a:pt x="777" y="823"/>
                        </a:cubicBezTo>
                        <a:cubicBezTo>
                          <a:pt x="810" y="909"/>
                          <a:pt x="843" y="941"/>
                          <a:pt x="869" y="941"/>
                        </a:cubicBezTo>
                        <a:cubicBezTo>
                          <a:pt x="878" y="941"/>
                          <a:pt x="886" y="937"/>
                          <a:pt x="893" y="930"/>
                        </a:cubicBezTo>
                        <a:cubicBezTo>
                          <a:pt x="928" y="912"/>
                          <a:pt x="920" y="814"/>
                          <a:pt x="920" y="814"/>
                        </a:cubicBezTo>
                        <a:lnTo>
                          <a:pt x="920" y="814"/>
                        </a:lnTo>
                        <a:cubicBezTo>
                          <a:pt x="932" y="881"/>
                          <a:pt x="990" y="919"/>
                          <a:pt x="1034" y="919"/>
                        </a:cubicBezTo>
                        <a:cubicBezTo>
                          <a:pt x="1054" y="919"/>
                          <a:pt x="1072" y="911"/>
                          <a:pt x="1080" y="894"/>
                        </a:cubicBezTo>
                        <a:cubicBezTo>
                          <a:pt x="1107" y="850"/>
                          <a:pt x="1000" y="448"/>
                          <a:pt x="955" y="404"/>
                        </a:cubicBezTo>
                        <a:cubicBezTo>
                          <a:pt x="920" y="359"/>
                          <a:pt x="697" y="225"/>
                          <a:pt x="697" y="225"/>
                        </a:cubicBezTo>
                        <a:lnTo>
                          <a:pt x="697" y="225"/>
                        </a:lnTo>
                        <a:lnTo>
                          <a:pt x="964" y="252"/>
                        </a:lnTo>
                        <a:cubicBezTo>
                          <a:pt x="964" y="252"/>
                          <a:pt x="1053" y="395"/>
                          <a:pt x="1151" y="546"/>
                        </a:cubicBezTo>
                        <a:cubicBezTo>
                          <a:pt x="1188" y="585"/>
                          <a:pt x="1211" y="600"/>
                          <a:pt x="1226" y="600"/>
                        </a:cubicBezTo>
                        <a:cubicBezTo>
                          <a:pt x="1263" y="600"/>
                          <a:pt x="1250" y="510"/>
                          <a:pt x="1250" y="466"/>
                        </a:cubicBezTo>
                        <a:cubicBezTo>
                          <a:pt x="1259" y="413"/>
                          <a:pt x="1053" y="56"/>
                          <a:pt x="1000" y="47"/>
                        </a:cubicBezTo>
                        <a:cubicBezTo>
                          <a:pt x="937" y="38"/>
                          <a:pt x="688" y="20"/>
                          <a:pt x="572" y="11"/>
                        </a:cubicBezTo>
                        <a:cubicBezTo>
                          <a:pt x="541" y="4"/>
                          <a:pt x="495" y="1"/>
                          <a:pt x="442" y="1"/>
                        </a:cubicBezTo>
                        <a:close/>
                      </a:path>
                    </a:pathLst>
                  </a:custGeom>
                  <a:solidFill>
                    <a:srgbClr val="F4B7A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3682;p46">
                    <a:extLst>
                      <a:ext uri="{FF2B5EF4-FFF2-40B4-BE49-F238E27FC236}">
                        <a16:creationId xmlns:a16="http://schemas.microsoft.com/office/drawing/2014/main" id="{238DC102-C02B-4F64-95EF-74F262FF00A5}"/>
                      </a:ext>
                    </a:extLst>
                  </p:cNvPr>
                  <p:cNvSpPr/>
                  <p:nvPr/>
                </p:nvSpPr>
                <p:spPr>
                  <a:xfrm>
                    <a:off x="5548793" y="4087915"/>
                    <a:ext cx="246686" cy="678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6" h="420" extrusionOk="0">
                        <a:moveTo>
                          <a:pt x="0" y="1"/>
                        </a:moveTo>
                        <a:lnTo>
                          <a:pt x="437" y="420"/>
                        </a:lnTo>
                        <a:lnTo>
                          <a:pt x="1106" y="420"/>
                        </a:lnTo>
                        <a:lnTo>
                          <a:pt x="1526" y="1"/>
                        </a:lnTo>
                        <a:close/>
                      </a:path>
                    </a:pathLst>
                  </a:custGeom>
                  <a:solidFill>
                    <a:srgbClr val="5959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3683;p46">
                    <a:extLst>
                      <a:ext uri="{FF2B5EF4-FFF2-40B4-BE49-F238E27FC236}">
                        <a16:creationId xmlns:a16="http://schemas.microsoft.com/office/drawing/2014/main" id="{869ABFE4-DFE1-4E07-A91B-BEA4DF656007}"/>
                      </a:ext>
                    </a:extLst>
                  </p:cNvPr>
                  <p:cNvSpPr/>
                  <p:nvPr/>
                </p:nvSpPr>
                <p:spPr>
                  <a:xfrm>
                    <a:off x="5638189" y="4232111"/>
                    <a:ext cx="76463" cy="434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3" h="2686" extrusionOk="0">
                        <a:moveTo>
                          <a:pt x="0" y="1"/>
                        </a:moveTo>
                        <a:lnTo>
                          <a:pt x="0" y="2686"/>
                        </a:lnTo>
                        <a:lnTo>
                          <a:pt x="473" y="2686"/>
                        </a:lnTo>
                        <a:lnTo>
                          <a:pt x="473" y="1"/>
                        </a:lnTo>
                        <a:close/>
                      </a:path>
                    </a:pathLst>
                  </a:custGeom>
                  <a:solidFill>
                    <a:srgbClr val="35353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3684;p46">
                    <a:extLst>
                      <a:ext uri="{FF2B5EF4-FFF2-40B4-BE49-F238E27FC236}">
                        <a16:creationId xmlns:a16="http://schemas.microsoft.com/office/drawing/2014/main" id="{CF48D6F0-16AC-41BE-B70C-147083C19AC4}"/>
                      </a:ext>
                    </a:extLst>
                  </p:cNvPr>
                  <p:cNvSpPr/>
                  <p:nvPr/>
                </p:nvSpPr>
                <p:spPr>
                  <a:xfrm>
                    <a:off x="5619437" y="4155648"/>
                    <a:ext cx="108309" cy="96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0" h="599" extrusionOk="0">
                        <a:moveTo>
                          <a:pt x="0" y="1"/>
                        </a:moveTo>
                        <a:lnTo>
                          <a:pt x="0" y="599"/>
                        </a:lnTo>
                        <a:lnTo>
                          <a:pt x="669" y="599"/>
                        </a:lnTo>
                        <a:lnTo>
                          <a:pt x="669" y="1"/>
                        </a:lnTo>
                        <a:close/>
                      </a:path>
                    </a:pathLst>
                  </a:custGeom>
                  <a:solidFill>
                    <a:srgbClr val="5959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3685;p46">
                    <a:extLst>
                      <a:ext uri="{FF2B5EF4-FFF2-40B4-BE49-F238E27FC236}">
                        <a16:creationId xmlns:a16="http://schemas.microsoft.com/office/drawing/2014/main" id="{F4C3B0F9-D032-43C1-9D65-761A42A8EFD8}"/>
                      </a:ext>
                    </a:extLst>
                  </p:cNvPr>
                  <p:cNvSpPr/>
                  <p:nvPr/>
                </p:nvSpPr>
                <p:spPr>
                  <a:xfrm>
                    <a:off x="5230010" y="4771554"/>
                    <a:ext cx="114128" cy="112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6" h="697" extrusionOk="0">
                        <a:moveTo>
                          <a:pt x="357" y="0"/>
                        </a:moveTo>
                        <a:cubicBezTo>
                          <a:pt x="161" y="0"/>
                          <a:pt x="0" y="152"/>
                          <a:pt x="0" y="348"/>
                        </a:cubicBezTo>
                        <a:cubicBezTo>
                          <a:pt x="0" y="544"/>
                          <a:pt x="161" y="696"/>
                          <a:pt x="357" y="696"/>
                        </a:cubicBezTo>
                        <a:cubicBezTo>
                          <a:pt x="545" y="696"/>
                          <a:pt x="705" y="544"/>
                          <a:pt x="705" y="348"/>
                        </a:cubicBezTo>
                        <a:cubicBezTo>
                          <a:pt x="705" y="152"/>
                          <a:pt x="545" y="0"/>
                          <a:pt x="357" y="0"/>
                        </a:cubicBezTo>
                        <a:close/>
                      </a:path>
                    </a:pathLst>
                  </a:custGeom>
                  <a:solidFill>
                    <a:srgbClr val="35353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3686;p46">
                    <a:extLst>
                      <a:ext uri="{FF2B5EF4-FFF2-40B4-BE49-F238E27FC236}">
                        <a16:creationId xmlns:a16="http://schemas.microsoft.com/office/drawing/2014/main" id="{3951B2D4-B2EE-4155-A324-1545932E8BA6}"/>
                      </a:ext>
                    </a:extLst>
                  </p:cNvPr>
                  <p:cNvSpPr/>
                  <p:nvPr/>
                </p:nvSpPr>
                <p:spPr>
                  <a:xfrm>
                    <a:off x="6008701" y="4771554"/>
                    <a:ext cx="112674" cy="112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7" h="697" extrusionOk="0">
                        <a:moveTo>
                          <a:pt x="349" y="0"/>
                        </a:moveTo>
                        <a:cubicBezTo>
                          <a:pt x="152" y="0"/>
                          <a:pt x="1" y="152"/>
                          <a:pt x="1" y="348"/>
                        </a:cubicBezTo>
                        <a:cubicBezTo>
                          <a:pt x="1" y="544"/>
                          <a:pt x="152" y="696"/>
                          <a:pt x="349" y="696"/>
                        </a:cubicBezTo>
                        <a:cubicBezTo>
                          <a:pt x="545" y="696"/>
                          <a:pt x="697" y="544"/>
                          <a:pt x="697" y="348"/>
                        </a:cubicBezTo>
                        <a:cubicBezTo>
                          <a:pt x="697" y="152"/>
                          <a:pt x="545" y="0"/>
                          <a:pt x="349" y="0"/>
                        </a:cubicBezTo>
                        <a:close/>
                      </a:path>
                    </a:pathLst>
                  </a:custGeom>
                  <a:solidFill>
                    <a:srgbClr val="35353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" name="Google Shape;3687;p46">
                    <a:extLst>
                      <a:ext uri="{FF2B5EF4-FFF2-40B4-BE49-F238E27FC236}">
                        <a16:creationId xmlns:a16="http://schemas.microsoft.com/office/drawing/2014/main" id="{B9520E42-A4AE-4DAB-B2CE-27098E64C5F4}"/>
                      </a:ext>
                    </a:extLst>
                  </p:cNvPr>
                  <p:cNvSpPr/>
                  <p:nvPr/>
                </p:nvSpPr>
                <p:spPr>
                  <a:xfrm>
                    <a:off x="5217078" y="4666155"/>
                    <a:ext cx="917230" cy="168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4" h="1041" extrusionOk="0">
                        <a:moveTo>
                          <a:pt x="2525" y="1"/>
                        </a:moveTo>
                        <a:cubicBezTo>
                          <a:pt x="2525" y="1"/>
                          <a:pt x="2552" y="286"/>
                          <a:pt x="2489" y="376"/>
                        </a:cubicBezTo>
                        <a:cubicBezTo>
                          <a:pt x="2427" y="474"/>
                          <a:pt x="2257" y="563"/>
                          <a:pt x="2052" y="634"/>
                        </a:cubicBezTo>
                        <a:cubicBezTo>
                          <a:pt x="2025" y="643"/>
                          <a:pt x="1982" y="647"/>
                          <a:pt x="1926" y="647"/>
                        </a:cubicBezTo>
                        <a:cubicBezTo>
                          <a:pt x="1575" y="647"/>
                          <a:pt x="732" y="499"/>
                          <a:pt x="393" y="492"/>
                        </a:cubicBezTo>
                        <a:cubicBezTo>
                          <a:pt x="389" y="492"/>
                          <a:pt x="386" y="492"/>
                          <a:pt x="383" y="492"/>
                        </a:cubicBezTo>
                        <a:cubicBezTo>
                          <a:pt x="1" y="492"/>
                          <a:pt x="45" y="1009"/>
                          <a:pt x="45" y="1009"/>
                        </a:cubicBezTo>
                        <a:cubicBezTo>
                          <a:pt x="45" y="1009"/>
                          <a:pt x="143" y="1041"/>
                          <a:pt x="268" y="1041"/>
                        </a:cubicBezTo>
                        <a:cubicBezTo>
                          <a:pt x="373" y="1041"/>
                          <a:pt x="497" y="1019"/>
                          <a:pt x="598" y="938"/>
                        </a:cubicBezTo>
                        <a:cubicBezTo>
                          <a:pt x="852" y="749"/>
                          <a:pt x="1105" y="732"/>
                          <a:pt x="1191" y="732"/>
                        </a:cubicBezTo>
                        <a:cubicBezTo>
                          <a:pt x="1211" y="732"/>
                          <a:pt x="1222" y="733"/>
                          <a:pt x="1222" y="733"/>
                        </a:cubicBezTo>
                        <a:lnTo>
                          <a:pt x="4452" y="733"/>
                        </a:lnTo>
                        <a:cubicBezTo>
                          <a:pt x="4452" y="733"/>
                          <a:pt x="4463" y="732"/>
                          <a:pt x="4483" y="732"/>
                        </a:cubicBezTo>
                        <a:cubicBezTo>
                          <a:pt x="4569" y="732"/>
                          <a:pt x="4823" y="749"/>
                          <a:pt x="5076" y="938"/>
                        </a:cubicBezTo>
                        <a:cubicBezTo>
                          <a:pt x="5182" y="1019"/>
                          <a:pt x="5307" y="1041"/>
                          <a:pt x="5413" y="1041"/>
                        </a:cubicBezTo>
                        <a:cubicBezTo>
                          <a:pt x="5540" y="1041"/>
                          <a:pt x="5638" y="1009"/>
                          <a:pt x="5638" y="1009"/>
                        </a:cubicBezTo>
                        <a:cubicBezTo>
                          <a:pt x="5638" y="1009"/>
                          <a:pt x="5673" y="492"/>
                          <a:pt x="5291" y="492"/>
                        </a:cubicBezTo>
                        <a:cubicBezTo>
                          <a:pt x="5288" y="492"/>
                          <a:pt x="5285" y="492"/>
                          <a:pt x="5281" y="492"/>
                        </a:cubicBezTo>
                        <a:cubicBezTo>
                          <a:pt x="4943" y="499"/>
                          <a:pt x="4099" y="647"/>
                          <a:pt x="3748" y="647"/>
                        </a:cubicBezTo>
                        <a:cubicBezTo>
                          <a:pt x="3692" y="647"/>
                          <a:pt x="3649" y="643"/>
                          <a:pt x="3622" y="634"/>
                        </a:cubicBezTo>
                        <a:cubicBezTo>
                          <a:pt x="3417" y="563"/>
                          <a:pt x="3247" y="474"/>
                          <a:pt x="3185" y="376"/>
                        </a:cubicBezTo>
                        <a:cubicBezTo>
                          <a:pt x="3131" y="286"/>
                          <a:pt x="3149" y="1"/>
                          <a:pt x="3149" y="1"/>
                        </a:cubicBezTo>
                        <a:close/>
                      </a:path>
                    </a:pathLst>
                  </a:custGeom>
                  <a:solidFill>
                    <a:srgbClr val="5959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" name="Google Shape;3688;p46">
                    <a:extLst>
                      <a:ext uri="{FF2B5EF4-FFF2-40B4-BE49-F238E27FC236}">
                        <a16:creationId xmlns:a16="http://schemas.microsoft.com/office/drawing/2014/main" id="{2DB1B05D-9C0C-4326-9F73-08A90AD0848C}"/>
                      </a:ext>
                    </a:extLst>
                  </p:cNvPr>
                  <p:cNvSpPr/>
                  <p:nvPr/>
                </p:nvSpPr>
                <p:spPr>
                  <a:xfrm>
                    <a:off x="5658395" y="4784486"/>
                    <a:ext cx="33301" cy="780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" h="483" extrusionOk="0">
                        <a:moveTo>
                          <a:pt x="0" y="1"/>
                        </a:moveTo>
                        <a:lnTo>
                          <a:pt x="0" y="482"/>
                        </a:lnTo>
                        <a:lnTo>
                          <a:pt x="205" y="482"/>
                        </a:lnTo>
                        <a:lnTo>
                          <a:pt x="205" y="1"/>
                        </a:lnTo>
                        <a:close/>
                      </a:path>
                    </a:pathLst>
                  </a:custGeom>
                  <a:solidFill>
                    <a:srgbClr val="5959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" name="Google Shape;3689;p46">
                    <a:extLst>
                      <a:ext uri="{FF2B5EF4-FFF2-40B4-BE49-F238E27FC236}">
                        <a16:creationId xmlns:a16="http://schemas.microsoft.com/office/drawing/2014/main" id="{3B52F493-CAF6-4163-8189-F18961A69D46}"/>
                      </a:ext>
                    </a:extLst>
                  </p:cNvPr>
                  <p:cNvSpPr/>
                  <p:nvPr/>
                </p:nvSpPr>
                <p:spPr>
                  <a:xfrm>
                    <a:off x="5646756" y="4816171"/>
                    <a:ext cx="56418" cy="10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" h="661" extrusionOk="0">
                        <a:moveTo>
                          <a:pt x="1" y="1"/>
                        </a:moveTo>
                        <a:lnTo>
                          <a:pt x="1" y="661"/>
                        </a:lnTo>
                        <a:lnTo>
                          <a:pt x="349" y="661"/>
                        </a:lnTo>
                        <a:lnTo>
                          <a:pt x="349" y="1"/>
                        </a:lnTo>
                        <a:close/>
                      </a:path>
                    </a:pathLst>
                  </a:custGeom>
                  <a:solidFill>
                    <a:srgbClr val="35353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8" name="Google Shape;3690;p46">
                    <a:extLst>
                      <a:ext uri="{FF2B5EF4-FFF2-40B4-BE49-F238E27FC236}">
                        <a16:creationId xmlns:a16="http://schemas.microsoft.com/office/drawing/2014/main" id="{197F7BD4-E0F3-45DD-B0A2-C85EB63237A2}"/>
                      </a:ext>
                    </a:extLst>
                  </p:cNvPr>
                  <p:cNvSpPr/>
                  <p:nvPr/>
                </p:nvSpPr>
                <p:spPr>
                  <a:xfrm>
                    <a:off x="5186687" y="3994155"/>
                    <a:ext cx="988035" cy="93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12" h="581" extrusionOk="0">
                        <a:moveTo>
                          <a:pt x="4925" y="1"/>
                        </a:moveTo>
                        <a:lnTo>
                          <a:pt x="4925" y="10"/>
                        </a:lnTo>
                        <a:lnTo>
                          <a:pt x="1" y="10"/>
                        </a:lnTo>
                        <a:cubicBezTo>
                          <a:pt x="126" y="313"/>
                          <a:pt x="340" y="581"/>
                          <a:pt x="857" y="581"/>
                        </a:cubicBezTo>
                        <a:lnTo>
                          <a:pt x="5541" y="581"/>
                        </a:lnTo>
                        <a:cubicBezTo>
                          <a:pt x="5924" y="581"/>
                          <a:pt x="6112" y="384"/>
                          <a:pt x="6112" y="10"/>
                        </a:cubicBezTo>
                        <a:lnTo>
                          <a:pt x="4925" y="1"/>
                        </a:lnTo>
                        <a:close/>
                      </a:path>
                    </a:pathLst>
                  </a:custGeom>
                  <a:solidFill>
                    <a:srgbClr val="CEAC8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9" name="Google Shape;3691;p46">
                    <a:extLst>
                      <a:ext uri="{FF2B5EF4-FFF2-40B4-BE49-F238E27FC236}">
                        <a16:creationId xmlns:a16="http://schemas.microsoft.com/office/drawing/2014/main" id="{6D0DCD58-29F1-477F-8496-3AB18E0BEF74}"/>
                      </a:ext>
                    </a:extLst>
                  </p:cNvPr>
                  <p:cNvSpPr/>
                  <p:nvPr/>
                </p:nvSpPr>
                <p:spPr>
                  <a:xfrm>
                    <a:off x="5274789" y="3906215"/>
                    <a:ext cx="899933" cy="89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7" h="554" extrusionOk="0">
                        <a:moveTo>
                          <a:pt x="1151" y="1"/>
                        </a:moveTo>
                        <a:cubicBezTo>
                          <a:pt x="178" y="1"/>
                          <a:pt x="0" y="554"/>
                          <a:pt x="0" y="554"/>
                        </a:cubicBezTo>
                        <a:lnTo>
                          <a:pt x="5567" y="554"/>
                        </a:lnTo>
                        <a:cubicBezTo>
                          <a:pt x="5406" y="215"/>
                          <a:pt x="5156" y="1"/>
                          <a:pt x="4612" y="1"/>
                        </a:cubicBezTo>
                        <a:close/>
                      </a:path>
                    </a:pathLst>
                  </a:custGeom>
                  <a:solidFill>
                    <a:srgbClr val="B9967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0" name="Google Shape;3692;p46">
                    <a:extLst>
                      <a:ext uri="{FF2B5EF4-FFF2-40B4-BE49-F238E27FC236}">
                        <a16:creationId xmlns:a16="http://schemas.microsoft.com/office/drawing/2014/main" id="{43B87CE8-FA85-4311-B3B9-EE613861ABD3}"/>
                      </a:ext>
                    </a:extLst>
                  </p:cNvPr>
                  <p:cNvSpPr/>
                  <p:nvPr/>
                </p:nvSpPr>
                <p:spPr>
                  <a:xfrm>
                    <a:off x="4902659" y="2984781"/>
                    <a:ext cx="966374" cy="1010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78" h="6254" extrusionOk="0">
                        <a:moveTo>
                          <a:pt x="1178" y="0"/>
                        </a:moveTo>
                        <a:cubicBezTo>
                          <a:pt x="464" y="0"/>
                          <a:pt x="0" y="348"/>
                          <a:pt x="54" y="669"/>
                        </a:cubicBezTo>
                        <a:cubicBezTo>
                          <a:pt x="63" y="767"/>
                          <a:pt x="125" y="865"/>
                          <a:pt x="241" y="946"/>
                        </a:cubicBezTo>
                        <a:cubicBezTo>
                          <a:pt x="1044" y="1499"/>
                          <a:pt x="2231" y="4960"/>
                          <a:pt x="1758" y="6254"/>
                        </a:cubicBezTo>
                        <a:lnTo>
                          <a:pt x="5977" y="6254"/>
                        </a:lnTo>
                        <a:cubicBezTo>
                          <a:pt x="5977" y="6254"/>
                          <a:pt x="4809" y="1401"/>
                          <a:pt x="4648" y="812"/>
                        </a:cubicBezTo>
                        <a:cubicBezTo>
                          <a:pt x="4595" y="625"/>
                          <a:pt x="4514" y="464"/>
                          <a:pt x="4416" y="348"/>
                        </a:cubicBezTo>
                        <a:cubicBezTo>
                          <a:pt x="4300" y="205"/>
                          <a:pt x="4158" y="116"/>
                          <a:pt x="3997" y="63"/>
                        </a:cubicBezTo>
                        <a:cubicBezTo>
                          <a:pt x="3872" y="18"/>
                          <a:pt x="3738" y="0"/>
                          <a:pt x="3587" y="0"/>
                        </a:cubicBezTo>
                        <a:close/>
                      </a:path>
                    </a:pathLst>
                  </a:custGeom>
                  <a:solidFill>
                    <a:srgbClr val="CEAC8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" name="Google Shape;3693;p46">
                    <a:extLst>
                      <a:ext uri="{FF2B5EF4-FFF2-40B4-BE49-F238E27FC236}">
                        <a16:creationId xmlns:a16="http://schemas.microsoft.com/office/drawing/2014/main" id="{1CEC18E6-704B-4C3F-8046-C2A34558EBAB}"/>
                      </a:ext>
                    </a:extLst>
                  </p:cNvPr>
                  <p:cNvSpPr/>
                  <p:nvPr/>
                </p:nvSpPr>
                <p:spPr>
                  <a:xfrm>
                    <a:off x="4902659" y="2984781"/>
                    <a:ext cx="714030" cy="108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17" h="670" extrusionOk="0">
                        <a:moveTo>
                          <a:pt x="1178" y="0"/>
                        </a:moveTo>
                        <a:cubicBezTo>
                          <a:pt x="464" y="0"/>
                          <a:pt x="0" y="348"/>
                          <a:pt x="54" y="669"/>
                        </a:cubicBezTo>
                        <a:lnTo>
                          <a:pt x="3756" y="669"/>
                        </a:lnTo>
                        <a:lnTo>
                          <a:pt x="4416" y="348"/>
                        </a:lnTo>
                        <a:cubicBezTo>
                          <a:pt x="4300" y="205"/>
                          <a:pt x="4158" y="116"/>
                          <a:pt x="3997" y="63"/>
                        </a:cubicBezTo>
                        <a:cubicBezTo>
                          <a:pt x="3872" y="18"/>
                          <a:pt x="3738" y="0"/>
                          <a:pt x="3587" y="0"/>
                        </a:cubicBezTo>
                        <a:close/>
                      </a:path>
                    </a:pathLst>
                  </a:custGeom>
                  <a:solidFill>
                    <a:srgbClr val="8A5E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" name="Google Shape;3694;p46">
                    <a:extLst>
                      <a:ext uri="{FF2B5EF4-FFF2-40B4-BE49-F238E27FC236}">
                        <a16:creationId xmlns:a16="http://schemas.microsoft.com/office/drawing/2014/main" id="{3698EEC9-5DAD-4D22-84FE-2B65F61E1629}"/>
                      </a:ext>
                    </a:extLst>
                  </p:cNvPr>
                  <p:cNvSpPr/>
                  <p:nvPr/>
                </p:nvSpPr>
                <p:spPr>
                  <a:xfrm>
                    <a:off x="5411710" y="2994804"/>
                    <a:ext cx="457322" cy="1000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9" h="6192" extrusionOk="0">
                        <a:moveTo>
                          <a:pt x="848" y="1"/>
                        </a:moveTo>
                        <a:cubicBezTo>
                          <a:pt x="250" y="161"/>
                          <a:pt x="1" y="598"/>
                          <a:pt x="411" y="884"/>
                        </a:cubicBezTo>
                        <a:cubicBezTo>
                          <a:pt x="1205" y="1437"/>
                          <a:pt x="2400" y="4898"/>
                          <a:pt x="1927" y="6192"/>
                        </a:cubicBezTo>
                        <a:lnTo>
                          <a:pt x="2828" y="6192"/>
                        </a:lnTo>
                        <a:cubicBezTo>
                          <a:pt x="2828" y="6192"/>
                          <a:pt x="1660" y="1339"/>
                          <a:pt x="1499" y="750"/>
                        </a:cubicBezTo>
                        <a:cubicBezTo>
                          <a:pt x="1383" y="331"/>
                          <a:pt x="1151" y="99"/>
                          <a:pt x="848" y="1"/>
                        </a:cubicBezTo>
                        <a:close/>
                      </a:path>
                    </a:pathLst>
                  </a:custGeom>
                  <a:solidFill>
                    <a:srgbClr val="B9967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" name="Google Shape;3695;p46">
                    <a:extLst>
                      <a:ext uri="{FF2B5EF4-FFF2-40B4-BE49-F238E27FC236}">
                        <a16:creationId xmlns:a16="http://schemas.microsoft.com/office/drawing/2014/main" id="{0FD8097D-CE32-40B0-9301-E516D0971418}"/>
                      </a:ext>
                    </a:extLst>
                  </p:cNvPr>
                  <p:cNvSpPr/>
                  <p:nvPr/>
                </p:nvSpPr>
                <p:spPr>
                  <a:xfrm>
                    <a:off x="7284966" y="3169391"/>
                    <a:ext cx="406886" cy="72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7" h="447" extrusionOk="0">
                        <a:moveTo>
                          <a:pt x="1" y="0"/>
                        </a:moveTo>
                        <a:lnTo>
                          <a:pt x="1" y="446"/>
                        </a:lnTo>
                        <a:lnTo>
                          <a:pt x="2294" y="446"/>
                        </a:lnTo>
                        <a:cubicBezTo>
                          <a:pt x="2419" y="446"/>
                          <a:pt x="2517" y="348"/>
                          <a:pt x="2517" y="223"/>
                        </a:cubicBezTo>
                        <a:cubicBezTo>
                          <a:pt x="2517" y="98"/>
                          <a:pt x="2419" y="0"/>
                          <a:pt x="2294" y="0"/>
                        </a:cubicBezTo>
                        <a:close/>
                      </a:path>
                    </a:pathLst>
                  </a:custGeom>
                  <a:solidFill>
                    <a:srgbClr val="3059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" name="Google Shape;3696;p46">
                    <a:extLst>
                      <a:ext uri="{FF2B5EF4-FFF2-40B4-BE49-F238E27FC236}">
                        <a16:creationId xmlns:a16="http://schemas.microsoft.com/office/drawing/2014/main" id="{732FECB1-A058-4621-B8A8-D4223AEFD709}"/>
                      </a:ext>
                    </a:extLst>
                  </p:cNvPr>
                  <p:cNvSpPr/>
                  <p:nvPr/>
                </p:nvSpPr>
                <p:spPr>
                  <a:xfrm>
                    <a:off x="7319722" y="3169391"/>
                    <a:ext cx="337536" cy="72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8" h="447" extrusionOk="0">
                        <a:moveTo>
                          <a:pt x="0" y="0"/>
                        </a:moveTo>
                        <a:lnTo>
                          <a:pt x="0" y="446"/>
                        </a:lnTo>
                        <a:lnTo>
                          <a:pt x="1865" y="446"/>
                        </a:lnTo>
                        <a:cubicBezTo>
                          <a:pt x="1989" y="446"/>
                          <a:pt x="2088" y="348"/>
                          <a:pt x="2088" y="223"/>
                        </a:cubicBezTo>
                        <a:cubicBezTo>
                          <a:pt x="2088" y="98"/>
                          <a:pt x="1989" y="0"/>
                          <a:pt x="1865" y="0"/>
                        </a:cubicBezTo>
                        <a:close/>
                      </a:path>
                    </a:pathLst>
                  </a:custGeom>
                  <a:solidFill>
                    <a:srgbClr val="4A7FC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" name="Google Shape;3697;p46">
                    <a:extLst>
                      <a:ext uri="{FF2B5EF4-FFF2-40B4-BE49-F238E27FC236}">
                        <a16:creationId xmlns:a16="http://schemas.microsoft.com/office/drawing/2014/main" id="{CE216C4A-7A73-4EAE-8030-321A23DAC43A}"/>
                      </a:ext>
                    </a:extLst>
                  </p:cNvPr>
                  <p:cNvSpPr/>
                  <p:nvPr/>
                </p:nvSpPr>
                <p:spPr>
                  <a:xfrm>
                    <a:off x="7284966" y="3169391"/>
                    <a:ext cx="337697" cy="72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" h="447" extrusionOk="0">
                        <a:moveTo>
                          <a:pt x="1" y="0"/>
                        </a:moveTo>
                        <a:lnTo>
                          <a:pt x="1" y="446"/>
                        </a:lnTo>
                        <a:lnTo>
                          <a:pt x="1865" y="446"/>
                        </a:lnTo>
                        <a:cubicBezTo>
                          <a:pt x="1990" y="446"/>
                          <a:pt x="2088" y="348"/>
                          <a:pt x="2088" y="223"/>
                        </a:cubicBezTo>
                        <a:cubicBezTo>
                          <a:pt x="2088" y="98"/>
                          <a:pt x="1990" y="0"/>
                          <a:pt x="1865" y="0"/>
                        </a:cubicBezTo>
                        <a:close/>
                      </a:path>
                    </a:pathLst>
                  </a:custGeom>
                  <a:solidFill>
                    <a:srgbClr val="3059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" name="Google Shape;3698;p46">
                    <a:extLst>
                      <a:ext uri="{FF2B5EF4-FFF2-40B4-BE49-F238E27FC236}">
                        <a16:creationId xmlns:a16="http://schemas.microsoft.com/office/drawing/2014/main" id="{97CD0F1C-F217-4E5D-8333-EBD516DAE4F7}"/>
                      </a:ext>
                    </a:extLst>
                  </p:cNvPr>
                  <p:cNvSpPr/>
                  <p:nvPr/>
                </p:nvSpPr>
                <p:spPr>
                  <a:xfrm>
                    <a:off x="7284966" y="3169391"/>
                    <a:ext cx="228095" cy="72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1" h="447" extrusionOk="0">
                        <a:moveTo>
                          <a:pt x="1" y="0"/>
                        </a:moveTo>
                        <a:lnTo>
                          <a:pt x="1" y="446"/>
                        </a:lnTo>
                        <a:lnTo>
                          <a:pt x="1187" y="446"/>
                        </a:lnTo>
                        <a:cubicBezTo>
                          <a:pt x="1312" y="446"/>
                          <a:pt x="1410" y="348"/>
                          <a:pt x="1410" y="223"/>
                        </a:cubicBezTo>
                        <a:cubicBezTo>
                          <a:pt x="1410" y="98"/>
                          <a:pt x="1312" y="0"/>
                          <a:pt x="1187" y="0"/>
                        </a:cubicBezTo>
                        <a:close/>
                      </a:path>
                    </a:pathLst>
                  </a:custGeom>
                  <a:solidFill>
                    <a:srgbClr val="4A7FC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" name="Google Shape;3699;p46">
                    <a:extLst>
                      <a:ext uri="{FF2B5EF4-FFF2-40B4-BE49-F238E27FC236}">
                        <a16:creationId xmlns:a16="http://schemas.microsoft.com/office/drawing/2014/main" id="{52430E31-4D0C-4C50-83CC-0969E8C77CF6}"/>
                      </a:ext>
                    </a:extLst>
                  </p:cNvPr>
                  <p:cNvSpPr/>
                  <p:nvPr/>
                </p:nvSpPr>
                <p:spPr>
                  <a:xfrm>
                    <a:off x="7284966" y="3169391"/>
                    <a:ext cx="194956" cy="72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6" h="447" extrusionOk="0">
                        <a:moveTo>
                          <a:pt x="1" y="0"/>
                        </a:moveTo>
                        <a:lnTo>
                          <a:pt x="1" y="446"/>
                        </a:lnTo>
                        <a:lnTo>
                          <a:pt x="982" y="446"/>
                        </a:lnTo>
                        <a:cubicBezTo>
                          <a:pt x="1107" y="446"/>
                          <a:pt x="1205" y="348"/>
                          <a:pt x="1205" y="223"/>
                        </a:cubicBezTo>
                        <a:cubicBezTo>
                          <a:pt x="1205" y="98"/>
                          <a:pt x="1107" y="0"/>
                          <a:pt x="982" y="0"/>
                        </a:cubicBezTo>
                        <a:close/>
                      </a:path>
                    </a:pathLst>
                  </a:custGeom>
                  <a:solidFill>
                    <a:srgbClr val="3059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" name="Google Shape;3700;p46">
                    <a:extLst>
                      <a:ext uri="{FF2B5EF4-FFF2-40B4-BE49-F238E27FC236}">
                        <a16:creationId xmlns:a16="http://schemas.microsoft.com/office/drawing/2014/main" id="{1EAF3638-8126-4F9D-A931-3CD5A0FD235E}"/>
                      </a:ext>
                    </a:extLst>
                  </p:cNvPr>
                  <p:cNvSpPr/>
                  <p:nvPr/>
                </p:nvSpPr>
                <p:spPr>
                  <a:xfrm>
                    <a:off x="7284966" y="3176504"/>
                    <a:ext cx="148723" cy="5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0" h="3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lnTo>
                          <a:pt x="741" y="357"/>
                        </a:lnTo>
                        <a:cubicBezTo>
                          <a:pt x="840" y="357"/>
                          <a:pt x="920" y="277"/>
                          <a:pt x="920" y="179"/>
                        </a:cubicBezTo>
                        <a:cubicBezTo>
                          <a:pt x="920" y="81"/>
                          <a:pt x="840" y="1"/>
                          <a:pt x="741" y="1"/>
                        </a:cubicBezTo>
                        <a:close/>
                      </a:path>
                    </a:pathLst>
                  </a:custGeom>
                  <a:solidFill>
                    <a:srgbClr val="EFF0F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" name="Google Shape;3701;p46">
                    <a:extLst>
                      <a:ext uri="{FF2B5EF4-FFF2-40B4-BE49-F238E27FC236}">
                        <a16:creationId xmlns:a16="http://schemas.microsoft.com/office/drawing/2014/main" id="{C1844FE2-2B69-4AB1-B174-F7ADFEA83081}"/>
                      </a:ext>
                    </a:extLst>
                  </p:cNvPr>
                  <p:cNvSpPr/>
                  <p:nvPr/>
                </p:nvSpPr>
                <p:spPr>
                  <a:xfrm>
                    <a:off x="7284966" y="3224192"/>
                    <a:ext cx="118493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3" fill="none" extrusionOk="0">
                        <a:moveTo>
                          <a:pt x="1" y="0"/>
                        </a:moveTo>
                        <a:lnTo>
                          <a:pt x="732" y="0"/>
                        </a:lnTo>
                      </a:path>
                    </a:pathLst>
                  </a:custGeom>
                  <a:noFill/>
                  <a:ln w="900" cap="flat" cmpd="sng">
                    <a:solidFill>
                      <a:srgbClr val="CED1D2"/>
                    </a:solidFill>
                    <a:prstDash val="solid"/>
                    <a:miter lim="8921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" name="Google Shape;3702;p46">
                    <a:extLst>
                      <a:ext uri="{FF2B5EF4-FFF2-40B4-BE49-F238E27FC236}">
                        <a16:creationId xmlns:a16="http://schemas.microsoft.com/office/drawing/2014/main" id="{10E0FE69-0721-4596-A4E1-3E928F5B4E56}"/>
                      </a:ext>
                    </a:extLst>
                  </p:cNvPr>
                  <p:cNvSpPr/>
                  <p:nvPr/>
                </p:nvSpPr>
                <p:spPr>
                  <a:xfrm>
                    <a:off x="7284966" y="3211098"/>
                    <a:ext cx="118493" cy="1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3" h="1" fill="none" extrusionOk="0">
                        <a:moveTo>
                          <a:pt x="1" y="1"/>
                        </a:moveTo>
                        <a:lnTo>
                          <a:pt x="732" y="1"/>
                        </a:lnTo>
                      </a:path>
                    </a:pathLst>
                  </a:custGeom>
                  <a:noFill/>
                  <a:ln w="900" cap="flat" cmpd="sng">
                    <a:solidFill>
                      <a:srgbClr val="CED1D2"/>
                    </a:solidFill>
                    <a:prstDash val="solid"/>
                    <a:miter lim="8921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" name="Google Shape;3703;p46">
                    <a:extLst>
                      <a:ext uri="{FF2B5EF4-FFF2-40B4-BE49-F238E27FC236}">
                        <a16:creationId xmlns:a16="http://schemas.microsoft.com/office/drawing/2014/main" id="{E7907735-0424-4BBA-8CA2-B9FD5D32BC3F}"/>
                      </a:ext>
                    </a:extLst>
                  </p:cNvPr>
                  <p:cNvSpPr/>
                  <p:nvPr/>
                </p:nvSpPr>
                <p:spPr>
                  <a:xfrm>
                    <a:off x="7284966" y="3199621"/>
                    <a:ext cx="118493" cy="1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3" h="1" fill="none" extrusionOk="0">
                        <a:moveTo>
                          <a:pt x="1" y="0"/>
                        </a:moveTo>
                        <a:lnTo>
                          <a:pt x="732" y="0"/>
                        </a:lnTo>
                      </a:path>
                    </a:pathLst>
                  </a:custGeom>
                  <a:noFill/>
                  <a:ln w="900" cap="flat" cmpd="sng">
                    <a:solidFill>
                      <a:srgbClr val="CED1D2"/>
                    </a:solidFill>
                    <a:prstDash val="solid"/>
                    <a:miter lim="8921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" name="Google Shape;3704;p46">
                    <a:extLst>
                      <a:ext uri="{FF2B5EF4-FFF2-40B4-BE49-F238E27FC236}">
                        <a16:creationId xmlns:a16="http://schemas.microsoft.com/office/drawing/2014/main" id="{ACDFA0D3-15E3-405F-AC88-3437EF633E9B}"/>
                      </a:ext>
                    </a:extLst>
                  </p:cNvPr>
                  <p:cNvSpPr/>
                  <p:nvPr/>
                </p:nvSpPr>
                <p:spPr>
                  <a:xfrm>
                    <a:off x="7284966" y="3186688"/>
                    <a:ext cx="118493" cy="1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3" h="1" fill="none" extrusionOk="0">
                        <a:moveTo>
                          <a:pt x="1" y="0"/>
                        </a:moveTo>
                        <a:lnTo>
                          <a:pt x="732" y="0"/>
                        </a:lnTo>
                      </a:path>
                    </a:pathLst>
                  </a:custGeom>
                  <a:noFill/>
                  <a:ln w="900" cap="flat" cmpd="sng">
                    <a:solidFill>
                      <a:srgbClr val="CED1D2"/>
                    </a:solidFill>
                    <a:prstDash val="solid"/>
                    <a:miter lim="8921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" name="Google Shape;3705;p46">
                    <a:extLst>
                      <a:ext uri="{FF2B5EF4-FFF2-40B4-BE49-F238E27FC236}">
                        <a16:creationId xmlns:a16="http://schemas.microsoft.com/office/drawing/2014/main" id="{41950427-2DCF-4C4C-A1AD-912B34836484}"/>
                      </a:ext>
                    </a:extLst>
                  </p:cNvPr>
                  <p:cNvSpPr/>
                  <p:nvPr/>
                </p:nvSpPr>
                <p:spPr>
                  <a:xfrm>
                    <a:off x="7284966" y="3315043"/>
                    <a:ext cx="406886" cy="72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7" h="447" extrusionOk="0">
                        <a:moveTo>
                          <a:pt x="1" y="0"/>
                        </a:moveTo>
                        <a:lnTo>
                          <a:pt x="1" y="446"/>
                        </a:lnTo>
                        <a:lnTo>
                          <a:pt x="2294" y="446"/>
                        </a:lnTo>
                        <a:cubicBezTo>
                          <a:pt x="2419" y="446"/>
                          <a:pt x="2517" y="348"/>
                          <a:pt x="2517" y="223"/>
                        </a:cubicBezTo>
                        <a:cubicBezTo>
                          <a:pt x="2517" y="98"/>
                          <a:pt x="2419" y="0"/>
                          <a:pt x="2294" y="0"/>
                        </a:cubicBezTo>
                        <a:close/>
                      </a:path>
                    </a:pathLst>
                  </a:custGeom>
                  <a:solidFill>
                    <a:srgbClr val="E33C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" name="Google Shape;3706;p46">
                    <a:extLst>
                      <a:ext uri="{FF2B5EF4-FFF2-40B4-BE49-F238E27FC236}">
                        <a16:creationId xmlns:a16="http://schemas.microsoft.com/office/drawing/2014/main" id="{CFB8D608-1703-4389-BCDA-DC2A75030D52}"/>
                      </a:ext>
                    </a:extLst>
                  </p:cNvPr>
                  <p:cNvSpPr/>
                  <p:nvPr/>
                </p:nvSpPr>
                <p:spPr>
                  <a:xfrm>
                    <a:off x="7319722" y="3315043"/>
                    <a:ext cx="337536" cy="72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8" h="447" extrusionOk="0">
                        <a:moveTo>
                          <a:pt x="0" y="0"/>
                        </a:moveTo>
                        <a:lnTo>
                          <a:pt x="0" y="446"/>
                        </a:lnTo>
                        <a:lnTo>
                          <a:pt x="1865" y="446"/>
                        </a:lnTo>
                        <a:cubicBezTo>
                          <a:pt x="1989" y="446"/>
                          <a:pt x="2088" y="348"/>
                          <a:pt x="2088" y="223"/>
                        </a:cubicBezTo>
                        <a:cubicBezTo>
                          <a:pt x="2088" y="98"/>
                          <a:pt x="1989" y="0"/>
                          <a:pt x="1865" y="0"/>
                        </a:cubicBezTo>
                        <a:close/>
                      </a:path>
                    </a:pathLst>
                  </a:custGeom>
                  <a:solidFill>
                    <a:srgbClr val="BB1E3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" name="Google Shape;3707;p46">
                    <a:extLst>
                      <a:ext uri="{FF2B5EF4-FFF2-40B4-BE49-F238E27FC236}">
                        <a16:creationId xmlns:a16="http://schemas.microsoft.com/office/drawing/2014/main" id="{F6075E9A-1CEB-413B-AC44-6E6D19F0E144}"/>
                      </a:ext>
                    </a:extLst>
                  </p:cNvPr>
                  <p:cNvSpPr/>
                  <p:nvPr/>
                </p:nvSpPr>
                <p:spPr>
                  <a:xfrm>
                    <a:off x="7284966" y="3315043"/>
                    <a:ext cx="337697" cy="72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" h="447" extrusionOk="0">
                        <a:moveTo>
                          <a:pt x="1" y="0"/>
                        </a:moveTo>
                        <a:lnTo>
                          <a:pt x="1" y="446"/>
                        </a:lnTo>
                        <a:lnTo>
                          <a:pt x="1865" y="446"/>
                        </a:lnTo>
                        <a:cubicBezTo>
                          <a:pt x="1990" y="446"/>
                          <a:pt x="2088" y="348"/>
                          <a:pt x="2088" y="223"/>
                        </a:cubicBezTo>
                        <a:cubicBezTo>
                          <a:pt x="2088" y="98"/>
                          <a:pt x="1990" y="0"/>
                          <a:pt x="1865" y="0"/>
                        </a:cubicBezTo>
                        <a:close/>
                      </a:path>
                    </a:pathLst>
                  </a:custGeom>
                  <a:solidFill>
                    <a:srgbClr val="E33C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" name="Google Shape;3708;p46">
                    <a:extLst>
                      <a:ext uri="{FF2B5EF4-FFF2-40B4-BE49-F238E27FC236}">
                        <a16:creationId xmlns:a16="http://schemas.microsoft.com/office/drawing/2014/main" id="{072AF255-47FB-4E48-B3A8-4054376E6FC7}"/>
                      </a:ext>
                    </a:extLst>
                  </p:cNvPr>
                  <p:cNvSpPr/>
                  <p:nvPr/>
                </p:nvSpPr>
                <p:spPr>
                  <a:xfrm>
                    <a:off x="7284966" y="3315043"/>
                    <a:ext cx="228095" cy="72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1" h="447" extrusionOk="0">
                        <a:moveTo>
                          <a:pt x="1" y="0"/>
                        </a:moveTo>
                        <a:lnTo>
                          <a:pt x="1" y="446"/>
                        </a:lnTo>
                        <a:lnTo>
                          <a:pt x="1187" y="446"/>
                        </a:lnTo>
                        <a:cubicBezTo>
                          <a:pt x="1312" y="446"/>
                          <a:pt x="1410" y="348"/>
                          <a:pt x="1410" y="223"/>
                        </a:cubicBezTo>
                        <a:cubicBezTo>
                          <a:pt x="1410" y="98"/>
                          <a:pt x="1312" y="0"/>
                          <a:pt x="1187" y="0"/>
                        </a:cubicBezTo>
                        <a:close/>
                      </a:path>
                    </a:pathLst>
                  </a:custGeom>
                  <a:solidFill>
                    <a:srgbClr val="BB1E3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" name="Google Shape;3709;p46">
                    <a:extLst>
                      <a:ext uri="{FF2B5EF4-FFF2-40B4-BE49-F238E27FC236}">
                        <a16:creationId xmlns:a16="http://schemas.microsoft.com/office/drawing/2014/main" id="{0273DA91-20AE-43EF-82B4-7ED36E162A87}"/>
                      </a:ext>
                    </a:extLst>
                  </p:cNvPr>
                  <p:cNvSpPr/>
                  <p:nvPr/>
                </p:nvSpPr>
                <p:spPr>
                  <a:xfrm>
                    <a:off x="7284966" y="3315043"/>
                    <a:ext cx="194956" cy="72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6" h="447" extrusionOk="0">
                        <a:moveTo>
                          <a:pt x="1" y="0"/>
                        </a:moveTo>
                        <a:lnTo>
                          <a:pt x="1" y="446"/>
                        </a:lnTo>
                        <a:lnTo>
                          <a:pt x="982" y="446"/>
                        </a:lnTo>
                        <a:cubicBezTo>
                          <a:pt x="1107" y="446"/>
                          <a:pt x="1205" y="348"/>
                          <a:pt x="1205" y="223"/>
                        </a:cubicBezTo>
                        <a:cubicBezTo>
                          <a:pt x="1205" y="98"/>
                          <a:pt x="1107" y="0"/>
                          <a:pt x="982" y="0"/>
                        </a:cubicBezTo>
                        <a:close/>
                      </a:path>
                    </a:pathLst>
                  </a:custGeom>
                  <a:solidFill>
                    <a:srgbClr val="E33C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" name="Google Shape;3710;p46">
                    <a:extLst>
                      <a:ext uri="{FF2B5EF4-FFF2-40B4-BE49-F238E27FC236}">
                        <a16:creationId xmlns:a16="http://schemas.microsoft.com/office/drawing/2014/main" id="{BE61ECA5-C558-4583-8E8A-6C33D827A795}"/>
                      </a:ext>
                    </a:extLst>
                  </p:cNvPr>
                  <p:cNvSpPr/>
                  <p:nvPr/>
                </p:nvSpPr>
                <p:spPr>
                  <a:xfrm>
                    <a:off x="7284966" y="3320700"/>
                    <a:ext cx="148723" cy="59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0" h="367" extrusionOk="0">
                        <a:moveTo>
                          <a:pt x="1" y="1"/>
                        </a:moveTo>
                        <a:lnTo>
                          <a:pt x="1" y="366"/>
                        </a:lnTo>
                        <a:lnTo>
                          <a:pt x="741" y="366"/>
                        </a:lnTo>
                        <a:cubicBezTo>
                          <a:pt x="840" y="366"/>
                          <a:pt x="920" y="286"/>
                          <a:pt x="920" y="188"/>
                        </a:cubicBezTo>
                        <a:cubicBezTo>
                          <a:pt x="920" y="81"/>
                          <a:pt x="840" y="1"/>
                          <a:pt x="741" y="1"/>
                        </a:cubicBezTo>
                        <a:close/>
                      </a:path>
                    </a:pathLst>
                  </a:custGeom>
                  <a:solidFill>
                    <a:srgbClr val="EFF0F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" name="Google Shape;3711;p46">
                    <a:extLst>
                      <a:ext uri="{FF2B5EF4-FFF2-40B4-BE49-F238E27FC236}">
                        <a16:creationId xmlns:a16="http://schemas.microsoft.com/office/drawing/2014/main" id="{4E4A3CAE-8E8D-422B-A8D6-6621143C4296}"/>
                      </a:ext>
                    </a:extLst>
                  </p:cNvPr>
                  <p:cNvSpPr/>
                  <p:nvPr/>
                </p:nvSpPr>
                <p:spPr>
                  <a:xfrm>
                    <a:off x="7284966" y="3369844"/>
                    <a:ext cx="118493" cy="1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3" h="1" fill="none" extrusionOk="0">
                        <a:moveTo>
                          <a:pt x="1" y="0"/>
                        </a:moveTo>
                        <a:lnTo>
                          <a:pt x="732" y="0"/>
                        </a:lnTo>
                      </a:path>
                    </a:pathLst>
                  </a:custGeom>
                  <a:noFill/>
                  <a:ln w="900" cap="flat" cmpd="sng">
                    <a:solidFill>
                      <a:srgbClr val="CED1D2"/>
                    </a:solidFill>
                    <a:prstDash val="solid"/>
                    <a:miter lim="8921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" name="Google Shape;3712;p46">
                    <a:extLst>
                      <a:ext uri="{FF2B5EF4-FFF2-40B4-BE49-F238E27FC236}">
                        <a16:creationId xmlns:a16="http://schemas.microsoft.com/office/drawing/2014/main" id="{CCBE3A12-4BF2-4EF8-95A7-9AB2453DACE7}"/>
                      </a:ext>
                    </a:extLst>
                  </p:cNvPr>
                  <p:cNvSpPr/>
                  <p:nvPr/>
                </p:nvSpPr>
                <p:spPr>
                  <a:xfrm>
                    <a:off x="7284966" y="3356750"/>
                    <a:ext cx="118493" cy="1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3" h="1" fill="none" extrusionOk="0">
                        <a:moveTo>
                          <a:pt x="1" y="1"/>
                        </a:moveTo>
                        <a:lnTo>
                          <a:pt x="732" y="1"/>
                        </a:lnTo>
                      </a:path>
                    </a:pathLst>
                  </a:custGeom>
                  <a:noFill/>
                  <a:ln w="900" cap="flat" cmpd="sng">
                    <a:solidFill>
                      <a:srgbClr val="CED1D2"/>
                    </a:solidFill>
                    <a:prstDash val="solid"/>
                    <a:miter lim="8921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" name="Google Shape;3713;p46">
                    <a:extLst>
                      <a:ext uri="{FF2B5EF4-FFF2-40B4-BE49-F238E27FC236}">
                        <a16:creationId xmlns:a16="http://schemas.microsoft.com/office/drawing/2014/main" id="{7E6D1A5D-DB66-46CA-8FEB-EB1E2CB32BA0}"/>
                      </a:ext>
                    </a:extLst>
                  </p:cNvPr>
                  <p:cNvSpPr/>
                  <p:nvPr/>
                </p:nvSpPr>
                <p:spPr>
                  <a:xfrm>
                    <a:off x="7284966" y="3343817"/>
                    <a:ext cx="118493" cy="1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3" h="1" fill="none" extrusionOk="0">
                        <a:moveTo>
                          <a:pt x="1" y="0"/>
                        </a:moveTo>
                        <a:lnTo>
                          <a:pt x="732" y="0"/>
                        </a:lnTo>
                      </a:path>
                    </a:pathLst>
                  </a:custGeom>
                  <a:noFill/>
                  <a:ln w="900" cap="flat" cmpd="sng">
                    <a:solidFill>
                      <a:srgbClr val="CED1D2"/>
                    </a:solidFill>
                    <a:prstDash val="solid"/>
                    <a:miter lim="8921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" name="Google Shape;3714;p46">
                    <a:extLst>
                      <a:ext uri="{FF2B5EF4-FFF2-40B4-BE49-F238E27FC236}">
                        <a16:creationId xmlns:a16="http://schemas.microsoft.com/office/drawing/2014/main" id="{2D70B2BE-5E78-41E1-8A22-14807352E556}"/>
                      </a:ext>
                    </a:extLst>
                  </p:cNvPr>
                  <p:cNvSpPr/>
                  <p:nvPr/>
                </p:nvSpPr>
                <p:spPr>
                  <a:xfrm>
                    <a:off x="7284966" y="3332340"/>
                    <a:ext cx="118493" cy="1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3" h="1" fill="none" extrusionOk="0">
                        <a:moveTo>
                          <a:pt x="1" y="0"/>
                        </a:moveTo>
                        <a:lnTo>
                          <a:pt x="732" y="0"/>
                        </a:lnTo>
                      </a:path>
                    </a:pathLst>
                  </a:custGeom>
                  <a:noFill/>
                  <a:ln w="900" cap="flat" cmpd="sng">
                    <a:solidFill>
                      <a:srgbClr val="CED1D2"/>
                    </a:solidFill>
                    <a:prstDash val="solid"/>
                    <a:miter lim="8921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3" name="Google Shape;3715;p46">
                    <a:extLst>
                      <a:ext uri="{FF2B5EF4-FFF2-40B4-BE49-F238E27FC236}">
                        <a16:creationId xmlns:a16="http://schemas.microsoft.com/office/drawing/2014/main" id="{4704FECE-96C6-4A5C-8E8F-A03F352780EB}"/>
                      </a:ext>
                    </a:extLst>
                  </p:cNvPr>
                  <p:cNvSpPr/>
                  <p:nvPr/>
                </p:nvSpPr>
                <p:spPr>
                  <a:xfrm>
                    <a:off x="7326835" y="3242783"/>
                    <a:ext cx="405431" cy="70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8" h="439" extrusionOk="0">
                        <a:moveTo>
                          <a:pt x="1" y="1"/>
                        </a:moveTo>
                        <a:lnTo>
                          <a:pt x="1" y="438"/>
                        </a:lnTo>
                        <a:lnTo>
                          <a:pt x="2284" y="438"/>
                        </a:lnTo>
                        <a:cubicBezTo>
                          <a:pt x="2409" y="438"/>
                          <a:pt x="2507" y="340"/>
                          <a:pt x="2507" y="215"/>
                        </a:cubicBezTo>
                        <a:cubicBezTo>
                          <a:pt x="2507" y="99"/>
                          <a:pt x="2409" y="1"/>
                          <a:pt x="2284" y="1"/>
                        </a:cubicBezTo>
                        <a:close/>
                      </a:path>
                    </a:pathLst>
                  </a:custGeom>
                  <a:solidFill>
                    <a:srgbClr val="FF613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" name="Google Shape;3716;p46">
                    <a:extLst>
                      <a:ext uri="{FF2B5EF4-FFF2-40B4-BE49-F238E27FC236}">
                        <a16:creationId xmlns:a16="http://schemas.microsoft.com/office/drawing/2014/main" id="{676D46ED-C3C6-4BA2-BC6E-3FBFDDCA46BB}"/>
                      </a:ext>
                    </a:extLst>
                  </p:cNvPr>
                  <p:cNvSpPr/>
                  <p:nvPr/>
                </p:nvSpPr>
                <p:spPr>
                  <a:xfrm>
                    <a:off x="7359974" y="3242783"/>
                    <a:ext cx="339152" cy="70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8" h="439" extrusionOk="0">
                        <a:moveTo>
                          <a:pt x="1" y="1"/>
                        </a:moveTo>
                        <a:lnTo>
                          <a:pt x="1" y="438"/>
                        </a:lnTo>
                        <a:lnTo>
                          <a:pt x="1874" y="438"/>
                        </a:lnTo>
                        <a:cubicBezTo>
                          <a:pt x="1999" y="438"/>
                          <a:pt x="2097" y="340"/>
                          <a:pt x="2097" y="215"/>
                        </a:cubicBezTo>
                        <a:cubicBezTo>
                          <a:pt x="2097" y="99"/>
                          <a:pt x="1999" y="1"/>
                          <a:pt x="1874" y="1"/>
                        </a:cubicBezTo>
                        <a:close/>
                      </a:path>
                    </a:pathLst>
                  </a:custGeom>
                  <a:solidFill>
                    <a:srgbClr val="D43E1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" name="Google Shape;3717;p46">
                    <a:extLst>
                      <a:ext uri="{FF2B5EF4-FFF2-40B4-BE49-F238E27FC236}">
                        <a16:creationId xmlns:a16="http://schemas.microsoft.com/office/drawing/2014/main" id="{C1BA9CAA-6586-4C04-8CD3-4DF4A9E755D8}"/>
                      </a:ext>
                    </a:extLst>
                  </p:cNvPr>
                  <p:cNvSpPr/>
                  <p:nvPr/>
                </p:nvSpPr>
                <p:spPr>
                  <a:xfrm>
                    <a:off x="7326835" y="3242783"/>
                    <a:ext cx="337697" cy="70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" h="439" extrusionOk="0">
                        <a:moveTo>
                          <a:pt x="1" y="1"/>
                        </a:moveTo>
                        <a:lnTo>
                          <a:pt x="1" y="438"/>
                        </a:lnTo>
                        <a:lnTo>
                          <a:pt x="1865" y="438"/>
                        </a:lnTo>
                        <a:cubicBezTo>
                          <a:pt x="1981" y="438"/>
                          <a:pt x="2088" y="340"/>
                          <a:pt x="2088" y="215"/>
                        </a:cubicBezTo>
                        <a:cubicBezTo>
                          <a:pt x="2088" y="99"/>
                          <a:pt x="1981" y="1"/>
                          <a:pt x="1865" y="1"/>
                        </a:cubicBezTo>
                        <a:close/>
                      </a:path>
                    </a:pathLst>
                  </a:custGeom>
                  <a:solidFill>
                    <a:srgbClr val="FF613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" name="Google Shape;3718;p46">
                    <a:extLst>
                      <a:ext uri="{FF2B5EF4-FFF2-40B4-BE49-F238E27FC236}">
                        <a16:creationId xmlns:a16="http://schemas.microsoft.com/office/drawing/2014/main" id="{91E8A022-3FD5-436B-ADE8-8121D746DE9E}"/>
                      </a:ext>
                    </a:extLst>
                  </p:cNvPr>
                  <p:cNvSpPr/>
                  <p:nvPr/>
                </p:nvSpPr>
                <p:spPr>
                  <a:xfrm>
                    <a:off x="7326835" y="3242783"/>
                    <a:ext cx="228095" cy="70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1" h="439" extrusionOk="0">
                        <a:moveTo>
                          <a:pt x="1" y="1"/>
                        </a:moveTo>
                        <a:lnTo>
                          <a:pt x="1" y="438"/>
                        </a:lnTo>
                        <a:lnTo>
                          <a:pt x="1187" y="438"/>
                        </a:lnTo>
                        <a:cubicBezTo>
                          <a:pt x="1303" y="438"/>
                          <a:pt x="1410" y="340"/>
                          <a:pt x="1410" y="215"/>
                        </a:cubicBezTo>
                        <a:cubicBezTo>
                          <a:pt x="1410" y="99"/>
                          <a:pt x="1303" y="1"/>
                          <a:pt x="1187" y="1"/>
                        </a:cubicBezTo>
                        <a:close/>
                      </a:path>
                    </a:pathLst>
                  </a:custGeom>
                  <a:solidFill>
                    <a:srgbClr val="D43E1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" name="Google Shape;3719;p46">
                    <a:extLst>
                      <a:ext uri="{FF2B5EF4-FFF2-40B4-BE49-F238E27FC236}">
                        <a16:creationId xmlns:a16="http://schemas.microsoft.com/office/drawing/2014/main" id="{9DA6305E-6594-4F8B-A72A-DC4D0285CABA}"/>
                      </a:ext>
                    </a:extLst>
                  </p:cNvPr>
                  <p:cNvSpPr/>
                  <p:nvPr/>
                </p:nvSpPr>
                <p:spPr>
                  <a:xfrm>
                    <a:off x="7326835" y="3242783"/>
                    <a:ext cx="194794" cy="70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5" h="439" extrusionOk="0">
                        <a:moveTo>
                          <a:pt x="1" y="1"/>
                        </a:moveTo>
                        <a:lnTo>
                          <a:pt x="1" y="438"/>
                        </a:lnTo>
                        <a:lnTo>
                          <a:pt x="982" y="438"/>
                        </a:lnTo>
                        <a:cubicBezTo>
                          <a:pt x="1098" y="438"/>
                          <a:pt x="1205" y="340"/>
                          <a:pt x="1205" y="215"/>
                        </a:cubicBezTo>
                        <a:cubicBezTo>
                          <a:pt x="1205" y="99"/>
                          <a:pt x="1098" y="1"/>
                          <a:pt x="982" y="1"/>
                        </a:cubicBezTo>
                        <a:close/>
                      </a:path>
                    </a:pathLst>
                  </a:custGeom>
                  <a:solidFill>
                    <a:srgbClr val="FF613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" name="Google Shape;3720;p46">
                    <a:extLst>
                      <a:ext uri="{FF2B5EF4-FFF2-40B4-BE49-F238E27FC236}">
                        <a16:creationId xmlns:a16="http://schemas.microsoft.com/office/drawing/2014/main" id="{13028200-C53E-42CE-BEA0-78BC8507250C}"/>
                      </a:ext>
                    </a:extLst>
                  </p:cNvPr>
                  <p:cNvSpPr/>
                  <p:nvPr/>
                </p:nvSpPr>
                <p:spPr>
                  <a:xfrm>
                    <a:off x="7326835" y="3248602"/>
                    <a:ext cx="147268" cy="5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1" h="3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lnTo>
                          <a:pt x="732" y="357"/>
                        </a:lnTo>
                        <a:cubicBezTo>
                          <a:pt x="830" y="357"/>
                          <a:pt x="911" y="277"/>
                          <a:pt x="911" y="179"/>
                        </a:cubicBezTo>
                        <a:cubicBezTo>
                          <a:pt x="911" y="81"/>
                          <a:pt x="830" y="1"/>
                          <a:pt x="732" y="1"/>
                        </a:cubicBezTo>
                        <a:close/>
                      </a:path>
                    </a:pathLst>
                  </a:custGeom>
                  <a:solidFill>
                    <a:srgbClr val="EFF0F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9" name="Google Shape;3721;p46">
                    <a:extLst>
                      <a:ext uri="{FF2B5EF4-FFF2-40B4-BE49-F238E27FC236}">
                        <a16:creationId xmlns:a16="http://schemas.microsoft.com/office/drawing/2014/main" id="{199637D0-1CFB-4D1B-A867-1B3F1D7AE72E}"/>
                      </a:ext>
                    </a:extLst>
                  </p:cNvPr>
                  <p:cNvSpPr/>
                  <p:nvPr/>
                </p:nvSpPr>
                <p:spPr>
                  <a:xfrm>
                    <a:off x="7326835" y="3297584"/>
                    <a:ext cx="118493" cy="1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3" h="1" fill="none" extrusionOk="0">
                        <a:moveTo>
                          <a:pt x="1" y="1"/>
                        </a:moveTo>
                        <a:lnTo>
                          <a:pt x="732" y="1"/>
                        </a:lnTo>
                      </a:path>
                    </a:pathLst>
                  </a:custGeom>
                  <a:noFill/>
                  <a:ln w="900" cap="flat" cmpd="sng">
                    <a:solidFill>
                      <a:srgbClr val="CED1D2"/>
                    </a:solidFill>
                    <a:prstDash val="solid"/>
                    <a:miter lim="8921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" name="Google Shape;3722;p46">
                    <a:extLst>
                      <a:ext uri="{FF2B5EF4-FFF2-40B4-BE49-F238E27FC236}">
                        <a16:creationId xmlns:a16="http://schemas.microsoft.com/office/drawing/2014/main" id="{EFEB5800-AC53-43DD-8CBC-E99B644B84C0}"/>
                      </a:ext>
                    </a:extLst>
                  </p:cNvPr>
                  <p:cNvSpPr/>
                  <p:nvPr/>
                </p:nvSpPr>
                <p:spPr>
                  <a:xfrm>
                    <a:off x="7326835" y="3284651"/>
                    <a:ext cx="118493" cy="1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3" h="1" fill="none" extrusionOk="0">
                        <a:moveTo>
                          <a:pt x="1" y="1"/>
                        </a:moveTo>
                        <a:lnTo>
                          <a:pt x="732" y="1"/>
                        </a:lnTo>
                      </a:path>
                    </a:pathLst>
                  </a:custGeom>
                  <a:noFill/>
                  <a:ln w="900" cap="flat" cmpd="sng">
                    <a:solidFill>
                      <a:srgbClr val="CED1D2"/>
                    </a:solidFill>
                    <a:prstDash val="solid"/>
                    <a:miter lim="8921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" name="Google Shape;3723;p46">
                    <a:extLst>
                      <a:ext uri="{FF2B5EF4-FFF2-40B4-BE49-F238E27FC236}">
                        <a16:creationId xmlns:a16="http://schemas.microsoft.com/office/drawing/2014/main" id="{F953C2C6-89BB-4A54-A73E-D2BF3A88B881}"/>
                      </a:ext>
                    </a:extLst>
                  </p:cNvPr>
                  <p:cNvSpPr/>
                  <p:nvPr/>
                </p:nvSpPr>
                <p:spPr>
                  <a:xfrm>
                    <a:off x="7326835" y="3271719"/>
                    <a:ext cx="118493" cy="1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3" h="1" fill="none" extrusionOk="0">
                        <a:moveTo>
                          <a:pt x="1" y="0"/>
                        </a:moveTo>
                        <a:lnTo>
                          <a:pt x="732" y="0"/>
                        </a:lnTo>
                      </a:path>
                    </a:pathLst>
                  </a:custGeom>
                  <a:noFill/>
                  <a:ln w="900" cap="flat" cmpd="sng">
                    <a:solidFill>
                      <a:srgbClr val="CED1D2"/>
                    </a:solidFill>
                    <a:prstDash val="solid"/>
                    <a:miter lim="8921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" name="Google Shape;3724;p46">
                    <a:extLst>
                      <a:ext uri="{FF2B5EF4-FFF2-40B4-BE49-F238E27FC236}">
                        <a16:creationId xmlns:a16="http://schemas.microsoft.com/office/drawing/2014/main" id="{7D12B5E1-45B8-43FC-B428-FB4721F0EF5B}"/>
                      </a:ext>
                    </a:extLst>
                  </p:cNvPr>
                  <p:cNvSpPr/>
                  <p:nvPr/>
                </p:nvSpPr>
                <p:spPr>
                  <a:xfrm>
                    <a:off x="7326835" y="3258787"/>
                    <a:ext cx="118493" cy="1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3" h="1" fill="none" extrusionOk="0">
                        <a:moveTo>
                          <a:pt x="1" y="0"/>
                        </a:moveTo>
                        <a:lnTo>
                          <a:pt x="732" y="0"/>
                        </a:lnTo>
                      </a:path>
                    </a:pathLst>
                  </a:custGeom>
                  <a:noFill/>
                  <a:ln w="900" cap="flat" cmpd="sng">
                    <a:solidFill>
                      <a:srgbClr val="CED1D2"/>
                    </a:solidFill>
                    <a:prstDash val="solid"/>
                    <a:miter lim="8921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" name="Google Shape;3725;p46">
                  <a:extLst>
                    <a:ext uri="{FF2B5EF4-FFF2-40B4-BE49-F238E27FC236}">
                      <a16:creationId xmlns:a16="http://schemas.microsoft.com/office/drawing/2014/main" id="{7DD7D55D-932B-4D91-9F30-D15023ED599A}"/>
                    </a:ext>
                  </a:extLst>
                </p:cNvPr>
                <p:cNvGrpSpPr/>
                <p:nvPr/>
              </p:nvGrpSpPr>
              <p:grpSpPr>
                <a:xfrm>
                  <a:off x="7203933" y="1936216"/>
                  <a:ext cx="340433" cy="182523"/>
                  <a:chOff x="4751682" y="569428"/>
                  <a:chExt cx="200952" cy="107747"/>
                </a:xfrm>
              </p:grpSpPr>
              <p:sp>
                <p:nvSpPr>
                  <p:cNvPr id="36" name="Google Shape;3726;p46">
                    <a:extLst>
                      <a:ext uri="{FF2B5EF4-FFF2-40B4-BE49-F238E27FC236}">
                        <a16:creationId xmlns:a16="http://schemas.microsoft.com/office/drawing/2014/main" id="{C9AF33E5-093B-4BBA-BE48-7A645DAE610D}"/>
                      </a:ext>
                    </a:extLst>
                  </p:cNvPr>
                  <p:cNvSpPr/>
                  <p:nvPr/>
                </p:nvSpPr>
                <p:spPr>
                  <a:xfrm>
                    <a:off x="4922850" y="596583"/>
                    <a:ext cx="29784" cy="25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" h="286" extrusionOk="0">
                        <a:moveTo>
                          <a:pt x="322" y="0"/>
                        </a:moveTo>
                        <a:cubicBezTo>
                          <a:pt x="108" y="9"/>
                          <a:pt x="10" y="206"/>
                          <a:pt x="10" y="214"/>
                        </a:cubicBezTo>
                        <a:cubicBezTo>
                          <a:pt x="1" y="223"/>
                          <a:pt x="10" y="232"/>
                          <a:pt x="18" y="241"/>
                        </a:cubicBezTo>
                        <a:lnTo>
                          <a:pt x="27" y="241"/>
                        </a:lnTo>
                        <a:cubicBezTo>
                          <a:pt x="27" y="241"/>
                          <a:pt x="36" y="241"/>
                          <a:pt x="36" y="232"/>
                        </a:cubicBezTo>
                        <a:cubicBezTo>
                          <a:pt x="36" y="232"/>
                          <a:pt x="72" y="161"/>
                          <a:pt x="152" y="98"/>
                        </a:cubicBezTo>
                        <a:cubicBezTo>
                          <a:pt x="224" y="143"/>
                          <a:pt x="197" y="268"/>
                          <a:pt x="197" y="268"/>
                        </a:cubicBezTo>
                        <a:cubicBezTo>
                          <a:pt x="197" y="277"/>
                          <a:pt x="206" y="286"/>
                          <a:pt x="215" y="286"/>
                        </a:cubicBezTo>
                        <a:cubicBezTo>
                          <a:pt x="224" y="286"/>
                          <a:pt x="233" y="277"/>
                          <a:pt x="233" y="277"/>
                        </a:cubicBezTo>
                        <a:cubicBezTo>
                          <a:pt x="233" y="268"/>
                          <a:pt x="259" y="134"/>
                          <a:pt x="179" y="81"/>
                        </a:cubicBezTo>
                        <a:cubicBezTo>
                          <a:pt x="215" y="54"/>
                          <a:pt x="259" y="36"/>
                          <a:pt x="313" y="36"/>
                        </a:cubicBezTo>
                        <a:lnTo>
                          <a:pt x="322" y="27"/>
                        </a:lnTo>
                        <a:cubicBezTo>
                          <a:pt x="323" y="29"/>
                          <a:pt x="325" y="30"/>
                          <a:pt x="327" y="30"/>
                        </a:cubicBezTo>
                        <a:cubicBezTo>
                          <a:pt x="334" y="30"/>
                          <a:pt x="340" y="17"/>
                          <a:pt x="340" y="9"/>
                        </a:cubicBezTo>
                        <a:cubicBezTo>
                          <a:pt x="340" y="0"/>
                          <a:pt x="331" y="0"/>
                          <a:pt x="322" y="0"/>
                        </a:cubicBezTo>
                        <a:close/>
                      </a:path>
                    </a:pathLst>
                  </a:custGeom>
                  <a:solidFill>
                    <a:srgbClr val="D472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" name="Google Shape;3727;p46">
                    <a:extLst>
                      <a:ext uri="{FF2B5EF4-FFF2-40B4-BE49-F238E27FC236}">
                        <a16:creationId xmlns:a16="http://schemas.microsoft.com/office/drawing/2014/main" id="{863CC617-B98D-4056-A578-91ACF473626F}"/>
                      </a:ext>
                    </a:extLst>
                  </p:cNvPr>
                  <p:cNvSpPr/>
                  <p:nvPr/>
                </p:nvSpPr>
                <p:spPr>
                  <a:xfrm>
                    <a:off x="4880627" y="623126"/>
                    <a:ext cx="15768" cy="58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" h="67" extrusionOk="0">
                        <a:moveTo>
                          <a:pt x="90" y="1"/>
                        </a:moveTo>
                        <a:cubicBezTo>
                          <a:pt x="37" y="10"/>
                          <a:pt x="1" y="27"/>
                          <a:pt x="1" y="45"/>
                        </a:cubicBezTo>
                        <a:cubicBezTo>
                          <a:pt x="1" y="58"/>
                          <a:pt x="25" y="67"/>
                          <a:pt x="55" y="67"/>
                        </a:cubicBezTo>
                        <a:cubicBezTo>
                          <a:pt x="66" y="67"/>
                          <a:pt x="78" y="66"/>
                          <a:pt x="90" y="63"/>
                        </a:cubicBezTo>
                        <a:cubicBezTo>
                          <a:pt x="144" y="54"/>
                          <a:pt x="179" y="36"/>
                          <a:pt x="179" y="19"/>
                        </a:cubicBezTo>
                        <a:cubicBezTo>
                          <a:pt x="179" y="10"/>
                          <a:pt x="135" y="1"/>
                          <a:pt x="90" y="1"/>
                        </a:cubicBezTo>
                        <a:close/>
                      </a:path>
                    </a:pathLst>
                  </a:custGeom>
                  <a:solidFill>
                    <a:srgbClr val="D472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" name="Google Shape;3728;p46">
                    <a:extLst>
                      <a:ext uri="{FF2B5EF4-FFF2-40B4-BE49-F238E27FC236}">
                        <a16:creationId xmlns:a16="http://schemas.microsoft.com/office/drawing/2014/main" id="{27FB7239-BA7D-4D83-916B-FC07F1073B8E}"/>
                      </a:ext>
                    </a:extLst>
                  </p:cNvPr>
                  <p:cNvSpPr/>
                  <p:nvPr/>
                </p:nvSpPr>
                <p:spPr>
                  <a:xfrm>
                    <a:off x="4879138" y="633813"/>
                    <a:ext cx="16469" cy="61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70" extrusionOk="0">
                        <a:moveTo>
                          <a:pt x="63" y="0"/>
                        </a:moveTo>
                        <a:cubicBezTo>
                          <a:pt x="32" y="0"/>
                          <a:pt x="7" y="8"/>
                          <a:pt x="0" y="21"/>
                        </a:cubicBezTo>
                        <a:cubicBezTo>
                          <a:pt x="0" y="39"/>
                          <a:pt x="36" y="57"/>
                          <a:pt x="89" y="66"/>
                        </a:cubicBezTo>
                        <a:cubicBezTo>
                          <a:pt x="104" y="68"/>
                          <a:pt x="117" y="70"/>
                          <a:pt x="128" y="70"/>
                        </a:cubicBezTo>
                        <a:cubicBezTo>
                          <a:pt x="160" y="70"/>
                          <a:pt x="181" y="61"/>
                          <a:pt x="187" y="48"/>
                        </a:cubicBezTo>
                        <a:cubicBezTo>
                          <a:pt x="187" y="30"/>
                          <a:pt x="152" y="12"/>
                          <a:pt x="98" y="4"/>
                        </a:cubicBezTo>
                        <a:cubicBezTo>
                          <a:pt x="86" y="1"/>
                          <a:pt x="74" y="0"/>
                          <a:pt x="63" y="0"/>
                        </a:cubicBezTo>
                        <a:close/>
                      </a:path>
                    </a:pathLst>
                  </a:custGeom>
                  <a:solidFill>
                    <a:srgbClr val="D472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" name="Google Shape;3729;p46">
                    <a:extLst>
                      <a:ext uri="{FF2B5EF4-FFF2-40B4-BE49-F238E27FC236}">
                        <a16:creationId xmlns:a16="http://schemas.microsoft.com/office/drawing/2014/main" id="{D5E15FA1-351A-4E32-9B96-E89DD60947F9}"/>
                      </a:ext>
                    </a:extLst>
                  </p:cNvPr>
                  <p:cNvSpPr/>
                  <p:nvPr/>
                </p:nvSpPr>
                <p:spPr>
                  <a:xfrm>
                    <a:off x="4751682" y="630133"/>
                    <a:ext cx="16556" cy="58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" h="67" extrusionOk="0">
                        <a:moveTo>
                          <a:pt x="90" y="1"/>
                        </a:moveTo>
                        <a:cubicBezTo>
                          <a:pt x="45" y="10"/>
                          <a:pt x="1" y="28"/>
                          <a:pt x="1" y="46"/>
                        </a:cubicBezTo>
                        <a:cubicBezTo>
                          <a:pt x="7" y="59"/>
                          <a:pt x="28" y="67"/>
                          <a:pt x="60" y="67"/>
                        </a:cubicBezTo>
                        <a:cubicBezTo>
                          <a:pt x="72" y="67"/>
                          <a:pt x="85" y="66"/>
                          <a:pt x="99" y="63"/>
                        </a:cubicBezTo>
                        <a:cubicBezTo>
                          <a:pt x="153" y="54"/>
                          <a:pt x="188" y="37"/>
                          <a:pt x="188" y="28"/>
                        </a:cubicBezTo>
                        <a:cubicBezTo>
                          <a:pt x="188" y="10"/>
                          <a:pt x="144" y="1"/>
                          <a:pt x="90" y="1"/>
                        </a:cubicBezTo>
                        <a:close/>
                      </a:path>
                    </a:pathLst>
                  </a:custGeom>
                  <a:solidFill>
                    <a:srgbClr val="D472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" name="Google Shape;3730;p46">
                    <a:extLst>
                      <a:ext uri="{FF2B5EF4-FFF2-40B4-BE49-F238E27FC236}">
                        <a16:creationId xmlns:a16="http://schemas.microsoft.com/office/drawing/2014/main" id="{29533F3D-EE12-4D4A-B362-2D599A1EFFC7}"/>
                      </a:ext>
                    </a:extLst>
                  </p:cNvPr>
                  <p:cNvSpPr/>
                  <p:nvPr/>
                </p:nvSpPr>
                <p:spPr>
                  <a:xfrm>
                    <a:off x="4753258" y="618921"/>
                    <a:ext cx="15768" cy="6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" h="71" extrusionOk="0">
                        <a:moveTo>
                          <a:pt x="58" y="1"/>
                        </a:moveTo>
                        <a:cubicBezTo>
                          <a:pt x="25" y="1"/>
                          <a:pt x="1" y="9"/>
                          <a:pt x="1" y="22"/>
                        </a:cubicBezTo>
                        <a:cubicBezTo>
                          <a:pt x="1" y="40"/>
                          <a:pt x="36" y="58"/>
                          <a:pt x="81" y="67"/>
                        </a:cubicBezTo>
                        <a:cubicBezTo>
                          <a:pt x="97" y="69"/>
                          <a:pt x="112" y="70"/>
                          <a:pt x="125" y="70"/>
                        </a:cubicBezTo>
                        <a:cubicBezTo>
                          <a:pt x="157" y="70"/>
                          <a:pt x="179" y="64"/>
                          <a:pt x="179" y="58"/>
                        </a:cubicBezTo>
                        <a:cubicBezTo>
                          <a:pt x="179" y="40"/>
                          <a:pt x="143" y="13"/>
                          <a:pt x="99" y="4"/>
                        </a:cubicBezTo>
                        <a:cubicBezTo>
                          <a:pt x="85" y="2"/>
                          <a:pt x="71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D472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" name="Google Shape;3731;p46">
                    <a:extLst>
                      <a:ext uri="{FF2B5EF4-FFF2-40B4-BE49-F238E27FC236}">
                        <a16:creationId xmlns:a16="http://schemas.microsoft.com/office/drawing/2014/main" id="{CC767E9A-317F-4BEA-AF3A-7D1FF233D1AD}"/>
                      </a:ext>
                    </a:extLst>
                  </p:cNvPr>
                  <p:cNvSpPr/>
                  <p:nvPr/>
                </p:nvSpPr>
                <p:spPr>
                  <a:xfrm>
                    <a:off x="4805642" y="600438"/>
                    <a:ext cx="23564" cy="516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" h="590" extrusionOk="0">
                        <a:moveTo>
                          <a:pt x="54" y="1"/>
                        </a:moveTo>
                        <a:cubicBezTo>
                          <a:pt x="45" y="1"/>
                          <a:pt x="36" y="1"/>
                          <a:pt x="36" y="10"/>
                        </a:cubicBezTo>
                        <a:cubicBezTo>
                          <a:pt x="36" y="19"/>
                          <a:pt x="0" y="162"/>
                          <a:pt x="18" y="420"/>
                        </a:cubicBezTo>
                        <a:cubicBezTo>
                          <a:pt x="27" y="572"/>
                          <a:pt x="90" y="590"/>
                          <a:pt x="116" y="590"/>
                        </a:cubicBezTo>
                        <a:lnTo>
                          <a:pt x="125" y="590"/>
                        </a:lnTo>
                        <a:cubicBezTo>
                          <a:pt x="188" y="590"/>
                          <a:pt x="250" y="501"/>
                          <a:pt x="268" y="385"/>
                        </a:cubicBezTo>
                        <a:cubicBezTo>
                          <a:pt x="268" y="376"/>
                          <a:pt x="268" y="367"/>
                          <a:pt x="259" y="358"/>
                        </a:cubicBezTo>
                        <a:cubicBezTo>
                          <a:pt x="250" y="358"/>
                          <a:pt x="241" y="367"/>
                          <a:pt x="232" y="376"/>
                        </a:cubicBezTo>
                        <a:cubicBezTo>
                          <a:pt x="215" y="492"/>
                          <a:pt x="152" y="563"/>
                          <a:pt x="116" y="563"/>
                        </a:cubicBezTo>
                        <a:cubicBezTo>
                          <a:pt x="90" y="554"/>
                          <a:pt x="54" y="518"/>
                          <a:pt x="54" y="411"/>
                        </a:cubicBezTo>
                        <a:cubicBezTo>
                          <a:pt x="27" y="162"/>
                          <a:pt x="72" y="19"/>
                          <a:pt x="72" y="19"/>
                        </a:cubicBezTo>
                        <a:cubicBezTo>
                          <a:pt x="72" y="10"/>
                          <a:pt x="63" y="1"/>
                          <a:pt x="54" y="1"/>
                        </a:cubicBezTo>
                        <a:close/>
                      </a:path>
                    </a:pathLst>
                  </a:custGeom>
                  <a:solidFill>
                    <a:srgbClr val="D472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" name="Google Shape;3732;p46">
                    <a:extLst>
                      <a:ext uri="{FF2B5EF4-FFF2-40B4-BE49-F238E27FC236}">
                        <a16:creationId xmlns:a16="http://schemas.microsoft.com/office/drawing/2014/main" id="{A5D53360-324C-463C-9644-E90370575C45}"/>
                      </a:ext>
                    </a:extLst>
                  </p:cNvPr>
                  <p:cNvSpPr/>
                  <p:nvPr/>
                </p:nvSpPr>
                <p:spPr>
                  <a:xfrm>
                    <a:off x="4786896" y="654836"/>
                    <a:ext cx="72708" cy="22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0" h="255" extrusionOk="0">
                        <a:moveTo>
                          <a:pt x="17" y="1"/>
                        </a:moveTo>
                        <a:cubicBezTo>
                          <a:pt x="14" y="1"/>
                          <a:pt x="12" y="2"/>
                          <a:pt x="9" y="4"/>
                        </a:cubicBezTo>
                        <a:cubicBezTo>
                          <a:pt x="0" y="4"/>
                          <a:pt x="0" y="22"/>
                          <a:pt x="9" y="22"/>
                        </a:cubicBezTo>
                        <a:cubicBezTo>
                          <a:pt x="9" y="31"/>
                          <a:pt x="125" y="245"/>
                          <a:pt x="393" y="254"/>
                        </a:cubicBezTo>
                        <a:cubicBezTo>
                          <a:pt x="652" y="254"/>
                          <a:pt x="821" y="58"/>
                          <a:pt x="821" y="49"/>
                        </a:cubicBezTo>
                        <a:cubicBezTo>
                          <a:pt x="830" y="49"/>
                          <a:pt x="830" y="31"/>
                          <a:pt x="821" y="31"/>
                        </a:cubicBezTo>
                        <a:cubicBezTo>
                          <a:pt x="817" y="27"/>
                          <a:pt x="812" y="25"/>
                          <a:pt x="808" y="25"/>
                        </a:cubicBezTo>
                        <a:cubicBezTo>
                          <a:pt x="803" y="25"/>
                          <a:pt x="799" y="27"/>
                          <a:pt x="794" y="31"/>
                        </a:cubicBezTo>
                        <a:cubicBezTo>
                          <a:pt x="794" y="31"/>
                          <a:pt x="634" y="219"/>
                          <a:pt x="393" y="219"/>
                        </a:cubicBezTo>
                        <a:cubicBezTo>
                          <a:pt x="152" y="210"/>
                          <a:pt x="36" y="13"/>
                          <a:pt x="36" y="13"/>
                        </a:cubicBezTo>
                        <a:cubicBezTo>
                          <a:pt x="30" y="7"/>
                          <a:pt x="23" y="1"/>
                          <a:pt x="17" y="1"/>
                        </a:cubicBezTo>
                        <a:close/>
                      </a:path>
                    </a:pathLst>
                  </a:custGeom>
                  <a:solidFill>
                    <a:srgbClr val="D472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" name="Google Shape;3733;p46">
                    <a:extLst>
                      <a:ext uri="{FF2B5EF4-FFF2-40B4-BE49-F238E27FC236}">
                        <a16:creationId xmlns:a16="http://schemas.microsoft.com/office/drawing/2014/main" id="{9B97AFF4-A04A-45B9-A1E6-20E33247D7D0}"/>
                      </a:ext>
                    </a:extLst>
                  </p:cNvPr>
                  <p:cNvSpPr/>
                  <p:nvPr/>
                </p:nvSpPr>
                <p:spPr>
                  <a:xfrm>
                    <a:off x="4757200" y="569428"/>
                    <a:ext cx="43800" cy="218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" h="249" extrusionOk="0">
                        <a:moveTo>
                          <a:pt x="291" y="1"/>
                        </a:moveTo>
                        <a:cubicBezTo>
                          <a:pt x="258" y="1"/>
                          <a:pt x="227" y="6"/>
                          <a:pt x="197" y="16"/>
                        </a:cubicBezTo>
                        <a:cubicBezTo>
                          <a:pt x="72" y="61"/>
                          <a:pt x="0" y="239"/>
                          <a:pt x="27" y="248"/>
                        </a:cubicBezTo>
                        <a:cubicBezTo>
                          <a:pt x="27" y="248"/>
                          <a:pt x="27" y="248"/>
                          <a:pt x="28" y="248"/>
                        </a:cubicBezTo>
                        <a:cubicBezTo>
                          <a:pt x="36" y="248"/>
                          <a:pt x="146" y="140"/>
                          <a:pt x="232" y="105"/>
                        </a:cubicBezTo>
                        <a:cubicBezTo>
                          <a:pt x="250" y="99"/>
                          <a:pt x="269" y="96"/>
                          <a:pt x="289" y="96"/>
                        </a:cubicBezTo>
                        <a:cubicBezTo>
                          <a:pt x="328" y="96"/>
                          <a:pt x="372" y="108"/>
                          <a:pt x="420" y="132"/>
                        </a:cubicBezTo>
                        <a:cubicBezTo>
                          <a:pt x="429" y="138"/>
                          <a:pt x="439" y="141"/>
                          <a:pt x="447" y="141"/>
                        </a:cubicBezTo>
                        <a:cubicBezTo>
                          <a:pt x="463" y="141"/>
                          <a:pt x="476" y="131"/>
                          <a:pt x="482" y="114"/>
                        </a:cubicBezTo>
                        <a:cubicBezTo>
                          <a:pt x="500" y="87"/>
                          <a:pt x="491" y="61"/>
                          <a:pt x="464" y="43"/>
                        </a:cubicBezTo>
                        <a:cubicBezTo>
                          <a:pt x="403" y="15"/>
                          <a:pt x="345" y="1"/>
                          <a:pt x="291" y="1"/>
                        </a:cubicBezTo>
                        <a:close/>
                      </a:path>
                    </a:pathLst>
                  </a:custGeom>
                  <a:solidFill>
                    <a:srgbClr val="2D2A2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" name="Google Shape;3734;p46">
                    <a:extLst>
                      <a:ext uri="{FF2B5EF4-FFF2-40B4-BE49-F238E27FC236}">
                        <a16:creationId xmlns:a16="http://schemas.microsoft.com/office/drawing/2014/main" id="{0C01D511-868E-47BD-A65A-3AABC5A216E7}"/>
                      </a:ext>
                    </a:extLst>
                  </p:cNvPr>
                  <p:cNvSpPr/>
                  <p:nvPr/>
                </p:nvSpPr>
                <p:spPr>
                  <a:xfrm>
                    <a:off x="4845500" y="570742"/>
                    <a:ext cx="40734" cy="251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" h="287" extrusionOk="0">
                        <a:moveTo>
                          <a:pt x="177" y="1"/>
                        </a:moveTo>
                        <a:cubicBezTo>
                          <a:pt x="132" y="1"/>
                          <a:pt x="85" y="10"/>
                          <a:pt x="36" y="28"/>
                        </a:cubicBezTo>
                        <a:cubicBezTo>
                          <a:pt x="9" y="37"/>
                          <a:pt x="0" y="63"/>
                          <a:pt x="9" y="90"/>
                        </a:cubicBezTo>
                        <a:cubicBezTo>
                          <a:pt x="17" y="112"/>
                          <a:pt x="36" y="128"/>
                          <a:pt x="58" y="128"/>
                        </a:cubicBezTo>
                        <a:cubicBezTo>
                          <a:pt x="62" y="128"/>
                          <a:pt x="67" y="127"/>
                          <a:pt x="72" y="126"/>
                        </a:cubicBezTo>
                        <a:cubicBezTo>
                          <a:pt x="111" y="111"/>
                          <a:pt x="148" y="105"/>
                          <a:pt x="182" y="105"/>
                        </a:cubicBezTo>
                        <a:cubicBezTo>
                          <a:pt x="209" y="105"/>
                          <a:pt x="235" y="109"/>
                          <a:pt x="259" y="117"/>
                        </a:cubicBezTo>
                        <a:cubicBezTo>
                          <a:pt x="348" y="162"/>
                          <a:pt x="438" y="286"/>
                          <a:pt x="446" y="286"/>
                        </a:cubicBezTo>
                        <a:cubicBezTo>
                          <a:pt x="464" y="278"/>
                          <a:pt x="429" y="90"/>
                          <a:pt x="304" y="28"/>
                        </a:cubicBezTo>
                        <a:cubicBezTo>
                          <a:pt x="264" y="10"/>
                          <a:pt x="221" y="1"/>
                          <a:pt x="177" y="1"/>
                        </a:cubicBezTo>
                        <a:close/>
                      </a:path>
                    </a:pathLst>
                  </a:custGeom>
                  <a:solidFill>
                    <a:srgbClr val="2D2A2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" name="Google Shape;3735;p46">
                    <a:extLst>
                      <a:ext uri="{FF2B5EF4-FFF2-40B4-BE49-F238E27FC236}">
                        <a16:creationId xmlns:a16="http://schemas.microsoft.com/office/drawing/2014/main" id="{0BB7CDD9-EDBE-4163-84C5-FF9F9B806C0B}"/>
                      </a:ext>
                    </a:extLst>
                  </p:cNvPr>
                  <p:cNvSpPr/>
                  <p:nvPr/>
                </p:nvSpPr>
                <p:spPr>
                  <a:xfrm>
                    <a:off x="4784531" y="594218"/>
                    <a:ext cx="10249" cy="353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403" extrusionOk="0">
                        <a:moveTo>
                          <a:pt x="63" y="1"/>
                        </a:moveTo>
                        <a:cubicBezTo>
                          <a:pt x="27" y="1"/>
                          <a:pt x="1" y="90"/>
                          <a:pt x="1" y="206"/>
                        </a:cubicBezTo>
                        <a:cubicBezTo>
                          <a:pt x="1" y="313"/>
                          <a:pt x="27" y="402"/>
                          <a:pt x="63" y="402"/>
                        </a:cubicBezTo>
                        <a:cubicBezTo>
                          <a:pt x="90" y="402"/>
                          <a:pt x="117" y="313"/>
                          <a:pt x="117" y="206"/>
                        </a:cubicBezTo>
                        <a:cubicBezTo>
                          <a:pt x="117" y="90"/>
                          <a:pt x="90" y="1"/>
                          <a:pt x="63" y="1"/>
                        </a:cubicBezTo>
                        <a:close/>
                      </a:path>
                    </a:pathLst>
                  </a:custGeom>
                  <a:solidFill>
                    <a:srgbClr val="2D2A2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" name="Google Shape;3736;p46">
                    <a:extLst>
                      <a:ext uri="{FF2B5EF4-FFF2-40B4-BE49-F238E27FC236}">
                        <a16:creationId xmlns:a16="http://schemas.microsoft.com/office/drawing/2014/main" id="{98B1D96D-2839-4C40-A7C6-B9701AA591EE}"/>
                      </a:ext>
                    </a:extLst>
                  </p:cNvPr>
                  <p:cNvSpPr/>
                  <p:nvPr/>
                </p:nvSpPr>
                <p:spPr>
                  <a:xfrm>
                    <a:off x="4849442" y="594218"/>
                    <a:ext cx="10162" cy="353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" h="403" extrusionOk="0">
                        <a:moveTo>
                          <a:pt x="54" y="1"/>
                        </a:moveTo>
                        <a:cubicBezTo>
                          <a:pt x="18" y="1"/>
                          <a:pt x="0" y="90"/>
                          <a:pt x="0" y="206"/>
                        </a:cubicBezTo>
                        <a:cubicBezTo>
                          <a:pt x="0" y="313"/>
                          <a:pt x="18" y="402"/>
                          <a:pt x="54" y="402"/>
                        </a:cubicBezTo>
                        <a:cubicBezTo>
                          <a:pt x="89" y="402"/>
                          <a:pt x="116" y="313"/>
                          <a:pt x="116" y="206"/>
                        </a:cubicBezTo>
                        <a:cubicBezTo>
                          <a:pt x="116" y="90"/>
                          <a:pt x="89" y="1"/>
                          <a:pt x="54" y="1"/>
                        </a:cubicBezTo>
                        <a:close/>
                      </a:path>
                    </a:pathLst>
                  </a:custGeom>
                  <a:solidFill>
                    <a:srgbClr val="2D2A2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6" name="Google Shape;3737;p46">
                <a:extLst>
                  <a:ext uri="{FF2B5EF4-FFF2-40B4-BE49-F238E27FC236}">
                    <a16:creationId xmlns:a16="http://schemas.microsoft.com/office/drawing/2014/main" id="{9BCE362D-426A-4FFA-9743-669721BD83BA}"/>
                  </a:ext>
                </a:extLst>
              </p:cNvPr>
              <p:cNvGrpSpPr/>
              <p:nvPr/>
            </p:nvGrpSpPr>
            <p:grpSpPr>
              <a:xfrm>
                <a:off x="4340116" y="1609727"/>
                <a:ext cx="815930" cy="472564"/>
                <a:chOff x="6995573" y="1003629"/>
                <a:chExt cx="578715" cy="335175"/>
              </a:xfrm>
            </p:grpSpPr>
            <p:sp>
              <p:nvSpPr>
                <p:cNvPr id="21" name="Google Shape;3738;p46">
                  <a:extLst>
                    <a:ext uri="{FF2B5EF4-FFF2-40B4-BE49-F238E27FC236}">
                      <a16:creationId xmlns:a16="http://schemas.microsoft.com/office/drawing/2014/main" id="{444A7F3A-1FA2-4C02-812E-2CDB6CFF22B1}"/>
                    </a:ext>
                  </a:extLst>
                </p:cNvPr>
                <p:cNvSpPr/>
                <p:nvPr/>
              </p:nvSpPr>
              <p:spPr>
                <a:xfrm>
                  <a:off x="6995573" y="1050607"/>
                  <a:ext cx="578715" cy="288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68" h="8699" extrusionOk="0">
                      <a:moveTo>
                        <a:pt x="1" y="1"/>
                      </a:moveTo>
                      <a:lnTo>
                        <a:pt x="1" y="8699"/>
                      </a:lnTo>
                      <a:lnTo>
                        <a:pt x="17468" y="8699"/>
                      </a:lnTo>
                      <a:lnTo>
                        <a:pt x="1746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3739;p46">
                  <a:extLst>
                    <a:ext uri="{FF2B5EF4-FFF2-40B4-BE49-F238E27FC236}">
                      <a16:creationId xmlns:a16="http://schemas.microsoft.com/office/drawing/2014/main" id="{F7EC8791-B31F-42CC-97FE-C3A1F14AD23E}"/>
                    </a:ext>
                  </a:extLst>
                </p:cNvPr>
                <p:cNvSpPr/>
                <p:nvPr/>
              </p:nvSpPr>
              <p:spPr>
                <a:xfrm>
                  <a:off x="7115567" y="1003629"/>
                  <a:ext cx="30480" cy="73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2231" extrusionOk="0">
                      <a:moveTo>
                        <a:pt x="1" y="0"/>
                      </a:moveTo>
                      <a:lnTo>
                        <a:pt x="1" y="2231"/>
                      </a:lnTo>
                      <a:lnTo>
                        <a:pt x="919" y="2231"/>
                      </a:lnTo>
                      <a:lnTo>
                        <a:pt x="919" y="0"/>
                      </a:lnTo>
                      <a:close/>
                    </a:path>
                  </a:pathLst>
                </a:custGeom>
                <a:solidFill>
                  <a:srgbClr val="F767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3740;p46">
                  <a:extLst>
                    <a:ext uri="{FF2B5EF4-FFF2-40B4-BE49-F238E27FC236}">
                      <a16:creationId xmlns:a16="http://schemas.microsoft.com/office/drawing/2014/main" id="{9D223689-907F-4628-9B95-6A52D3640452}"/>
                    </a:ext>
                  </a:extLst>
                </p:cNvPr>
                <p:cNvSpPr/>
                <p:nvPr/>
              </p:nvSpPr>
              <p:spPr>
                <a:xfrm>
                  <a:off x="7450438" y="1003629"/>
                  <a:ext cx="30446" cy="73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" h="2231" extrusionOk="0">
                      <a:moveTo>
                        <a:pt x="0" y="0"/>
                      </a:moveTo>
                      <a:lnTo>
                        <a:pt x="0" y="2231"/>
                      </a:lnTo>
                      <a:lnTo>
                        <a:pt x="919" y="2231"/>
                      </a:lnTo>
                      <a:lnTo>
                        <a:pt x="919" y="0"/>
                      </a:lnTo>
                      <a:close/>
                    </a:path>
                  </a:pathLst>
                </a:custGeom>
                <a:solidFill>
                  <a:srgbClr val="F767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3741;p46">
                  <a:extLst>
                    <a:ext uri="{FF2B5EF4-FFF2-40B4-BE49-F238E27FC236}">
                      <a16:creationId xmlns:a16="http://schemas.microsoft.com/office/drawing/2014/main" id="{4F69B5DD-9C48-44E7-BC8C-C7CF6322C96D}"/>
                    </a:ext>
                  </a:extLst>
                </p:cNvPr>
                <p:cNvSpPr/>
                <p:nvPr/>
              </p:nvSpPr>
              <p:spPr>
                <a:xfrm>
                  <a:off x="7069451" y="1117694"/>
                  <a:ext cx="76597" cy="7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2312" extrusionOk="0">
                      <a:moveTo>
                        <a:pt x="1" y="1"/>
                      </a:moveTo>
                      <a:lnTo>
                        <a:pt x="1" y="2311"/>
                      </a:lnTo>
                      <a:lnTo>
                        <a:pt x="2311" y="2311"/>
                      </a:lnTo>
                      <a:lnTo>
                        <a:pt x="2311" y="1"/>
                      </a:lnTo>
                      <a:close/>
                    </a:path>
                  </a:pathLst>
                </a:custGeom>
                <a:solidFill>
                  <a:srgbClr val="FFF8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3742;p46">
                  <a:extLst>
                    <a:ext uri="{FF2B5EF4-FFF2-40B4-BE49-F238E27FC236}">
                      <a16:creationId xmlns:a16="http://schemas.microsoft.com/office/drawing/2014/main" id="{46A0001C-8100-4A34-AE9C-004B796BC486}"/>
                    </a:ext>
                  </a:extLst>
                </p:cNvPr>
                <p:cNvSpPr/>
                <p:nvPr/>
              </p:nvSpPr>
              <p:spPr>
                <a:xfrm>
                  <a:off x="7069451" y="1211384"/>
                  <a:ext cx="76597" cy="76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2303" extrusionOk="0">
                      <a:moveTo>
                        <a:pt x="1" y="1"/>
                      </a:moveTo>
                      <a:lnTo>
                        <a:pt x="1" y="2303"/>
                      </a:lnTo>
                      <a:lnTo>
                        <a:pt x="2311" y="2303"/>
                      </a:lnTo>
                      <a:lnTo>
                        <a:pt x="2311" y="1"/>
                      </a:lnTo>
                      <a:close/>
                    </a:path>
                  </a:pathLst>
                </a:custGeom>
                <a:solidFill>
                  <a:srgbClr val="DBC0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3743;p46">
                  <a:extLst>
                    <a:ext uri="{FF2B5EF4-FFF2-40B4-BE49-F238E27FC236}">
                      <a16:creationId xmlns:a16="http://schemas.microsoft.com/office/drawing/2014/main" id="{78CAF4D7-728B-468E-B245-19313ABF652D}"/>
                    </a:ext>
                  </a:extLst>
                </p:cNvPr>
                <p:cNvSpPr/>
                <p:nvPr/>
              </p:nvSpPr>
              <p:spPr>
                <a:xfrm>
                  <a:off x="7168177" y="1117694"/>
                  <a:ext cx="76298" cy="7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12" extrusionOk="0">
                      <a:moveTo>
                        <a:pt x="0" y="1"/>
                      </a:moveTo>
                      <a:lnTo>
                        <a:pt x="0" y="2311"/>
                      </a:lnTo>
                      <a:lnTo>
                        <a:pt x="2302" y="2311"/>
                      </a:lnTo>
                      <a:lnTo>
                        <a:pt x="2302" y="1"/>
                      </a:lnTo>
                      <a:close/>
                    </a:path>
                  </a:pathLst>
                </a:custGeom>
                <a:solidFill>
                  <a:srgbClr val="DBC0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3744;p46">
                  <a:extLst>
                    <a:ext uri="{FF2B5EF4-FFF2-40B4-BE49-F238E27FC236}">
                      <a16:creationId xmlns:a16="http://schemas.microsoft.com/office/drawing/2014/main" id="{99F33779-CA41-4B73-AA31-CA3E9438370D}"/>
                    </a:ext>
                  </a:extLst>
                </p:cNvPr>
                <p:cNvSpPr/>
                <p:nvPr/>
              </p:nvSpPr>
              <p:spPr>
                <a:xfrm>
                  <a:off x="7168177" y="1211384"/>
                  <a:ext cx="76298" cy="76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03" extrusionOk="0">
                      <a:moveTo>
                        <a:pt x="0" y="1"/>
                      </a:moveTo>
                      <a:lnTo>
                        <a:pt x="0" y="2303"/>
                      </a:lnTo>
                      <a:lnTo>
                        <a:pt x="2302" y="2303"/>
                      </a:lnTo>
                      <a:lnTo>
                        <a:pt x="2302" y="1"/>
                      </a:lnTo>
                      <a:close/>
                    </a:path>
                  </a:pathLst>
                </a:custGeom>
                <a:solidFill>
                  <a:srgbClr val="FFF8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3745;p46">
                  <a:extLst>
                    <a:ext uri="{FF2B5EF4-FFF2-40B4-BE49-F238E27FC236}">
                      <a16:creationId xmlns:a16="http://schemas.microsoft.com/office/drawing/2014/main" id="{4868A24B-A656-49AD-B009-DB0D8C76EAFA}"/>
                    </a:ext>
                  </a:extLst>
                </p:cNvPr>
                <p:cNvSpPr/>
                <p:nvPr/>
              </p:nvSpPr>
              <p:spPr>
                <a:xfrm>
                  <a:off x="7275151" y="1117694"/>
                  <a:ext cx="242710" cy="10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305" extrusionOk="0">
                      <a:moveTo>
                        <a:pt x="1" y="1"/>
                      </a:moveTo>
                      <a:lnTo>
                        <a:pt x="1" y="304"/>
                      </a:lnTo>
                      <a:lnTo>
                        <a:pt x="7325" y="304"/>
                      </a:lnTo>
                      <a:lnTo>
                        <a:pt x="732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3746;p46">
                  <a:extLst>
                    <a:ext uri="{FF2B5EF4-FFF2-40B4-BE49-F238E27FC236}">
                      <a16:creationId xmlns:a16="http://schemas.microsoft.com/office/drawing/2014/main" id="{4B7F6332-2451-4AF2-913B-C0D6FD0567FE}"/>
                    </a:ext>
                  </a:extLst>
                </p:cNvPr>
                <p:cNvSpPr/>
                <p:nvPr/>
              </p:nvSpPr>
              <p:spPr>
                <a:xfrm>
                  <a:off x="7275151" y="1148140"/>
                  <a:ext cx="242710" cy="10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305" extrusionOk="0">
                      <a:moveTo>
                        <a:pt x="1" y="1"/>
                      </a:moveTo>
                      <a:lnTo>
                        <a:pt x="1" y="304"/>
                      </a:lnTo>
                      <a:lnTo>
                        <a:pt x="7325" y="304"/>
                      </a:lnTo>
                      <a:lnTo>
                        <a:pt x="732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747;p46">
                  <a:extLst>
                    <a:ext uri="{FF2B5EF4-FFF2-40B4-BE49-F238E27FC236}">
                      <a16:creationId xmlns:a16="http://schemas.microsoft.com/office/drawing/2014/main" id="{D30C4D23-0A18-4CA2-B5C5-22BB46B4179B}"/>
                    </a:ext>
                  </a:extLst>
                </p:cNvPr>
                <p:cNvSpPr/>
                <p:nvPr/>
              </p:nvSpPr>
              <p:spPr>
                <a:xfrm>
                  <a:off x="7275151" y="1178586"/>
                  <a:ext cx="242710" cy="9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296" extrusionOk="0">
                      <a:moveTo>
                        <a:pt x="1" y="1"/>
                      </a:moveTo>
                      <a:lnTo>
                        <a:pt x="1" y="295"/>
                      </a:lnTo>
                      <a:lnTo>
                        <a:pt x="7325" y="295"/>
                      </a:lnTo>
                      <a:lnTo>
                        <a:pt x="732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748;p46">
                  <a:extLst>
                    <a:ext uri="{FF2B5EF4-FFF2-40B4-BE49-F238E27FC236}">
                      <a16:creationId xmlns:a16="http://schemas.microsoft.com/office/drawing/2014/main" id="{9CDD130A-47A7-4792-BF18-01C116E48DAB}"/>
                    </a:ext>
                  </a:extLst>
                </p:cNvPr>
                <p:cNvSpPr/>
                <p:nvPr/>
              </p:nvSpPr>
              <p:spPr>
                <a:xfrm>
                  <a:off x="7275151" y="1209032"/>
                  <a:ext cx="242710" cy="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295" extrusionOk="0">
                      <a:moveTo>
                        <a:pt x="1" y="1"/>
                      </a:moveTo>
                      <a:lnTo>
                        <a:pt x="1" y="295"/>
                      </a:lnTo>
                      <a:lnTo>
                        <a:pt x="7325" y="295"/>
                      </a:lnTo>
                      <a:lnTo>
                        <a:pt x="732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749;p46">
                  <a:extLst>
                    <a:ext uri="{FF2B5EF4-FFF2-40B4-BE49-F238E27FC236}">
                      <a16:creationId xmlns:a16="http://schemas.microsoft.com/office/drawing/2014/main" id="{3D6CDC29-34D1-4982-A126-33B162369241}"/>
                    </a:ext>
                  </a:extLst>
                </p:cNvPr>
                <p:cNvSpPr/>
                <p:nvPr/>
              </p:nvSpPr>
              <p:spPr>
                <a:xfrm>
                  <a:off x="7275151" y="1239477"/>
                  <a:ext cx="242710" cy="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295" extrusionOk="0">
                      <a:moveTo>
                        <a:pt x="1" y="0"/>
                      </a:moveTo>
                      <a:lnTo>
                        <a:pt x="1" y="295"/>
                      </a:lnTo>
                      <a:lnTo>
                        <a:pt x="7325" y="295"/>
                      </a:lnTo>
                      <a:lnTo>
                        <a:pt x="732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750;p46">
                  <a:extLst>
                    <a:ext uri="{FF2B5EF4-FFF2-40B4-BE49-F238E27FC236}">
                      <a16:creationId xmlns:a16="http://schemas.microsoft.com/office/drawing/2014/main" id="{90091988-D163-4B87-8F49-35C7DD6DF73E}"/>
                    </a:ext>
                  </a:extLst>
                </p:cNvPr>
                <p:cNvSpPr/>
                <p:nvPr/>
              </p:nvSpPr>
              <p:spPr>
                <a:xfrm>
                  <a:off x="7275151" y="1269625"/>
                  <a:ext cx="242710" cy="10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304" extrusionOk="0">
                      <a:moveTo>
                        <a:pt x="1" y="0"/>
                      </a:moveTo>
                      <a:lnTo>
                        <a:pt x="1" y="304"/>
                      </a:lnTo>
                      <a:lnTo>
                        <a:pt x="7325" y="304"/>
                      </a:lnTo>
                      <a:lnTo>
                        <a:pt x="732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" name="Google Shape;3751;p46">
                <a:extLst>
                  <a:ext uri="{FF2B5EF4-FFF2-40B4-BE49-F238E27FC236}">
                    <a16:creationId xmlns:a16="http://schemas.microsoft.com/office/drawing/2014/main" id="{AE0D0A0B-9C05-41B8-9ABF-B2DD9E97C0E4}"/>
                  </a:ext>
                </a:extLst>
              </p:cNvPr>
              <p:cNvGrpSpPr/>
              <p:nvPr/>
            </p:nvGrpSpPr>
            <p:grpSpPr>
              <a:xfrm>
                <a:off x="5319403" y="572141"/>
                <a:ext cx="616134" cy="615587"/>
                <a:chOff x="5221102" y="1953814"/>
                <a:chExt cx="317153" cy="316855"/>
              </a:xfrm>
            </p:grpSpPr>
            <p:sp>
              <p:nvSpPr>
                <p:cNvPr id="18" name="Google Shape;3752;p46">
                  <a:extLst>
                    <a:ext uri="{FF2B5EF4-FFF2-40B4-BE49-F238E27FC236}">
                      <a16:creationId xmlns:a16="http://schemas.microsoft.com/office/drawing/2014/main" id="{9CA894DA-C201-46CE-98BC-2CE963D21031}"/>
                    </a:ext>
                  </a:extLst>
                </p:cNvPr>
                <p:cNvSpPr/>
                <p:nvPr/>
              </p:nvSpPr>
              <p:spPr>
                <a:xfrm>
                  <a:off x="5221102" y="1953814"/>
                  <a:ext cx="317153" cy="316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3" h="9564" extrusionOk="0">
                      <a:moveTo>
                        <a:pt x="4782" y="0"/>
                      </a:moveTo>
                      <a:cubicBezTo>
                        <a:pt x="2142" y="0"/>
                        <a:pt x="1" y="2141"/>
                        <a:pt x="1" y="4782"/>
                      </a:cubicBezTo>
                      <a:cubicBezTo>
                        <a:pt x="1" y="7423"/>
                        <a:pt x="2142" y="9564"/>
                        <a:pt x="4782" y="9564"/>
                      </a:cubicBezTo>
                      <a:cubicBezTo>
                        <a:pt x="7423" y="9564"/>
                        <a:pt x="9573" y="7423"/>
                        <a:pt x="9573" y="4782"/>
                      </a:cubicBezTo>
                      <a:cubicBezTo>
                        <a:pt x="9573" y="2141"/>
                        <a:pt x="7423" y="0"/>
                        <a:pt x="4782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3753;p46">
                  <a:extLst>
                    <a:ext uri="{FF2B5EF4-FFF2-40B4-BE49-F238E27FC236}">
                      <a16:creationId xmlns:a16="http://schemas.microsoft.com/office/drawing/2014/main" id="{DF41ED18-012C-4CC3-998B-876770C7A76F}"/>
                    </a:ext>
                  </a:extLst>
                </p:cNvPr>
                <p:cNvSpPr/>
                <p:nvPr/>
              </p:nvSpPr>
              <p:spPr>
                <a:xfrm>
                  <a:off x="5261884" y="1994298"/>
                  <a:ext cx="235587" cy="235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1" h="7111" extrusionOk="0">
                      <a:moveTo>
                        <a:pt x="3551" y="1"/>
                      </a:moveTo>
                      <a:cubicBezTo>
                        <a:pt x="1589" y="1"/>
                        <a:pt x="1" y="1597"/>
                        <a:pt x="1" y="3560"/>
                      </a:cubicBezTo>
                      <a:cubicBezTo>
                        <a:pt x="1" y="5523"/>
                        <a:pt x="1589" y="7111"/>
                        <a:pt x="3551" y="7111"/>
                      </a:cubicBezTo>
                      <a:cubicBezTo>
                        <a:pt x="5523" y="7111"/>
                        <a:pt x="7111" y="5523"/>
                        <a:pt x="7111" y="3560"/>
                      </a:cubicBezTo>
                      <a:cubicBezTo>
                        <a:pt x="7111" y="1597"/>
                        <a:pt x="5523" y="1"/>
                        <a:pt x="3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3754;p46">
                  <a:extLst>
                    <a:ext uri="{FF2B5EF4-FFF2-40B4-BE49-F238E27FC236}">
                      <a16:creationId xmlns:a16="http://schemas.microsoft.com/office/drawing/2014/main" id="{6F9562C2-ACEE-453D-A430-136787CCEB4C}"/>
                    </a:ext>
                  </a:extLst>
                </p:cNvPr>
                <p:cNvSpPr/>
                <p:nvPr/>
              </p:nvSpPr>
              <p:spPr>
                <a:xfrm>
                  <a:off x="5308597" y="2030939"/>
                  <a:ext cx="102570" cy="86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6" h="2597" extrusionOk="0">
                      <a:moveTo>
                        <a:pt x="2918" y="1"/>
                      </a:moveTo>
                      <a:cubicBezTo>
                        <a:pt x="2858" y="1"/>
                        <a:pt x="2804" y="36"/>
                        <a:pt x="2784" y="99"/>
                      </a:cubicBezTo>
                      <a:lnTo>
                        <a:pt x="2034" y="2302"/>
                      </a:lnTo>
                      <a:lnTo>
                        <a:pt x="152" y="2302"/>
                      </a:lnTo>
                      <a:cubicBezTo>
                        <a:pt x="72" y="2302"/>
                        <a:pt x="0" y="2374"/>
                        <a:pt x="0" y="2454"/>
                      </a:cubicBezTo>
                      <a:cubicBezTo>
                        <a:pt x="0" y="2534"/>
                        <a:pt x="72" y="2597"/>
                        <a:pt x="152" y="2597"/>
                      </a:cubicBezTo>
                      <a:lnTo>
                        <a:pt x="2141" y="2597"/>
                      </a:lnTo>
                      <a:cubicBezTo>
                        <a:pt x="2213" y="2597"/>
                        <a:pt x="2266" y="2561"/>
                        <a:pt x="2284" y="2499"/>
                      </a:cubicBezTo>
                      <a:lnTo>
                        <a:pt x="3069" y="197"/>
                      </a:lnTo>
                      <a:cubicBezTo>
                        <a:pt x="3096" y="117"/>
                        <a:pt x="3051" y="37"/>
                        <a:pt x="2971" y="10"/>
                      </a:cubicBezTo>
                      <a:cubicBezTo>
                        <a:pt x="2953" y="4"/>
                        <a:pt x="2935" y="1"/>
                        <a:pt x="2918" y="1"/>
                      </a:cubicBezTo>
                      <a:close/>
                    </a:path>
                  </a:pathLst>
                </a:custGeom>
                <a:solidFill>
                  <a:srgbClr val="FFF8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" name="Google Shape;3757;p46">
              <a:extLst>
                <a:ext uri="{FF2B5EF4-FFF2-40B4-BE49-F238E27FC236}">
                  <a16:creationId xmlns:a16="http://schemas.microsoft.com/office/drawing/2014/main" id="{5046AE5B-B9D7-4799-88EE-C62032023AED}"/>
                </a:ext>
              </a:extLst>
            </p:cNvPr>
            <p:cNvGrpSpPr/>
            <p:nvPr/>
          </p:nvGrpSpPr>
          <p:grpSpPr>
            <a:xfrm>
              <a:off x="5990095" y="1610516"/>
              <a:ext cx="411961" cy="577796"/>
              <a:chOff x="1808440" y="1122200"/>
              <a:chExt cx="310469" cy="435448"/>
            </a:xfrm>
          </p:grpSpPr>
          <p:sp>
            <p:nvSpPr>
              <p:cNvPr id="6" name="Google Shape;3758;p46">
                <a:extLst>
                  <a:ext uri="{FF2B5EF4-FFF2-40B4-BE49-F238E27FC236}">
                    <a16:creationId xmlns:a16="http://schemas.microsoft.com/office/drawing/2014/main" id="{B5C0BD8E-7408-483E-8218-32031FEC940D}"/>
                  </a:ext>
                </a:extLst>
              </p:cNvPr>
              <p:cNvSpPr/>
              <p:nvPr/>
            </p:nvSpPr>
            <p:spPr>
              <a:xfrm>
                <a:off x="1808440" y="1122200"/>
                <a:ext cx="310469" cy="435448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5282" extrusionOk="0">
                    <a:moveTo>
                      <a:pt x="1" y="0"/>
                    </a:moveTo>
                    <a:lnTo>
                      <a:pt x="1" y="5282"/>
                    </a:lnTo>
                    <a:lnTo>
                      <a:pt x="3765" y="5282"/>
                    </a:lnTo>
                    <a:lnTo>
                      <a:pt x="3765" y="0"/>
                    </a:lnTo>
                    <a:close/>
                  </a:path>
                </a:pathLst>
              </a:custGeom>
              <a:solidFill>
                <a:srgbClr val="FFF8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3759;p46">
                <a:extLst>
                  <a:ext uri="{FF2B5EF4-FFF2-40B4-BE49-F238E27FC236}">
                    <a16:creationId xmlns:a16="http://schemas.microsoft.com/office/drawing/2014/main" id="{F21DA164-07F4-4ED7-A3A7-9CB8652A026D}"/>
                  </a:ext>
                </a:extLst>
              </p:cNvPr>
              <p:cNvSpPr/>
              <p:nvPr/>
            </p:nvSpPr>
            <p:spPr>
              <a:xfrm>
                <a:off x="1943061" y="1156741"/>
                <a:ext cx="41220" cy="41302"/>
              </a:xfrm>
              <a:custGeom>
                <a:avLst/>
                <a:gdLst/>
                <a:ahLst/>
                <a:cxnLst/>
                <a:rect l="l" t="t" r="r" b="b"/>
                <a:pathLst>
                  <a:path w="500" h="501" extrusionOk="0">
                    <a:moveTo>
                      <a:pt x="250" y="1"/>
                    </a:moveTo>
                    <a:cubicBezTo>
                      <a:pt x="116" y="1"/>
                      <a:pt x="0" y="117"/>
                      <a:pt x="0" y="251"/>
                    </a:cubicBezTo>
                    <a:cubicBezTo>
                      <a:pt x="0" y="393"/>
                      <a:pt x="116" y="500"/>
                      <a:pt x="250" y="500"/>
                    </a:cubicBezTo>
                    <a:cubicBezTo>
                      <a:pt x="393" y="500"/>
                      <a:pt x="500" y="393"/>
                      <a:pt x="500" y="251"/>
                    </a:cubicBezTo>
                    <a:cubicBezTo>
                      <a:pt x="500" y="117"/>
                      <a:pt x="393" y="1"/>
                      <a:pt x="250" y="1"/>
                    </a:cubicBezTo>
                    <a:close/>
                  </a:path>
                </a:pathLst>
              </a:custGeom>
              <a:solidFill>
                <a:srgbClr val="7284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3760;p46">
                <a:extLst>
                  <a:ext uri="{FF2B5EF4-FFF2-40B4-BE49-F238E27FC236}">
                    <a16:creationId xmlns:a16="http://schemas.microsoft.com/office/drawing/2014/main" id="{3558E4C3-85D8-41E0-B7F4-F3F0B8E5210D}"/>
                  </a:ext>
                </a:extLst>
              </p:cNvPr>
              <p:cNvSpPr/>
              <p:nvPr/>
            </p:nvSpPr>
            <p:spPr>
              <a:xfrm>
                <a:off x="1856996" y="1220713"/>
                <a:ext cx="208985" cy="11871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144" extrusionOk="0">
                    <a:moveTo>
                      <a:pt x="0" y="1"/>
                    </a:moveTo>
                    <a:lnTo>
                      <a:pt x="0" y="144"/>
                    </a:lnTo>
                    <a:lnTo>
                      <a:pt x="2534" y="144"/>
                    </a:lnTo>
                    <a:lnTo>
                      <a:pt x="2534" y="1"/>
                    </a:lnTo>
                    <a:close/>
                  </a:path>
                </a:pathLst>
              </a:custGeom>
              <a:solidFill>
                <a:srgbClr val="816E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761;p46">
                <a:extLst>
                  <a:ext uri="{FF2B5EF4-FFF2-40B4-BE49-F238E27FC236}">
                    <a16:creationId xmlns:a16="http://schemas.microsoft.com/office/drawing/2014/main" id="{E6EDB265-B879-4C3B-AB77-10402D1CDB98}"/>
                  </a:ext>
                </a:extLst>
              </p:cNvPr>
              <p:cNvSpPr/>
              <p:nvPr/>
            </p:nvSpPr>
            <p:spPr>
              <a:xfrm>
                <a:off x="1856996" y="1273721"/>
                <a:ext cx="208985" cy="11789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143" extrusionOk="0">
                    <a:moveTo>
                      <a:pt x="0" y="0"/>
                    </a:moveTo>
                    <a:lnTo>
                      <a:pt x="0" y="143"/>
                    </a:lnTo>
                    <a:lnTo>
                      <a:pt x="2534" y="143"/>
                    </a:lnTo>
                    <a:lnTo>
                      <a:pt x="2534" y="0"/>
                    </a:lnTo>
                    <a:close/>
                  </a:path>
                </a:pathLst>
              </a:custGeom>
              <a:solidFill>
                <a:srgbClr val="816E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762;p46">
                <a:extLst>
                  <a:ext uri="{FF2B5EF4-FFF2-40B4-BE49-F238E27FC236}">
                    <a16:creationId xmlns:a16="http://schemas.microsoft.com/office/drawing/2014/main" id="{6BB8C095-34EE-41AA-B63E-501CF8DD99BD}"/>
                  </a:ext>
                </a:extLst>
              </p:cNvPr>
              <p:cNvSpPr/>
              <p:nvPr/>
            </p:nvSpPr>
            <p:spPr>
              <a:xfrm>
                <a:off x="1856996" y="1326646"/>
                <a:ext cx="208985" cy="12613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153" extrusionOk="0">
                    <a:moveTo>
                      <a:pt x="0" y="1"/>
                    </a:moveTo>
                    <a:lnTo>
                      <a:pt x="0" y="152"/>
                    </a:lnTo>
                    <a:lnTo>
                      <a:pt x="2534" y="152"/>
                    </a:lnTo>
                    <a:lnTo>
                      <a:pt x="2534" y="1"/>
                    </a:lnTo>
                    <a:close/>
                  </a:path>
                </a:pathLst>
              </a:custGeom>
              <a:solidFill>
                <a:srgbClr val="816E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763;p46">
                <a:extLst>
                  <a:ext uri="{FF2B5EF4-FFF2-40B4-BE49-F238E27FC236}">
                    <a16:creationId xmlns:a16="http://schemas.microsoft.com/office/drawing/2014/main" id="{1CC858F8-B450-4218-AE99-89989DC1F2FE}"/>
                  </a:ext>
                </a:extLst>
              </p:cNvPr>
              <p:cNvSpPr/>
              <p:nvPr/>
            </p:nvSpPr>
            <p:spPr>
              <a:xfrm>
                <a:off x="1856996" y="1379571"/>
                <a:ext cx="208985" cy="12613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153" extrusionOk="0">
                    <a:moveTo>
                      <a:pt x="0" y="1"/>
                    </a:moveTo>
                    <a:lnTo>
                      <a:pt x="0" y="152"/>
                    </a:lnTo>
                    <a:lnTo>
                      <a:pt x="2534" y="152"/>
                    </a:lnTo>
                    <a:lnTo>
                      <a:pt x="2534" y="1"/>
                    </a:lnTo>
                    <a:close/>
                  </a:path>
                </a:pathLst>
              </a:custGeom>
              <a:solidFill>
                <a:srgbClr val="816E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764;p46">
                <a:extLst>
                  <a:ext uri="{FF2B5EF4-FFF2-40B4-BE49-F238E27FC236}">
                    <a16:creationId xmlns:a16="http://schemas.microsoft.com/office/drawing/2014/main" id="{5283D2AA-5888-463F-9128-05FF60725567}"/>
                  </a:ext>
                </a:extLst>
              </p:cNvPr>
              <p:cNvSpPr/>
              <p:nvPr/>
            </p:nvSpPr>
            <p:spPr>
              <a:xfrm>
                <a:off x="1856996" y="1432578"/>
                <a:ext cx="208985" cy="12531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152" extrusionOk="0">
                    <a:moveTo>
                      <a:pt x="0" y="0"/>
                    </a:moveTo>
                    <a:lnTo>
                      <a:pt x="0" y="152"/>
                    </a:lnTo>
                    <a:lnTo>
                      <a:pt x="2534" y="152"/>
                    </a:lnTo>
                    <a:lnTo>
                      <a:pt x="2534" y="0"/>
                    </a:lnTo>
                    <a:close/>
                  </a:path>
                </a:pathLst>
              </a:custGeom>
              <a:solidFill>
                <a:srgbClr val="816E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765;p46">
                <a:extLst>
                  <a:ext uri="{FF2B5EF4-FFF2-40B4-BE49-F238E27FC236}">
                    <a16:creationId xmlns:a16="http://schemas.microsoft.com/office/drawing/2014/main" id="{8FEC3937-1DE3-4194-ADE0-91A83F1850BE}"/>
                  </a:ext>
                </a:extLst>
              </p:cNvPr>
              <p:cNvSpPr/>
              <p:nvPr/>
            </p:nvSpPr>
            <p:spPr>
              <a:xfrm>
                <a:off x="1856996" y="1486246"/>
                <a:ext cx="208985" cy="11871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144" extrusionOk="0">
                    <a:moveTo>
                      <a:pt x="0" y="0"/>
                    </a:moveTo>
                    <a:lnTo>
                      <a:pt x="0" y="143"/>
                    </a:lnTo>
                    <a:lnTo>
                      <a:pt x="2534" y="143"/>
                    </a:lnTo>
                    <a:lnTo>
                      <a:pt x="2534" y="0"/>
                    </a:lnTo>
                    <a:close/>
                  </a:path>
                </a:pathLst>
              </a:custGeom>
              <a:solidFill>
                <a:srgbClr val="816E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34222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19AED-0EF4-40C9-A433-439E8DF5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40" y="280320"/>
            <a:ext cx="7704000" cy="572700"/>
          </a:xfrm>
        </p:spPr>
        <p:txBody>
          <a:bodyPr/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36" name="Google Shape;2713;p43">
            <a:extLst>
              <a:ext uri="{FF2B5EF4-FFF2-40B4-BE49-F238E27FC236}">
                <a16:creationId xmlns:a16="http://schemas.microsoft.com/office/drawing/2014/main" id="{4F8ACC41-5540-4305-899B-1319A6B7E2E0}"/>
              </a:ext>
            </a:extLst>
          </p:cNvPr>
          <p:cNvGrpSpPr/>
          <p:nvPr/>
        </p:nvGrpSpPr>
        <p:grpSpPr>
          <a:xfrm>
            <a:off x="4694030" y="2369151"/>
            <a:ext cx="4538903" cy="2774349"/>
            <a:chOff x="2263250" y="2250128"/>
            <a:chExt cx="4538903" cy="2774349"/>
          </a:xfrm>
        </p:grpSpPr>
        <p:sp>
          <p:nvSpPr>
            <p:cNvPr id="237" name="Google Shape;2714;p43">
              <a:extLst>
                <a:ext uri="{FF2B5EF4-FFF2-40B4-BE49-F238E27FC236}">
                  <a16:creationId xmlns:a16="http://schemas.microsoft.com/office/drawing/2014/main" id="{EA6C9EBD-BE0C-413A-9BEE-0A4E7BB43555}"/>
                </a:ext>
              </a:extLst>
            </p:cNvPr>
            <p:cNvSpPr/>
            <p:nvPr/>
          </p:nvSpPr>
          <p:spPr>
            <a:xfrm>
              <a:off x="2263250" y="4682426"/>
              <a:ext cx="4538903" cy="342051"/>
            </a:xfrm>
            <a:custGeom>
              <a:avLst/>
              <a:gdLst/>
              <a:ahLst/>
              <a:cxnLst/>
              <a:rect l="l" t="t" r="r" b="b"/>
              <a:pathLst>
                <a:path w="23687" h="2088" extrusionOk="0">
                  <a:moveTo>
                    <a:pt x="11848" y="0"/>
                  </a:moveTo>
                  <a:cubicBezTo>
                    <a:pt x="5300" y="0"/>
                    <a:pt x="1" y="1044"/>
                    <a:pt x="1" y="1044"/>
                  </a:cubicBezTo>
                  <a:cubicBezTo>
                    <a:pt x="1" y="1044"/>
                    <a:pt x="5300" y="2088"/>
                    <a:pt x="11848" y="2088"/>
                  </a:cubicBezTo>
                  <a:cubicBezTo>
                    <a:pt x="18387" y="2088"/>
                    <a:pt x="23686" y="1044"/>
                    <a:pt x="23686" y="1044"/>
                  </a:cubicBezTo>
                  <a:cubicBezTo>
                    <a:pt x="23686" y="1044"/>
                    <a:pt x="18387" y="0"/>
                    <a:pt x="11848" y="0"/>
                  </a:cubicBezTo>
                  <a:close/>
                </a:path>
              </a:pathLst>
            </a:custGeom>
            <a:solidFill>
              <a:srgbClr val="353535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8" name="Google Shape;2715;p43">
              <a:extLst>
                <a:ext uri="{FF2B5EF4-FFF2-40B4-BE49-F238E27FC236}">
                  <a16:creationId xmlns:a16="http://schemas.microsoft.com/office/drawing/2014/main" id="{4CDF501D-EF6F-421D-AD70-0B212B469357}"/>
                </a:ext>
              </a:extLst>
            </p:cNvPr>
            <p:cNvGrpSpPr/>
            <p:nvPr/>
          </p:nvGrpSpPr>
          <p:grpSpPr>
            <a:xfrm>
              <a:off x="3150806" y="2250128"/>
              <a:ext cx="2842189" cy="2714352"/>
              <a:chOff x="684909" y="3167518"/>
              <a:chExt cx="1848338" cy="1765203"/>
            </a:xfrm>
          </p:grpSpPr>
          <p:sp>
            <p:nvSpPr>
              <p:cNvPr id="239" name="Google Shape;2716;p43">
                <a:extLst>
                  <a:ext uri="{FF2B5EF4-FFF2-40B4-BE49-F238E27FC236}">
                    <a16:creationId xmlns:a16="http://schemas.microsoft.com/office/drawing/2014/main" id="{C5343667-2DEB-4B9C-AF54-E2B3E8AF7979}"/>
                  </a:ext>
                </a:extLst>
              </p:cNvPr>
              <p:cNvSpPr/>
              <p:nvPr/>
            </p:nvSpPr>
            <p:spPr>
              <a:xfrm>
                <a:off x="881043" y="3922532"/>
                <a:ext cx="243966" cy="60970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696" extrusionOk="0">
                    <a:moveTo>
                      <a:pt x="1" y="0"/>
                    </a:moveTo>
                    <a:lnTo>
                      <a:pt x="1" y="696"/>
                    </a:lnTo>
                    <a:lnTo>
                      <a:pt x="2784" y="696"/>
                    </a:lnTo>
                    <a:lnTo>
                      <a:pt x="27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717;p43">
                <a:extLst>
                  <a:ext uri="{FF2B5EF4-FFF2-40B4-BE49-F238E27FC236}">
                    <a16:creationId xmlns:a16="http://schemas.microsoft.com/office/drawing/2014/main" id="{8FD6402A-672A-4F21-A58D-B023A43BAAE7}"/>
                  </a:ext>
                </a:extLst>
              </p:cNvPr>
              <p:cNvSpPr/>
              <p:nvPr/>
            </p:nvSpPr>
            <p:spPr>
              <a:xfrm>
                <a:off x="1049057" y="3934971"/>
                <a:ext cx="63422" cy="35303"/>
              </a:xfrm>
              <a:custGeom>
                <a:avLst/>
                <a:gdLst/>
                <a:ahLst/>
                <a:cxnLst/>
                <a:rect l="l" t="t" r="r" b="b"/>
                <a:pathLst>
                  <a:path w="724" h="403" extrusionOk="0">
                    <a:moveTo>
                      <a:pt x="1" y="1"/>
                    </a:moveTo>
                    <a:lnTo>
                      <a:pt x="1" y="402"/>
                    </a:lnTo>
                    <a:lnTo>
                      <a:pt x="724" y="402"/>
                    </a:lnTo>
                    <a:lnTo>
                      <a:pt x="724" y="1"/>
                    </a:lnTo>
                    <a:close/>
                  </a:path>
                </a:pathLst>
              </a:custGeom>
              <a:solidFill>
                <a:srgbClr val="D0D1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718;p43">
                <a:extLst>
                  <a:ext uri="{FF2B5EF4-FFF2-40B4-BE49-F238E27FC236}">
                    <a16:creationId xmlns:a16="http://schemas.microsoft.com/office/drawing/2014/main" id="{802002FA-BDCE-4155-8F0E-3145C3D2E71F}"/>
                  </a:ext>
                </a:extLst>
              </p:cNvPr>
              <p:cNvSpPr/>
              <p:nvPr/>
            </p:nvSpPr>
            <p:spPr>
              <a:xfrm>
                <a:off x="904519" y="3876367"/>
                <a:ext cx="196224" cy="46253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528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2240" y="527"/>
                    </a:lnTo>
                    <a:lnTo>
                      <a:pt x="224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719;p43">
                <a:extLst>
                  <a:ext uri="{FF2B5EF4-FFF2-40B4-BE49-F238E27FC236}">
                    <a16:creationId xmlns:a16="http://schemas.microsoft.com/office/drawing/2014/main" id="{65561E55-9EB7-485E-AB60-A456F06580EC}"/>
                  </a:ext>
                </a:extLst>
              </p:cNvPr>
              <p:cNvSpPr/>
              <p:nvPr/>
            </p:nvSpPr>
            <p:spPr>
              <a:xfrm>
                <a:off x="930273" y="3882674"/>
                <a:ext cx="144715" cy="32850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375" extrusionOk="0">
                    <a:moveTo>
                      <a:pt x="1" y="0"/>
                    </a:moveTo>
                    <a:lnTo>
                      <a:pt x="1" y="375"/>
                    </a:lnTo>
                    <a:lnTo>
                      <a:pt x="1651" y="375"/>
                    </a:lnTo>
                    <a:lnTo>
                      <a:pt x="1651" y="0"/>
                    </a:lnTo>
                    <a:close/>
                  </a:path>
                </a:pathLst>
              </a:custGeom>
              <a:solidFill>
                <a:srgbClr val="D0D1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720;p43">
                <a:extLst>
                  <a:ext uri="{FF2B5EF4-FFF2-40B4-BE49-F238E27FC236}">
                    <a16:creationId xmlns:a16="http://schemas.microsoft.com/office/drawing/2014/main" id="{8ACFC503-7B38-4D71-B6A4-AC7F932E3FB5}"/>
                  </a:ext>
                </a:extLst>
              </p:cNvPr>
              <p:cNvSpPr/>
              <p:nvPr/>
            </p:nvSpPr>
            <p:spPr>
              <a:xfrm>
                <a:off x="849069" y="3983413"/>
                <a:ext cx="289956" cy="29083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332" extrusionOk="0">
                    <a:moveTo>
                      <a:pt x="0" y="1"/>
                    </a:moveTo>
                    <a:lnTo>
                      <a:pt x="0" y="331"/>
                    </a:lnTo>
                    <a:lnTo>
                      <a:pt x="3310" y="331"/>
                    </a:lnTo>
                    <a:lnTo>
                      <a:pt x="331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721;p43">
                <a:extLst>
                  <a:ext uri="{FF2B5EF4-FFF2-40B4-BE49-F238E27FC236}">
                    <a16:creationId xmlns:a16="http://schemas.microsoft.com/office/drawing/2014/main" id="{510AF629-DE57-45FD-BC41-FC67D942A598}"/>
                  </a:ext>
                </a:extLst>
              </p:cNvPr>
              <p:cNvSpPr/>
              <p:nvPr/>
            </p:nvSpPr>
            <p:spPr>
              <a:xfrm>
                <a:off x="1052211" y="3988931"/>
                <a:ext cx="64999" cy="17257"/>
              </a:xfrm>
              <a:custGeom>
                <a:avLst/>
                <a:gdLst/>
                <a:ahLst/>
                <a:cxnLst/>
                <a:rect l="l" t="t" r="r" b="b"/>
                <a:pathLst>
                  <a:path w="742" h="197" extrusionOk="0">
                    <a:moveTo>
                      <a:pt x="1" y="0"/>
                    </a:moveTo>
                    <a:lnTo>
                      <a:pt x="1" y="197"/>
                    </a:lnTo>
                    <a:lnTo>
                      <a:pt x="741" y="197"/>
                    </a:lnTo>
                    <a:lnTo>
                      <a:pt x="741" y="0"/>
                    </a:lnTo>
                    <a:close/>
                  </a:path>
                </a:pathLst>
              </a:custGeom>
              <a:solidFill>
                <a:srgbClr val="D0D1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722;p43">
                <a:extLst>
                  <a:ext uri="{FF2B5EF4-FFF2-40B4-BE49-F238E27FC236}">
                    <a16:creationId xmlns:a16="http://schemas.microsoft.com/office/drawing/2014/main" id="{8156FC19-1242-4186-83D0-1FCB9479E176}"/>
                  </a:ext>
                </a:extLst>
              </p:cNvPr>
              <p:cNvSpPr/>
              <p:nvPr/>
            </p:nvSpPr>
            <p:spPr>
              <a:xfrm>
                <a:off x="1295297" y="4243668"/>
                <a:ext cx="186851" cy="593227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6772" extrusionOk="0">
                    <a:moveTo>
                      <a:pt x="1142" y="1"/>
                    </a:moveTo>
                    <a:lnTo>
                      <a:pt x="0" y="6772"/>
                    </a:lnTo>
                    <a:lnTo>
                      <a:pt x="410" y="6772"/>
                    </a:lnTo>
                    <a:lnTo>
                      <a:pt x="21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723;p43">
                <a:extLst>
                  <a:ext uri="{FF2B5EF4-FFF2-40B4-BE49-F238E27FC236}">
                    <a16:creationId xmlns:a16="http://schemas.microsoft.com/office/drawing/2014/main" id="{0AE0516D-81C2-46E3-88CB-2DD83AE11AFF}"/>
                  </a:ext>
                </a:extLst>
              </p:cNvPr>
              <p:cNvSpPr/>
              <p:nvPr/>
            </p:nvSpPr>
            <p:spPr>
              <a:xfrm>
                <a:off x="1768856" y="4243668"/>
                <a:ext cx="186851" cy="593227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6772" extrusionOk="0">
                    <a:moveTo>
                      <a:pt x="0" y="1"/>
                    </a:moveTo>
                    <a:lnTo>
                      <a:pt x="1722" y="6772"/>
                    </a:lnTo>
                    <a:lnTo>
                      <a:pt x="2132" y="6772"/>
                    </a:lnTo>
                    <a:lnTo>
                      <a:pt x="9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724;p43">
                <a:extLst>
                  <a:ext uri="{FF2B5EF4-FFF2-40B4-BE49-F238E27FC236}">
                    <a16:creationId xmlns:a16="http://schemas.microsoft.com/office/drawing/2014/main" id="{C8566FC1-A0BE-472F-B1BC-66EB753CA213}"/>
                  </a:ext>
                </a:extLst>
              </p:cNvPr>
              <p:cNvSpPr/>
              <p:nvPr/>
            </p:nvSpPr>
            <p:spPr>
              <a:xfrm>
                <a:off x="1323417" y="3516161"/>
                <a:ext cx="570539" cy="649466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7414" extrusionOk="0">
                    <a:moveTo>
                      <a:pt x="3203" y="0"/>
                    </a:moveTo>
                    <a:cubicBezTo>
                      <a:pt x="990" y="9"/>
                      <a:pt x="0" y="232"/>
                      <a:pt x="188" y="1481"/>
                    </a:cubicBezTo>
                    <a:cubicBezTo>
                      <a:pt x="366" y="2739"/>
                      <a:pt x="839" y="7307"/>
                      <a:pt x="839" y="7307"/>
                    </a:cubicBezTo>
                    <a:lnTo>
                      <a:pt x="3203" y="7414"/>
                    </a:lnTo>
                    <a:lnTo>
                      <a:pt x="3310" y="7414"/>
                    </a:lnTo>
                    <a:lnTo>
                      <a:pt x="5674" y="7307"/>
                    </a:lnTo>
                    <a:cubicBezTo>
                      <a:pt x="5674" y="7307"/>
                      <a:pt x="6147" y="2739"/>
                      <a:pt x="6325" y="1481"/>
                    </a:cubicBezTo>
                    <a:cubicBezTo>
                      <a:pt x="6513" y="232"/>
                      <a:pt x="5522" y="9"/>
                      <a:pt x="33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725;p43">
                <a:extLst>
                  <a:ext uri="{FF2B5EF4-FFF2-40B4-BE49-F238E27FC236}">
                    <a16:creationId xmlns:a16="http://schemas.microsoft.com/office/drawing/2014/main" id="{DDDEB2A3-40F3-41B2-9546-8EFCB791C9A5}"/>
                  </a:ext>
                </a:extLst>
              </p:cNvPr>
              <p:cNvSpPr/>
              <p:nvPr/>
            </p:nvSpPr>
            <p:spPr>
              <a:xfrm>
                <a:off x="1295297" y="4214761"/>
                <a:ext cx="626778" cy="115720"/>
              </a:xfrm>
              <a:custGeom>
                <a:avLst/>
                <a:gdLst/>
                <a:ahLst/>
                <a:cxnLst/>
                <a:rect l="l" t="t" r="r" b="b"/>
                <a:pathLst>
                  <a:path w="7155" h="1321" extrusionOk="0">
                    <a:moveTo>
                      <a:pt x="660" y="1"/>
                    </a:moveTo>
                    <a:cubicBezTo>
                      <a:pt x="294" y="1"/>
                      <a:pt x="0" y="295"/>
                      <a:pt x="0" y="661"/>
                    </a:cubicBezTo>
                    <a:cubicBezTo>
                      <a:pt x="0" y="1018"/>
                      <a:pt x="294" y="1321"/>
                      <a:pt x="660" y="1321"/>
                    </a:cubicBezTo>
                    <a:lnTo>
                      <a:pt x="6504" y="1321"/>
                    </a:lnTo>
                    <a:cubicBezTo>
                      <a:pt x="6860" y="1321"/>
                      <a:pt x="7155" y="1018"/>
                      <a:pt x="7155" y="661"/>
                    </a:cubicBezTo>
                    <a:cubicBezTo>
                      <a:pt x="7155" y="295"/>
                      <a:pt x="6860" y="1"/>
                      <a:pt x="65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726;p43">
                <a:extLst>
                  <a:ext uri="{FF2B5EF4-FFF2-40B4-BE49-F238E27FC236}">
                    <a16:creationId xmlns:a16="http://schemas.microsoft.com/office/drawing/2014/main" id="{581D5DFB-0875-4199-95B2-993E2806D26A}"/>
                  </a:ext>
                </a:extLst>
              </p:cNvPr>
              <p:cNvSpPr/>
              <p:nvPr/>
            </p:nvSpPr>
            <p:spPr>
              <a:xfrm>
                <a:off x="1328059" y="4108504"/>
                <a:ext cx="551880" cy="211028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2409" extrusionOk="0">
                    <a:moveTo>
                      <a:pt x="1401" y="0"/>
                    </a:moveTo>
                    <a:cubicBezTo>
                      <a:pt x="1178" y="152"/>
                      <a:pt x="1" y="714"/>
                      <a:pt x="144" y="2311"/>
                    </a:cubicBezTo>
                    <a:lnTo>
                      <a:pt x="1178" y="2275"/>
                    </a:lnTo>
                    <a:cubicBezTo>
                      <a:pt x="1526" y="2347"/>
                      <a:pt x="1821" y="2400"/>
                      <a:pt x="1821" y="2400"/>
                    </a:cubicBezTo>
                    <a:lnTo>
                      <a:pt x="2240" y="2239"/>
                    </a:lnTo>
                    <a:lnTo>
                      <a:pt x="2267" y="2239"/>
                    </a:lnTo>
                    <a:lnTo>
                      <a:pt x="2258" y="2231"/>
                    </a:lnTo>
                    <a:lnTo>
                      <a:pt x="3239" y="1856"/>
                    </a:lnTo>
                    <a:lnTo>
                      <a:pt x="4488" y="2409"/>
                    </a:lnTo>
                    <a:lnTo>
                      <a:pt x="4979" y="2347"/>
                    </a:lnTo>
                    <a:lnTo>
                      <a:pt x="4970" y="2266"/>
                    </a:lnTo>
                    <a:lnTo>
                      <a:pt x="6156" y="2311"/>
                    </a:lnTo>
                    <a:cubicBezTo>
                      <a:pt x="6299" y="714"/>
                      <a:pt x="5220" y="143"/>
                      <a:pt x="4988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727;p43">
                <a:extLst>
                  <a:ext uri="{FF2B5EF4-FFF2-40B4-BE49-F238E27FC236}">
                    <a16:creationId xmlns:a16="http://schemas.microsoft.com/office/drawing/2014/main" id="{8210ABDE-CB20-4B2E-95C2-E947036DB488}"/>
                  </a:ext>
                </a:extLst>
              </p:cNvPr>
              <p:cNvSpPr/>
              <p:nvPr/>
            </p:nvSpPr>
            <p:spPr>
              <a:xfrm>
                <a:off x="1473473" y="4218703"/>
                <a:ext cx="257982" cy="100828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151" extrusionOk="0">
                    <a:moveTo>
                      <a:pt x="1588" y="0"/>
                    </a:moveTo>
                    <a:lnTo>
                      <a:pt x="1454" y="473"/>
                    </a:lnTo>
                    <a:lnTo>
                      <a:pt x="259" y="785"/>
                    </a:lnTo>
                    <a:lnTo>
                      <a:pt x="0" y="527"/>
                    </a:lnTo>
                    <a:lnTo>
                      <a:pt x="161" y="1142"/>
                    </a:lnTo>
                    <a:lnTo>
                      <a:pt x="580" y="981"/>
                    </a:lnTo>
                    <a:lnTo>
                      <a:pt x="607" y="981"/>
                    </a:lnTo>
                    <a:lnTo>
                      <a:pt x="598" y="973"/>
                    </a:lnTo>
                    <a:lnTo>
                      <a:pt x="1579" y="598"/>
                    </a:lnTo>
                    <a:lnTo>
                      <a:pt x="2828" y="1151"/>
                    </a:lnTo>
                    <a:lnTo>
                      <a:pt x="2944" y="500"/>
                    </a:lnTo>
                    <a:lnTo>
                      <a:pt x="2739" y="794"/>
                    </a:lnTo>
                    <a:lnTo>
                      <a:pt x="1713" y="473"/>
                    </a:lnTo>
                    <a:lnTo>
                      <a:pt x="1588" y="0"/>
                    </a:lnTo>
                    <a:close/>
                  </a:path>
                </a:pathLst>
              </a:custGeom>
              <a:solidFill>
                <a:srgbClr val="353535">
                  <a:alpha val="26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728;p43">
                <a:extLst>
                  <a:ext uri="{FF2B5EF4-FFF2-40B4-BE49-F238E27FC236}">
                    <a16:creationId xmlns:a16="http://schemas.microsoft.com/office/drawing/2014/main" id="{342BF71E-E22E-44AF-80B1-39AB7FE61799}"/>
                  </a:ext>
                </a:extLst>
              </p:cNvPr>
              <p:cNvSpPr/>
              <p:nvPr/>
            </p:nvSpPr>
            <p:spPr>
              <a:xfrm>
                <a:off x="1670395" y="4764180"/>
                <a:ext cx="117296" cy="152424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740" extrusionOk="0">
                    <a:moveTo>
                      <a:pt x="286" y="0"/>
                    </a:moveTo>
                    <a:cubicBezTo>
                      <a:pt x="286" y="0"/>
                      <a:pt x="161" y="580"/>
                      <a:pt x="143" y="678"/>
                    </a:cubicBezTo>
                    <a:cubicBezTo>
                      <a:pt x="116" y="776"/>
                      <a:pt x="0" y="1552"/>
                      <a:pt x="143" y="1659"/>
                    </a:cubicBezTo>
                    <a:cubicBezTo>
                      <a:pt x="210" y="1713"/>
                      <a:pt x="484" y="1740"/>
                      <a:pt x="747" y="1740"/>
                    </a:cubicBezTo>
                    <a:cubicBezTo>
                      <a:pt x="1011" y="1740"/>
                      <a:pt x="1263" y="1713"/>
                      <a:pt x="1285" y="1659"/>
                    </a:cubicBezTo>
                    <a:cubicBezTo>
                      <a:pt x="1338" y="1552"/>
                      <a:pt x="1008" y="580"/>
                      <a:pt x="973" y="464"/>
                    </a:cubicBezTo>
                    <a:cubicBezTo>
                      <a:pt x="937" y="339"/>
                      <a:pt x="982" y="232"/>
                      <a:pt x="982" y="178"/>
                    </a:cubicBezTo>
                    <a:cubicBezTo>
                      <a:pt x="982" y="134"/>
                      <a:pt x="286" y="0"/>
                      <a:pt x="286" y="0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729;p43">
                <a:extLst>
                  <a:ext uri="{FF2B5EF4-FFF2-40B4-BE49-F238E27FC236}">
                    <a16:creationId xmlns:a16="http://schemas.microsoft.com/office/drawing/2014/main" id="{30ED648D-0ECD-4656-91B0-57862C76BB8C}"/>
                  </a:ext>
                </a:extLst>
              </p:cNvPr>
              <p:cNvSpPr/>
              <p:nvPr/>
            </p:nvSpPr>
            <p:spPr>
              <a:xfrm>
                <a:off x="1682834" y="4202059"/>
                <a:ext cx="213481" cy="590336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6739" extrusionOk="0">
                    <a:moveTo>
                      <a:pt x="1357" y="1"/>
                    </a:moveTo>
                    <a:cubicBezTo>
                      <a:pt x="994" y="1"/>
                      <a:pt x="627" y="333"/>
                      <a:pt x="536" y="770"/>
                    </a:cubicBezTo>
                    <a:cubicBezTo>
                      <a:pt x="331" y="1439"/>
                      <a:pt x="1" y="6711"/>
                      <a:pt x="1" y="6711"/>
                    </a:cubicBezTo>
                    <a:cubicBezTo>
                      <a:pt x="124" y="6646"/>
                      <a:pt x="269" y="6623"/>
                      <a:pt x="410" y="6623"/>
                    </a:cubicBezTo>
                    <a:cubicBezTo>
                      <a:pt x="728" y="6623"/>
                      <a:pt x="1027" y="6738"/>
                      <a:pt x="1027" y="6738"/>
                    </a:cubicBezTo>
                    <a:cubicBezTo>
                      <a:pt x="1027" y="6738"/>
                      <a:pt x="2436" y="1992"/>
                      <a:pt x="2062" y="708"/>
                    </a:cubicBezTo>
                    <a:cubicBezTo>
                      <a:pt x="1917" y="201"/>
                      <a:pt x="1639" y="1"/>
                      <a:pt x="1357" y="1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730;p43">
                <a:extLst>
                  <a:ext uri="{FF2B5EF4-FFF2-40B4-BE49-F238E27FC236}">
                    <a16:creationId xmlns:a16="http://schemas.microsoft.com/office/drawing/2014/main" id="{F6AD3F37-B564-4183-9D7E-35FF0767CFD2}"/>
                  </a:ext>
                </a:extLst>
              </p:cNvPr>
              <p:cNvSpPr/>
              <p:nvPr/>
            </p:nvSpPr>
            <p:spPr>
              <a:xfrm>
                <a:off x="1421089" y="4764180"/>
                <a:ext cx="117296" cy="152424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740" extrusionOk="0">
                    <a:moveTo>
                      <a:pt x="1053" y="0"/>
                    </a:moveTo>
                    <a:cubicBezTo>
                      <a:pt x="1053" y="0"/>
                      <a:pt x="357" y="134"/>
                      <a:pt x="357" y="178"/>
                    </a:cubicBezTo>
                    <a:cubicBezTo>
                      <a:pt x="357" y="232"/>
                      <a:pt x="402" y="339"/>
                      <a:pt x="366" y="464"/>
                    </a:cubicBezTo>
                    <a:cubicBezTo>
                      <a:pt x="339" y="580"/>
                      <a:pt x="0" y="1552"/>
                      <a:pt x="54" y="1659"/>
                    </a:cubicBezTo>
                    <a:cubicBezTo>
                      <a:pt x="76" y="1713"/>
                      <a:pt x="328" y="1740"/>
                      <a:pt x="593" y="1740"/>
                    </a:cubicBezTo>
                    <a:cubicBezTo>
                      <a:pt x="857" y="1740"/>
                      <a:pt x="1133" y="1713"/>
                      <a:pt x="1205" y="1659"/>
                    </a:cubicBezTo>
                    <a:cubicBezTo>
                      <a:pt x="1339" y="1552"/>
                      <a:pt x="1223" y="776"/>
                      <a:pt x="1205" y="678"/>
                    </a:cubicBezTo>
                    <a:cubicBezTo>
                      <a:pt x="1178" y="580"/>
                      <a:pt x="1053" y="0"/>
                      <a:pt x="1053" y="0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731;p43">
                <a:extLst>
                  <a:ext uri="{FF2B5EF4-FFF2-40B4-BE49-F238E27FC236}">
                    <a16:creationId xmlns:a16="http://schemas.microsoft.com/office/drawing/2014/main" id="{77B28AF9-6005-479F-A501-D20FC5991372}"/>
                  </a:ext>
                </a:extLst>
              </p:cNvPr>
              <p:cNvSpPr/>
              <p:nvPr/>
            </p:nvSpPr>
            <p:spPr>
              <a:xfrm>
                <a:off x="1652437" y="4800096"/>
                <a:ext cx="143839" cy="129823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482" extrusionOk="0">
                    <a:moveTo>
                      <a:pt x="776" y="0"/>
                    </a:moveTo>
                    <a:cubicBezTo>
                      <a:pt x="589" y="18"/>
                      <a:pt x="455" y="152"/>
                      <a:pt x="375" y="241"/>
                    </a:cubicBezTo>
                    <a:cubicBezTo>
                      <a:pt x="339" y="286"/>
                      <a:pt x="312" y="330"/>
                      <a:pt x="312" y="330"/>
                    </a:cubicBezTo>
                    <a:cubicBezTo>
                      <a:pt x="89" y="634"/>
                      <a:pt x="0" y="1133"/>
                      <a:pt x="0" y="1133"/>
                    </a:cubicBezTo>
                    <a:cubicBezTo>
                      <a:pt x="0" y="1142"/>
                      <a:pt x="0" y="1142"/>
                      <a:pt x="0" y="1151"/>
                    </a:cubicBezTo>
                    <a:cubicBezTo>
                      <a:pt x="0" y="1249"/>
                      <a:pt x="9" y="1312"/>
                      <a:pt x="9" y="1312"/>
                    </a:cubicBezTo>
                    <a:cubicBezTo>
                      <a:pt x="181" y="1438"/>
                      <a:pt x="401" y="1481"/>
                      <a:pt x="624" y="1481"/>
                    </a:cubicBezTo>
                    <a:cubicBezTo>
                      <a:pt x="1127" y="1481"/>
                      <a:pt x="1641" y="1258"/>
                      <a:pt x="1641" y="1258"/>
                    </a:cubicBezTo>
                    <a:cubicBezTo>
                      <a:pt x="1641" y="1258"/>
                      <a:pt x="1641" y="1240"/>
                      <a:pt x="1633" y="1205"/>
                    </a:cubicBezTo>
                    <a:cubicBezTo>
                      <a:pt x="1633" y="1151"/>
                      <a:pt x="1624" y="1062"/>
                      <a:pt x="1615" y="1000"/>
                    </a:cubicBezTo>
                    <a:cubicBezTo>
                      <a:pt x="1606" y="901"/>
                      <a:pt x="1258" y="286"/>
                      <a:pt x="1258" y="286"/>
                    </a:cubicBezTo>
                    <a:cubicBezTo>
                      <a:pt x="1258" y="286"/>
                      <a:pt x="1240" y="232"/>
                      <a:pt x="1178" y="179"/>
                    </a:cubicBezTo>
                    <a:cubicBezTo>
                      <a:pt x="1169" y="179"/>
                      <a:pt x="1169" y="179"/>
                      <a:pt x="1169" y="170"/>
                    </a:cubicBezTo>
                    <a:cubicBezTo>
                      <a:pt x="1079" y="90"/>
                      <a:pt x="937" y="0"/>
                      <a:pt x="776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732;p43">
                <a:extLst>
                  <a:ext uri="{FF2B5EF4-FFF2-40B4-BE49-F238E27FC236}">
                    <a16:creationId xmlns:a16="http://schemas.microsoft.com/office/drawing/2014/main" id="{8050386C-606F-46EE-9AB1-514DF15F903C}"/>
                  </a:ext>
                </a:extLst>
              </p:cNvPr>
              <p:cNvSpPr/>
              <p:nvPr/>
            </p:nvSpPr>
            <p:spPr>
              <a:xfrm>
                <a:off x="1652437" y="4859750"/>
                <a:ext cx="14305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674" extrusionOk="0">
                    <a:moveTo>
                      <a:pt x="894" y="0"/>
                    </a:moveTo>
                    <a:cubicBezTo>
                      <a:pt x="856" y="0"/>
                      <a:pt x="817" y="2"/>
                      <a:pt x="776" y="6"/>
                    </a:cubicBezTo>
                    <a:cubicBezTo>
                      <a:pt x="348" y="42"/>
                      <a:pt x="116" y="292"/>
                      <a:pt x="0" y="470"/>
                    </a:cubicBezTo>
                    <a:cubicBezTo>
                      <a:pt x="0" y="568"/>
                      <a:pt x="9" y="631"/>
                      <a:pt x="9" y="631"/>
                    </a:cubicBezTo>
                    <a:cubicBezTo>
                      <a:pt x="82" y="664"/>
                      <a:pt x="176" y="674"/>
                      <a:pt x="283" y="674"/>
                    </a:cubicBezTo>
                    <a:cubicBezTo>
                      <a:pt x="432" y="674"/>
                      <a:pt x="605" y="655"/>
                      <a:pt x="778" y="655"/>
                    </a:cubicBezTo>
                    <a:cubicBezTo>
                      <a:pt x="813" y="655"/>
                      <a:pt x="848" y="656"/>
                      <a:pt x="883" y="658"/>
                    </a:cubicBezTo>
                    <a:cubicBezTo>
                      <a:pt x="902" y="658"/>
                      <a:pt x="921" y="658"/>
                      <a:pt x="939" y="658"/>
                    </a:cubicBezTo>
                    <a:cubicBezTo>
                      <a:pt x="1243" y="658"/>
                      <a:pt x="1481" y="591"/>
                      <a:pt x="1633" y="524"/>
                    </a:cubicBezTo>
                    <a:cubicBezTo>
                      <a:pt x="1633" y="470"/>
                      <a:pt x="1624" y="381"/>
                      <a:pt x="1615" y="319"/>
                    </a:cubicBezTo>
                    <a:cubicBezTo>
                      <a:pt x="1486" y="181"/>
                      <a:pt x="1254" y="0"/>
                      <a:pt x="894" y="0"/>
                    </a:cubicBezTo>
                    <a:close/>
                  </a:path>
                </a:pathLst>
              </a:custGeom>
              <a:solidFill>
                <a:srgbClr val="6D6E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733;p43">
                <a:extLst>
                  <a:ext uri="{FF2B5EF4-FFF2-40B4-BE49-F238E27FC236}">
                    <a16:creationId xmlns:a16="http://schemas.microsoft.com/office/drawing/2014/main" id="{D042A91E-329C-479C-BBDE-2409F07D8412}"/>
                  </a:ext>
                </a:extLst>
              </p:cNvPr>
              <p:cNvSpPr/>
              <p:nvPr/>
            </p:nvSpPr>
            <p:spPr>
              <a:xfrm>
                <a:off x="1651649" y="4887607"/>
                <a:ext cx="144628" cy="45114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515" extrusionOk="0">
                    <a:moveTo>
                      <a:pt x="1624" y="1"/>
                    </a:moveTo>
                    <a:cubicBezTo>
                      <a:pt x="1624" y="1"/>
                      <a:pt x="1228" y="253"/>
                      <a:pt x="658" y="253"/>
                    </a:cubicBezTo>
                    <a:cubicBezTo>
                      <a:pt x="462" y="253"/>
                      <a:pt x="246" y="223"/>
                      <a:pt x="18" y="143"/>
                    </a:cubicBezTo>
                    <a:cubicBezTo>
                      <a:pt x="18" y="143"/>
                      <a:pt x="18" y="134"/>
                      <a:pt x="9" y="134"/>
                    </a:cubicBezTo>
                    <a:lnTo>
                      <a:pt x="0" y="340"/>
                    </a:lnTo>
                    <a:cubicBezTo>
                      <a:pt x="252" y="469"/>
                      <a:pt x="500" y="515"/>
                      <a:pt x="723" y="515"/>
                    </a:cubicBezTo>
                    <a:cubicBezTo>
                      <a:pt x="1254" y="515"/>
                      <a:pt x="1650" y="259"/>
                      <a:pt x="1650" y="259"/>
                    </a:cubicBezTo>
                    <a:cubicBezTo>
                      <a:pt x="1650" y="259"/>
                      <a:pt x="1633" y="90"/>
                      <a:pt x="1624" y="1"/>
                    </a:cubicBezTo>
                    <a:close/>
                  </a:path>
                </a:pathLst>
              </a:custGeom>
              <a:solidFill>
                <a:srgbClr val="595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734;p43">
                <a:extLst>
                  <a:ext uri="{FF2B5EF4-FFF2-40B4-BE49-F238E27FC236}">
                    <a16:creationId xmlns:a16="http://schemas.microsoft.com/office/drawing/2014/main" id="{6A0A4A43-960D-43C6-A0B7-D5F8CA4DCDCF}"/>
                  </a:ext>
                </a:extLst>
              </p:cNvPr>
              <p:cNvSpPr/>
              <p:nvPr/>
            </p:nvSpPr>
            <p:spPr>
              <a:xfrm>
                <a:off x="1413293" y="4800096"/>
                <a:ext cx="143839" cy="129823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482" extrusionOk="0">
                    <a:moveTo>
                      <a:pt x="857" y="0"/>
                    </a:moveTo>
                    <a:cubicBezTo>
                      <a:pt x="696" y="0"/>
                      <a:pt x="562" y="90"/>
                      <a:pt x="464" y="170"/>
                    </a:cubicBezTo>
                    <a:cubicBezTo>
                      <a:pt x="464" y="179"/>
                      <a:pt x="464" y="179"/>
                      <a:pt x="464" y="179"/>
                    </a:cubicBezTo>
                    <a:cubicBezTo>
                      <a:pt x="402" y="232"/>
                      <a:pt x="384" y="286"/>
                      <a:pt x="384" y="286"/>
                    </a:cubicBezTo>
                    <a:cubicBezTo>
                      <a:pt x="384" y="286"/>
                      <a:pt x="27" y="901"/>
                      <a:pt x="18" y="1000"/>
                    </a:cubicBezTo>
                    <a:cubicBezTo>
                      <a:pt x="18" y="1062"/>
                      <a:pt x="9" y="1151"/>
                      <a:pt x="0" y="1205"/>
                    </a:cubicBezTo>
                    <a:cubicBezTo>
                      <a:pt x="0" y="1240"/>
                      <a:pt x="0" y="1258"/>
                      <a:pt x="0" y="1258"/>
                    </a:cubicBezTo>
                    <a:cubicBezTo>
                      <a:pt x="0" y="1258"/>
                      <a:pt x="511" y="1481"/>
                      <a:pt x="1014" y="1481"/>
                    </a:cubicBezTo>
                    <a:cubicBezTo>
                      <a:pt x="1236" y="1481"/>
                      <a:pt x="1458" y="1438"/>
                      <a:pt x="1633" y="1312"/>
                    </a:cubicBezTo>
                    <a:cubicBezTo>
                      <a:pt x="1633" y="1312"/>
                      <a:pt x="1642" y="1249"/>
                      <a:pt x="1633" y="1151"/>
                    </a:cubicBezTo>
                    <a:cubicBezTo>
                      <a:pt x="1633" y="1142"/>
                      <a:pt x="1633" y="1142"/>
                      <a:pt x="1633" y="1133"/>
                    </a:cubicBezTo>
                    <a:cubicBezTo>
                      <a:pt x="1633" y="1133"/>
                      <a:pt x="1544" y="634"/>
                      <a:pt x="1320" y="330"/>
                    </a:cubicBezTo>
                    <a:cubicBezTo>
                      <a:pt x="1320" y="330"/>
                      <a:pt x="1303" y="286"/>
                      <a:pt x="1258" y="241"/>
                    </a:cubicBezTo>
                    <a:cubicBezTo>
                      <a:pt x="1187" y="152"/>
                      <a:pt x="1044" y="18"/>
                      <a:pt x="857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735;p43">
                <a:extLst>
                  <a:ext uri="{FF2B5EF4-FFF2-40B4-BE49-F238E27FC236}">
                    <a16:creationId xmlns:a16="http://schemas.microsoft.com/office/drawing/2014/main" id="{59C2F9CA-C733-4F6B-8D36-1CEE2F79FB57}"/>
                  </a:ext>
                </a:extLst>
              </p:cNvPr>
              <p:cNvSpPr/>
              <p:nvPr/>
            </p:nvSpPr>
            <p:spPr>
              <a:xfrm>
                <a:off x="1413293" y="4859750"/>
                <a:ext cx="143839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674" extrusionOk="0">
                    <a:moveTo>
                      <a:pt x="741" y="0"/>
                    </a:moveTo>
                    <a:cubicBezTo>
                      <a:pt x="386" y="0"/>
                      <a:pt x="147" y="181"/>
                      <a:pt x="18" y="319"/>
                    </a:cubicBezTo>
                    <a:cubicBezTo>
                      <a:pt x="18" y="381"/>
                      <a:pt x="9" y="470"/>
                      <a:pt x="0" y="524"/>
                    </a:cubicBezTo>
                    <a:cubicBezTo>
                      <a:pt x="160" y="591"/>
                      <a:pt x="399" y="658"/>
                      <a:pt x="695" y="658"/>
                    </a:cubicBezTo>
                    <a:cubicBezTo>
                      <a:pt x="713" y="658"/>
                      <a:pt x="731" y="658"/>
                      <a:pt x="750" y="658"/>
                    </a:cubicBezTo>
                    <a:cubicBezTo>
                      <a:pt x="785" y="656"/>
                      <a:pt x="820" y="655"/>
                      <a:pt x="856" y="655"/>
                    </a:cubicBezTo>
                    <a:cubicBezTo>
                      <a:pt x="1029" y="655"/>
                      <a:pt x="1205" y="674"/>
                      <a:pt x="1356" y="674"/>
                    </a:cubicBezTo>
                    <a:cubicBezTo>
                      <a:pt x="1464" y="674"/>
                      <a:pt x="1560" y="664"/>
                      <a:pt x="1633" y="631"/>
                    </a:cubicBezTo>
                    <a:cubicBezTo>
                      <a:pt x="1633" y="631"/>
                      <a:pt x="1642" y="568"/>
                      <a:pt x="1633" y="470"/>
                    </a:cubicBezTo>
                    <a:cubicBezTo>
                      <a:pt x="1526" y="292"/>
                      <a:pt x="1285" y="42"/>
                      <a:pt x="857" y="6"/>
                    </a:cubicBezTo>
                    <a:cubicBezTo>
                      <a:pt x="817" y="2"/>
                      <a:pt x="778" y="0"/>
                      <a:pt x="741" y="0"/>
                    </a:cubicBezTo>
                    <a:close/>
                  </a:path>
                </a:pathLst>
              </a:custGeom>
              <a:solidFill>
                <a:srgbClr val="6D6E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736;p43">
                <a:extLst>
                  <a:ext uri="{FF2B5EF4-FFF2-40B4-BE49-F238E27FC236}">
                    <a16:creationId xmlns:a16="http://schemas.microsoft.com/office/drawing/2014/main" id="{5878E3B3-EC73-4BB1-8D28-80386BCAFCE5}"/>
                  </a:ext>
                </a:extLst>
              </p:cNvPr>
              <p:cNvSpPr/>
              <p:nvPr/>
            </p:nvSpPr>
            <p:spPr>
              <a:xfrm>
                <a:off x="1413293" y="4887607"/>
                <a:ext cx="143839" cy="45114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515" extrusionOk="0">
                    <a:moveTo>
                      <a:pt x="18" y="1"/>
                    </a:moveTo>
                    <a:cubicBezTo>
                      <a:pt x="9" y="90"/>
                      <a:pt x="0" y="259"/>
                      <a:pt x="0" y="259"/>
                    </a:cubicBezTo>
                    <a:cubicBezTo>
                      <a:pt x="0" y="259"/>
                      <a:pt x="397" y="515"/>
                      <a:pt x="924" y="515"/>
                    </a:cubicBezTo>
                    <a:cubicBezTo>
                      <a:pt x="1147" y="515"/>
                      <a:pt x="1393" y="469"/>
                      <a:pt x="1642" y="340"/>
                    </a:cubicBezTo>
                    <a:lnTo>
                      <a:pt x="1633" y="134"/>
                    </a:lnTo>
                    <a:cubicBezTo>
                      <a:pt x="1633" y="134"/>
                      <a:pt x="1633" y="143"/>
                      <a:pt x="1624" y="143"/>
                    </a:cubicBezTo>
                    <a:cubicBezTo>
                      <a:pt x="1396" y="223"/>
                      <a:pt x="1180" y="253"/>
                      <a:pt x="984" y="253"/>
                    </a:cubicBezTo>
                    <a:cubicBezTo>
                      <a:pt x="414" y="253"/>
                      <a:pt x="18" y="1"/>
                      <a:pt x="18" y="1"/>
                    </a:cubicBezTo>
                    <a:close/>
                  </a:path>
                </a:pathLst>
              </a:custGeom>
              <a:solidFill>
                <a:srgbClr val="595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737;p43">
                <a:extLst>
                  <a:ext uri="{FF2B5EF4-FFF2-40B4-BE49-F238E27FC236}">
                    <a16:creationId xmlns:a16="http://schemas.microsoft.com/office/drawing/2014/main" id="{CA5790C3-A234-48CB-AA5E-20D3AECE9F65}"/>
                  </a:ext>
                </a:extLst>
              </p:cNvPr>
              <p:cNvSpPr/>
              <p:nvPr/>
            </p:nvSpPr>
            <p:spPr>
              <a:xfrm>
                <a:off x="1312467" y="4202059"/>
                <a:ext cx="214182" cy="590336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6739" extrusionOk="0">
                    <a:moveTo>
                      <a:pt x="1080" y="1"/>
                    </a:moveTo>
                    <a:cubicBezTo>
                      <a:pt x="798" y="1"/>
                      <a:pt x="519" y="201"/>
                      <a:pt x="375" y="708"/>
                    </a:cubicBezTo>
                    <a:cubicBezTo>
                      <a:pt x="0" y="1992"/>
                      <a:pt x="1410" y="6738"/>
                      <a:pt x="1410" y="6738"/>
                    </a:cubicBezTo>
                    <a:cubicBezTo>
                      <a:pt x="1410" y="6738"/>
                      <a:pt x="1709" y="6623"/>
                      <a:pt x="2030" y="6623"/>
                    </a:cubicBezTo>
                    <a:cubicBezTo>
                      <a:pt x="2172" y="6623"/>
                      <a:pt x="2318" y="6646"/>
                      <a:pt x="2445" y="6711"/>
                    </a:cubicBezTo>
                    <a:cubicBezTo>
                      <a:pt x="2445" y="6711"/>
                      <a:pt x="2106" y="1439"/>
                      <a:pt x="1901" y="770"/>
                    </a:cubicBezTo>
                    <a:cubicBezTo>
                      <a:pt x="1810" y="333"/>
                      <a:pt x="1443" y="1"/>
                      <a:pt x="1080" y="1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738;p43">
                <a:extLst>
                  <a:ext uri="{FF2B5EF4-FFF2-40B4-BE49-F238E27FC236}">
                    <a16:creationId xmlns:a16="http://schemas.microsoft.com/office/drawing/2014/main" id="{2425C3C8-EED5-4D2F-9E19-7E7F9A8996E3}"/>
                  </a:ext>
                </a:extLst>
              </p:cNvPr>
              <p:cNvSpPr/>
              <p:nvPr/>
            </p:nvSpPr>
            <p:spPr>
              <a:xfrm>
                <a:off x="1394547" y="3480158"/>
                <a:ext cx="443168" cy="692478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7905" extrusionOk="0">
                    <a:moveTo>
                      <a:pt x="2534" y="1"/>
                    </a:moveTo>
                    <a:cubicBezTo>
                      <a:pt x="2462" y="1"/>
                      <a:pt x="2400" y="19"/>
                      <a:pt x="2337" y="28"/>
                    </a:cubicBezTo>
                    <a:cubicBezTo>
                      <a:pt x="2052" y="90"/>
                      <a:pt x="1766" y="188"/>
                      <a:pt x="1508" y="322"/>
                    </a:cubicBezTo>
                    <a:cubicBezTo>
                      <a:pt x="660" y="723"/>
                      <a:pt x="0" y="1348"/>
                      <a:pt x="0" y="1348"/>
                    </a:cubicBezTo>
                    <a:lnTo>
                      <a:pt x="473" y="2597"/>
                    </a:lnTo>
                    <a:lnTo>
                      <a:pt x="580" y="2882"/>
                    </a:lnTo>
                    <a:lnTo>
                      <a:pt x="714" y="3230"/>
                    </a:lnTo>
                    <a:lnTo>
                      <a:pt x="785" y="3418"/>
                    </a:lnTo>
                    <a:cubicBezTo>
                      <a:pt x="785" y="3444"/>
                      <a:pt x="794" y="3480"/>
                      <a:pt x="794" y="3516"/>
                    </a:cubicBezTo>
                    <a:cubicBezTo>
                      <a:pt x="946" y="4524"/>
                      <a:pt x="259" y="7334"/>
                      <a:pt x="259" y="7334"/>
                    </a:cubicBezTo>
                    <a:cubicBezTo>
                      <a:pt x="633" y="7691"/>
                      <a:pt x="1775" y="7878"/>
                      <a:pt x="2275" y="7905"/>
                    </a:cubicBezTo>
                    <a:lnTo>
                      <a:pt x="2444" y="7218"/>
                    </a:lnTo>
                    <a:lnTo>
                      <a:pt x="2632" y="7905"/>
                    </a:lnTo>
                    <a:cubicBezTo>
                      <a:pt x="3131" y="7896"/>
                      <a:pt x="4273" y="7753"/>
                      <a:pt x="4648" y="7387"/>
                    </a:cubicBezTo>
                    <a:cubicBezTo>
                      <a:pt x="4648" y="7387"/>
                      <a:pt x="4585" y="7040"/>
                      <a:pt x="4505" y="6549"/>
                    </a:cubicBezTo>
                    <a:cubicBezTo>
                      <a:pt x="4362" y="5621"/>
                      <a:pt x="4166" y="4176"/>
                      <a:pt x="4264" y="3516"/>
                    </a:cubicBezTo>
                    <a:cubicBezTo>
                      <a:pt x="4273" y="3480"/>
                      <a:pt x="4273" y="3444"/>
                      <a:pt x="4282" y="3418"/>
                    </a:cubicBezTo>
                    <a:lnTo>
                      <a:pt x="4354" y="3230"/>
                    </a:lnTo>
                    <a:lnTo>
                      <a:pt x="4478" y="2882"/>
                    </a:lnTo>
                    <a:lnTo>
                      <a:pt x="4585" y="2597"/>
                    </a:lnTo>
                    <a:lnTo>
                      <a:pt x="5058" y="1348"/>
                    </a:lnTo>
                    <a:cubicBezTo>
                      <a:pt x="5058" y="1348"/>
                      <a:pt x="4354" y="679"/>
                      <a:pt x="3479" y="277"/>
                    </a:cubicBezTo>
                    <a:cubicBezTo>
                      <a:pt x="3221" y="161"/>
                      <a:pt x="2953" y="72"/>
                      <a:pt x="2676" y="19"/>
                    </a:cubicBezTo>
                    <a:cubicBezTo>
                      <a:pt x="2632" y="10"/>
                      <a:pt x="2578" y="1"/>
                      <a:pt x="2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739;p43">
                <a:extLst>
                  <a:ext uri="{FF2B5EF4-FFF2-40B4-BE49-F238E27FC236}">
                    <a16:creationId xmlns:a16="http://schemas.microsoft.com/office/drawing/2014/main" id="{A0878940-60EC-488C-B587-F170A1BE2B99}"/>
                  </a:ext>
                </a:extLst>
              </p:cNvPr>
              <p:cNvSpPr/>
              <p:nvPr/>
            </p:nvSpPr>
            <p:spPr>
              <a:xfrm>
                <a:off x="1526558" y="3481735"/>
                <a:ext cx="172835" cy="290832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3320" extrusionOk="0">
                    <a:moveTo>
                      <a:pt x="1169" y="1"/>
                    </a:moveTo>
                    <a:lnTo>
                      <a:pt x="830" y="10"/>
                    </a:lnTo>
                    <a:cubicBezTo>
                      <a:pt x="545" y="72"/>
                      <a:pt x="259" y="170"/>
                      <a:pt x="1" y="304"/>
                    </a:cubicBezTo>
                    <a:cubicBezTo>
                      <a:pt x="188" y="1000"/>
                      <a:pt x="723" y="2864"/>
                      <a:pt x="1027" y="3319"/>
                    </a:cubicBezTo>
                    <a:cubicBezTo>
                      <a:pt x="1027" y="3319"/>
                      <a:pt x="1731" y="1508"/>
                      <a:pt x="1972" y="259"/>
                    </a:cubicBezTo>
                    <a:cubicBezTo>
                      <a:pt x="1714" y="143"/>
                      <a:pt x="1446" y="54"/>
                      <a:pt x="11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740;p43">
                <a:extLst>
                  <a:ext uri="{FF2B5EF4-FFF2-40B4-BE49-F238E27FC236}">
                    <a16:creationId xmlns:a16="http://schemas.microsoft.com/office/drawing/2014/main" id="{FC175B98-67F5-4693-9858-37F0DF895D21}"/>
                  </a:ext>
                </a:extLst>
              </p:cNvPr>
              <p:cNvSpPr/>
              <p:nvPr/>
            </p:nvSpPr>
            <p:spPr>
              <a:xfrm>
                <a:off x="1539873" y="3419277"/>
                <a:ext cx="143051" cy="175901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2008" extrusionOk="0">
                    <a:moveTo>
                      <a:pt x="1508" y="0"/>
                    </a:moveTo>
                    <a:lnTo>
                      <a:pt x="785" y="143"/>
                    </a:lnTo>
                    <a:lnTo>
                      <a:pt x="63" y="54"/>
                    </a:lnTo>
                    <a:lnTo>
                      <a:pt x="54" y="294"/>
                    </a:lnTo>
                    <a:lnTo>
                      <a:pt x="9" y="919"/>
                    </a:lnTo>
                    <a:lnTo>
                      <a:pt x="0" y="1079"/>
                    </a:lnTo>
                    <a:cubicBezTo>
                      <a:pt x="0" y="1079"/>
                      <a:pt x="99" y="1749"/>
                      <a:pt x="848" y="2007"/>
                    </a:cubicBezTo>
                    <a:cubicBezTo>
                      <a:pt x="1481" y="1731"/>
                      <a:pt x="1633" y="1053"/>
                      <a:pt x="1633" y="1053"/>
                    </a:cubicBezTo>
                    <a:lnTo>
                      <a:pt x="1562" y="187"/>
                    </a:lnTo>
                    <a:lnTo>
                      <a:pt x="1508" y="0"/>
                    </a:ln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741;p43">
                <a:extLst>
                  <a:ext uri="{FF2B5EF4-FFF2-40B4-BE49-F238E27FC236}">
                    <a16:creationId xmlns:a16="http://schemas.microsoft.com/office/drawing/2014/main" id="{23FEB25E-C111-4E11-A75A-3D759DE1E3A9}"/>
                  </a:ext>
                </a:extLst>
              </p:cNvPr>
              <p:cNvSpPr/>
              <p:nvPr/>
            </p:nvSpPr>
            <p:spPr>
              <a:xfrm>
                <a:off x="1506235" y="3502846"/>
                <a:ext cx="110288" cy="27594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3150" extrusionOk="0">
                    <a:moveTo>
                      <a:pt x="259" y="1"/>
                    </a:moveTo>
                    <a:lnTo>
                      <a:pt x="28" y="170"/>
                    </a:lnTo>
                    <a:lnTo>
                      <a:pt x="1" y="1053"/>
                    </a:lnTo>
                    <a:lnTo>
                      <a:pt x="340" y="1294"/>
                    </a:lnTo>
                    <a:lnTo>
                      <a:pt x="179" y="2035"/>
                    </a:lnTo>
                    <a:lnTo>
                      <a:pt x="1259" y="3150"/>
                    </a:lnTo>
                    <a:lnTo>
                      <a:pt x="259" y="1"/>
                    </a:lnTo>
                    <a:close/>
                    <a:moveTo>
                      <a:pt x="1259" y="3150"/>
                    </a:moveTo>
                    <a:lnTo>
                      <a:pt x="1259" y="3150"/>
                    </a:lnTo>
                    <a:lnTo>
                      <a:pt x="1259" y="3150"/>
                    </a:ln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742;p43">
                <a:extLst>
                  <a:ext uri="{FF2B5EF4-FFF2-40B4-BE49-F238E27FC236}">
                    <a16:creationId xmlns:a16="http://schemas.microsoft.com/office/drawing/2014/main" id="{83731873-55F3-4038-A242-A048ECB18AEB}"/>
                  </a:ext>
                </a:extLst>
              </p:cNvPr>
              <p:cNvSpPr/>
              <p:nvPr/>
            </p:nvSpPr>
            <p:spPr>
              <a:xfrm>
                <a:off x="1616434" y="3496627"/>
                <a:ext cx="105558" cy="282160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3221" extrusionOk="0">
                    <a:moveTo>
                      <a:pt x="893" y="0"/>
                    </a:moveTo>
                    <a:lnTo>
                      <a:pt x="1" y="3221"/>
                    </a:lnTo>
                    <a:lnTo>
                      <a:pt x="1071" y="2106"/>
                    </a:lnTo>
                    <a:lnTo>
                      <a:pt x="875" y="1329"/>
                    </a:lnTo>
                    <a:lnTo>
                      <a:pt x="1205" y="1071"/>
                    </a:lnTo>
                    <a:lnTo>
                      <a:pt x="1134" y="161"/>
                    </a:lnTo>
                    <a:lnTo>
                      <a:pt x="893" y="0"/>
                    </a:ln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743;p43">
                <a:extLst>
                  <a:ext uri="{FF2B5EF4-FFF2-40B4-BE49-F238E27FC236}">
                    <a16:creationId xmlns:a16="http://schemas.microsoft.com/office/drawing/2014/main" id="{2D7AA146-E1F8-4807-938C-B8BE5ECD2E29}"/>
                  </a:ext>
                </a:extLst>
              </p:cNvPr>
              <p:cNvSpPr/>
              <p:nvPr/>
            </p:nvSpPr>
            <p:spPr>
              <a:xfrm>
                <a:off x="1540661" y="3440301"/>
                <a:ext cx="136043" cy="75686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864" extrusionOk="0">
                    <a:moveTo>
                      <a:pt x="1499" y="1"/>
                    </a:moveTo>
                    <a:lnTo>
                      <a:pt x="776" y="144"/>
                    </a:lnTo>
                    <a:lnTo>
                      <a:pt x="45" y="54"/>
                    </a:lnTo>
                    <a:lnTo>
                      <a:pt x="0" y="679"/>
                    </a:lnTo>
                    <a:cubicBezTo>
                      <a:pt x="279" y="812"/>
                      <a:pt x="509" y="864"/>
                      <a:pt x="698" y="864"/>
                    </a:cubicBezTo>
                    <a:cubicBezTo>
                      <a:pt x="1323" y="864"/>
                      <a:pt x="1512" y="298"/>
                      <a:pt x="1553" y="188"/>
                    </a:cubicBezTo>
                    <a:lnTo>
                      <a:pt x="1499" y="1"/>
                    </a:ln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744;p43">
                <a:extLst>
                  <a:ext uri="{FF2B5EF4-FFF2-40B4-BE49-F238E27FC236}">
                    <a16:creationId xmlns:a16="http://schemas.microsoft.com/office/drawing/2014/main" id="{C2064BBE-103A-489A-96D3-A684C2BBB608}"/>
                  </a:ext>
                </a:extLst>
              </p:cNvPr>
              <p:cNvSpPr/>
              <p:nvPr/>
            </p:nvSpPr>
            <p:spPr>
              <a:xfrm>
                <a:off x="1694572" y="3340350"/>
                <a:ext cx="71832" cy="72182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4" extrusionOk="0">
                    <a:moveTo>
                      <a:pt x="424" y="1"/>
                    </a:moveTo>
                    <a:cubicBezTo>
                      <a:pt x="159" y="1"/>
                      <a:pt x="1" y="410"/>
                      <a:pt x="1" y="410"/>
                    </a:cubicBezTo>
                    <a:lnTo>
                      <a:pt x="10" y="803"/>
                    </a:lnTo>
                    <a:cubicBezTo>
                      <a:pt x="53" y="817"/>
                      <a:pt x="95" y="823"/>
                      <a:pt x="136" y="823"/>
                    </a:cubicBezTo>
                    <a:cubicBezTo>
                      <a:pt x="563" y="823"/>
                      <a:pt x="820" y="116"/>
                      <a:pt x="518" y="18"/>
                    </a:cubicBezTo>
                    <a:cubicBezTo>
                      <a:pt x="485" y="6"/>
                      <a:pt x="454" y="1"/>
                      <a:pt x="424" y="1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745;p43">
                <a:extLst>
                  <a:ext uri="{FF2B5EF4-FFF2-40B4-BE49-F238E27FC236}">
                    <a16:creationId xmlns:a16="http://schemas.microsoft.com/office/drawing/2014/main" id="{B941D48E-9BCA-4137-A455-56D721091518}"/>
                  </a:ext>
                </a:extLst>
              </p:cNvPr>
              <p:cNvSpPr/>
              <p:nvPr/>
            </p:nvSpPr>
            <p:spPr>
              <a:xfrm>
                <a:off x="1457005" y="3341577"/>
                <a:ext cx="61057" cy="70868"/>
              </a:xfrm>
              <a:custGeom>
                <a:avLst/>
                <a:gdLst/>
                <a:ahLst/>
                <a:cxnLst/>
                <a:rect l="l" t="t" r="r" b="b"/>
                <a:pathLst>
                  <a:path w="697" h="809" extrusionOk="0">
                    <a:moveTo>
                      <a:pt x="244" y="1"/>
                    </a:moveTo>
                    <a:cubicBezTo>
                      <a:pt x="209" y="1"/>
                      <a:pt x="173" y="7"/>
                      <a:pt x="135" y="22"/>
                    </a:cubicBezTo>
                    <a:cubicBezTo>
                      <a:pt x="28" y="66"/>
                      <a:pt x="1" y="191"/>
                      <a:pt x="28" y="325"/>
                    </a:cubicBezTo>
                    <a:cubicBezTo>
                      <a:pt x="80" y="551"/>
                      <a:pt x="285" y="808"/>
                      <a:pt x="546" y="808"/>
                    </a:cubicBezTo>
                    <a:cubicBezTo>
                      <a:pt x="595" y="808"/>
                      <a:pt x="645" y="799"/>
                      <a:pt x="697" y="780"/>
                    </a:cubicBezTo>
                    <a:lnTo>
                      <a:pt x="688" y="387"/>
                    </a:lnTo>
                    <a:cubicBezTo>
                      <a:pt x="688" y="387"/>
                      <a:pt x="670" y="343"/>
                      <a:pt x="625" y="289"/>
                    </a:cubicBezTo>
                    <a:cubicBezTo>
                      <a:pt x="558" y="170"/>
                      <a:pt x="422" y="1"/>
                      <a:pt x="244" y="1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746;p43">
                <a:extLst>
                  <a:ext uri="{FF2B5EF4-FFF2-40B4-BE49-F238E27FC236}">
                    <a16:creationId xmlns:a16="http://schemas.microsoft.com/office/drawing/2014/main" id="{C0147150-6ECB-4F79-BE6F-95F688219104}"/>
                  </a:ext>
                </a:extLst>
              </p:cNvPr>
              <p:cNvSpPr/>
              <p:nvPr/>
            </p:nvSpPr>
            <p:spPr>
              <a:xfrm>
                <a:off x="1476539" y="3363739"/>
                <a:ext cx="35303" cy="2663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304" extrusionOk="0">
                    <a:moveTo>
                      <a:pt x="34" y="0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0" y="1"/>
                      <a:pt x="1" y="10"/>
                      <a:pt x="1" y="18"/>
                    </a:cubicBezTo>
                    <a:cubicBezTo>
                      <a:pt x="1" y="27"/>
                      <a:pt x="19" y="36"/>
                      <a:pt x="28" y="36"/>
                    </a:cubicBezTo>
                    <a:cubicBezTo>
                      <a:pt x="90" y="36"/>
                      <a:pt x="144" y="45"/>
                      <a:pt x="188" y="72"/>
                    </a:cubicBezTo>
                    <a:cubicBezTo>
                      <a:pt x="108" y="143"/>
                      <a:pt x="152" y="286"/>
                      <a:pt x="152" y="295"/>
                    </a:cubicBezTo>
                    <a:cubicBezTo>
                      <a:pt x="161" y="304"/>
                      <a:pt x="161" y="304"/>
                      <a:pt x="170" y="304"/>
                    </a:cubicBezTo>
                    <a:lnTo>
                      <a:pt x="179" y="304"/>
                    </a:lnTo>
                    <a:cubicBezTo>
                      <a:pt x="188" y="304"/>
                      <a:pt x="197" y="286"/>
                      <a:pt x="188" y="277"/>
                    </a:cubicBezTo>
                    <a:cubicBezTo>
                      <a:pt x="188" y="277"/>
                      <a:pt x="144" y="143"/>
                      <a:pt x="224" y="90"/>
                    </a:cubicBezTo>
                    <a:cubicBezTo>
                      <a:pt x="313" y="143"/>
                      <a:pt x="367" y="224"/>
                      <a:pt x="367" y="224"/>
                    </a:cubicBezTo>
                    <a:cubicBezTo>
                      <a:pt x="367" y="233"/>
                      <a:pt x="375" y="233"/>
                      <a:pt x="384" y="233"/>
                    </a:cubicBezTo>
                    <a:cubicBezTo>
                      <a:pt x="384" y="233"/>
                      <a:pt x="393" y="233"/>
                      <a:pt x="393" y="224"/>
                    </a:cubicBezTo>
                    <a:cubicBezTo>
                      <a:pt x="402" y="224"/>
                      <a:pt x="402" y="206"/>
                      <a:pt x="402" y="197"/>
                    </a:cubicBezTo>
                    <a:cubicBezTo>
                      <a:pt x="394" y="188"/>
                      <a:pt x="257" y="0"/>
                      <a:pt x="34" y="0"/>
                    </a:cubicBezTo>
                    <a:close/>
                  </a:path>
                </a:pathLst>
              </a:custGeom>
              <a:solidFill>
                <a:srgbClr val="D47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47;p43">
                <a:extLst>
                  <a:ext uri="{FF2B5EF4-FFF2-40B4-BE49-F238E27FC236}">
                    <a16:creationId xmlns:a16="http://schemas.microsoft.com/office/drawing/2014/main" id="{DAEB3398-1FF4-4479-90C1-78063F39E9F6}"/>
                  </a:ext>
                </a:extLst>
              </p:cNvPr>
              <p:cNvSpPr/>
              <p:nvPr/>
            </p:nvSpPr>
            <p:spPr>
              <a:xfrm>
                <a:off x="1505447" y="3213683"/>
                <a:ext cx="199378" cy="289255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3302" extrusionOk="0">
                    <a:moveTo>
                      <a:pt x="1112" y="0"/>
                    </a:moveTo>
                    <a:cubicBezTo>
                      <a:pt x="1104" y="0"/>
                      <a:pt x="1097" y="1"/>
                      <a:pt x="1089" y="1"/>
                    </a:cubicBezTo>
                    <a:cubicBezTo>
                      <a:pt x="474" y="19"/>
                      <a:pt x="1" y="777"/>
                      <a:pt x="28" y="1687"/>
                    </a:cubicBezTo>
                    <a:cubicBezTo>
                      <a:pt x="54" y="2586"/>
                      <a:pt x="559" y="3302"/>
                      <a:pt x="1165" y="3302"/>
                    </a:cubicBezTo>
                    <a:cubicBezTo>
                      <a:pt x="1172" y="3302"/>
                      <a:pt x="1180" y="3302"/>
                      <a:pt x="1187" y="3302"/>
                    </a:cubicBezTo>
                    <a:cubicBezTo>
                      <a:pt x="1803" y="3284"/>
                      <a:pt x="2276" y="2525"/>
                      <a:pt x="2249" y="1615"/>
                    </a:cubicBezTo>
                    <a:cubicBezTo>
                      <a:pt x="2223" y="717"/>
                      <a:pt x="1717" y="0"/>
                      <a:pt x="1112" y="0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48;p43">
                <a:extLst>
                  <a:ext uri="{FF2B5EF4-FFF2-40B4-BE49-F238E27FC236}">
                    <a16:creationId xmlns:a16="http://schemas.microsoft.com/office/drawing/2014/main" id="{F43902CD-D0D3-4225-8B62-53F2FCFD4D61}"/>
                  </a:ext>
                </a:extLst>
              </p:cNvPr>
              <p:cNvSpPr/>
              <p:nvPr/>
            </p:nvSpPr>
            <p:spPr>
              <a:xfrm>
                <a:off x="1465589" y="3167518"/>
                <a:ext cx="276028" cy="207262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366" extrusionOk="0">
                    <a:moveTo>
                      <a:pt x="1787" y="0"/>
                    </a:moveTo>
                    <a:cubicBezTo>
                      <a:pt x="1712" y="0"/>
                      <a:pt x="1629" y="9"/>
                      <a:pt x="1535" y="28"/>
                    </a:cubicBezTo>
                    <a:cubicBezTo>
                      <a:pt x="1250" y="82"/>
                      <a:pt x="1009" y="180"/>
                      <a:pt x="831" y="296"/>
                    </a:cubicBezTo>
                    <a:cubicBezTo>
                      <a:pt x="822" y="296"/>
                      <a:pt x="813" y="296"/>
                      <a:pt x="813" y="314"/>
                    </a:cubicBezTo>
                    <a:cubicBezTo>
                      <a:pt x="260" y="555"/>
                      <a:pt x="54" y="1170"/>
                      <a:pt x="28" y="1331"/>
                    </a:cubicBezTo>
                    <a:cubicBezTo>
                      <a:pt x="1" y="1500"/>
                      <a:pt x="197" y="2000"/>
                      <a:pt x="197" y="2000"/>
                    </a:cubicBezTo>
                    <a:cubicBezTo>
                      <a:pt x="429" y="2009"/>
                      <a:pt x="500" y="2366"/>
                      <a:pt x="500" y="2366"/>
                    </a:cubicBezTo>
                    <a:cubicBezTo>
                      <a:pt x="625" y="2142"/>
                      <a:pt x="679" y="1955"/>
                      <a:pt x="688" y="1812"/>
                    </a:cubicBezTo>
                    <a:cubicBezTo>
                      <a:pt x="708" y="1813"/>
                      <a:pt x="728" y="1814"/>
                      <a:pt x="749" y="1814"/>
                    </a:cubicBezTo>
                    <a:cubicBezTo>
                      <a:pt x="1128" y="1814"/>
                      <a:pt x="1489" y="1657"/>
                      <a:pt x="1625" y="1420"/>
                    </a:cubicBezTo>
                    <a:cubicBezTo>
                      <a:pt x="1812" y="1054"/>
                      <a:pt x="2088" y="1045"/>
                      <a:pt x="2088" y="1045"/>
                    </a:cubicBezTo>
                    <a:cubicBezTo>
                      <a:pt x="2258" y="1375"/>
                      <a:pt x="2579" y="1518"/>
                      <a:pt x="2579" y="1518"/>
                    </a:cubicBezTo>
                    <a:cubicBezTo>
                      <a:pt x="2427" y="1928"/>
                      <a:pt x="2695" y="2330"/>
                      <a:pt x="2695" y="2330"/>
                    </a:cubicBezTo>
                    <a:cubicBezTo>
                      <a:pt x="2749" y="2107"/>
                      <a:pt x="2963" y="1982"/>
                      <a:pt x="2963" y="1982"/>
                    </a:cubicBezTo>
                    <a:cubicBezTo>
                      <a:pt x="2963" y="1982"/>
                      <a:pt x="3150" y="1500"/>
                      <a:pt x="3141" y="1286"/>
                    </a:cubicBezTo>
                    <a:cubicBezTo>
                      <a:pt x="3132" y="1072"/>
                      <a:pt x="3034" y="599"/>
                      <a:pt x="2891" y="501"/>
                    </a:cubicBezTo>
                    <a:cubicBezTo>
                      <a:pt x="2807" y="451"/>
                      <a:pt x="2670" y="440"/>
                      <a:pt x="2566" y="440"/>
                    </a:cubicBezTo>
                    <a:cubicBezTo>
                      <a:pt x="2482" y="440"/>
                      <a:pt x="2418" y="447"/>
                      <a:pt x="2418" y="447"/>
                    </a:cubicBezTo>
                    <a:cubicBezTo>
                      <a:pt x="2418" y="447"/>
                      <a:pt x="2329" y="0"/>
                      <a:pt x="1787" y="0"/>
                    </a:cubicBezTo>
                    <a:close/>
                  </a:path>
                </a:pathLst>
              </a:custGeom>
              <a:solidFill>
                <a:srgbClr val="6138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2" name="Google Shape;2749;p43">
                <a:extLst>
                  <a:ext uri="{FF2B5EF4-FFF2-40B4-BE49-F238E27FC236}">
                    <a16:creationId xmlns:a16="http://schemas.microsoft.com/office/drawing/2014/main" id="{C11D8503-239D-42E5-8996-F7FECD02A066}"/>
                  </a:ext>
                </a:extLst>
              </p:cNvPr>
              <p:cNvGrpSpPr/>
              <p:nvPr/>
            </p:nvGrpSpPr>
            <p:grpSpPr>
              <a:xfrm>
                <a:off x="1524981" y="3328262"/>
                <a:ext cx="208748" cy="115280"/>
                <a:chOff x="1524981" y="3328262"/>
                <a:chExt cx="208748" cy="115280"/>
              </a:xfrm>
            </p:grpSpPr>
            <p:sp>
              <p:nvSpPr>
                <p:cNvPr id="300" name="Google Shape;2750;p43">
                  <a:extLst>
                    <a:ext uri="{FF2B5EF4-FFF2-40B4-BE49-F238E27FC236}">
                      <a16:creationId xmlns:a16="http://schemas.microsoft.com/office/drawing/2014/main" id="{C74DC39B-9C57-484D-AC91-A09D5142F84B}"/>
                    </a:ext>
                  </a:extLst>
                </p:cNvPr>
                <p:cNvSpPr/>
                <p:nvPr/>
              </p:nvSpPr>
              <p:spPr>
                <a:xfrm>
                  <a:off x="1700091" y="3362163"/>
                  <a:ext cx="33638" cy="27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313" extrusionOk="0">
                      <a:moveTo>
                        <a:pt x="366" y="1"/>
                      </a:moveTo>
                      <a:cubicBezTo>
                        <a:pt x="134" y="1"/>
                        <a:pt x="9" y="215"/>
                        <a:pt x="0" y="224"/>
                      </a:cubicBezTo>
                      <a:cubicBezTo>
                        <a:pt x="0" y="233"/>
                        <a:pt x="0" y="242"/>
                        <a:pt x="9" y="251"/>
                      </a:cubicBezTo>
                      <a:lnTo>
                        <a:pt x="18" y="251"/>
                      </a:lnTo>
                      <a:cubicBezTo>
                        <a:pt x="27" y="251"/>
                        <a:pt x="27" y="251"/>
                        <a:pt x="36" y="242"/>
                      </a:cubicBezTo>
                      <a:cubicBezTo>
                        <a:pt x="36" y="242"/>
                        <a:pt x="80" y="161"/>
                        <a:pt x="170" y="99"/>
                      </a:cubicBezTo>
                      <a:cubicBezTo>
                        <a:pt x="250" y="152"/>
                        <a:pt x="214" y="286"/>
                        <a:pt x="214" y="286"/>
                      </a:cubicBezTo>
                      <a:cubicBezTo>
                        <a:pt x="214" y="304"/>
                        <a:pt x="214" y="313"/>
                        <a:pt x="223" y="313"/>
                      </a:cubicBezTo>
                      <a:lnTo>
                        <a:pt x="232" y="313"/>
                      </a:lnTo>
                      <a:cubicBezTo>
                        <a:pt x="241" y="313"/>
                        <a:pt x="250" y="313"/>
                        <a:pt x="250" y="304"/>
                      </a:cubicBezTo>
                      <a:cubicBezTo>
                        <a:pt x="250" y="295"/>
                        <a:pt x="295" y="152"/>
                        <a:pt x="205" y="81"/>
                      </a:cubicBezTo>
                      <a:cubicBezTo>
                        <a:pt x="250" y="54"/>
                        <a:pt x="304" y="36"/>
                        <a:pt x="357" y="36"/>
                      </a:cubicBezTo>
                      <a:lnTo>
                        <a:pt x="366" y="36"/>
                      </a:lnTo>
                      <a:cubicBezTo>
                        <a:pt x="375" y="36"/>
                        <a:pt x="384" y="28"/>
                        <a:pt x="384" y="19"/>
                      </a:cubicBezTo>
                      <a:cubicBezTo>
                        <a:pt x="384" y="10"/>
                        <a:pt x="375" y="1"/>
                        <a:pt x="366" y="1"/>
                      </a:cubicBezTo>
                      <a:close/>
                    </a:path>
                  </a:pathLst>
                </a:custGeom>
                <a:solidFill>
                  <a:srgbClr val="D472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2751;p43">
                  <a:extLst>
                    <a:ext uri="{FF2B5EF4-FFF2-40B4-BE49-F238E27FC236}">
                      <a16:creationId xmlns:a16="http://schemas.microsoft.com/office/drawing/2014/main" id="{6CF6CFB5-55C3-4606-B5E2-5A0DF2FBD8BA}"/>
                    </a:ext>
                  </a:extLst>
                </p:cNvPr>
                <p:cNvSpPr/>
                <p:nvPr/>
              </p:nvSpPr>
              <p:spPr>
                <a:xfrm>
                  <a:off x="1629749" y="3360586"/>
                  <a:ext cx="32149" cy="14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162" extrusionOk="0">
                      <a:moveTo>
                        <a:pt x="179" y="1"/>
                      </a:moveTo>
                      <a:cubicBezTo>
                        <a:pt x="134" y="1"/>
                        <a:pt x="90" y="28"/>
                        <a:pt x="63" y="54"/>
                      </a:cubicBezTo>
                      <a:cubicBezTo>
                        <a:pt x="27" y="81"/>
                        <a:pt x="9" y="126"/>
                        <a:pt x="0" y="162"/>
                      </a:cubicBezTo>
                      <a:cubicBezTo>
                        <a:pt x="54" y="108"/>
                        <a:pt x="116" y="63"/>
                        <a:pt x="179" y="63"/>
                      </a:cubicBezTo>
                      <a:cubicBezTo>
                        <a:pt x="241" y="63"/>
                        <a:pt x="304" y="99"/>
                        <a:pt x="366" y="153"/>
                      </a:cubicBezTo>
                      <a:cubicBezTo>
                        <a:pt x="357" y="108"/>
                        <a:pt x="330" y="72"/>
                        <a:pt x="304" y="46"/>
                      </a:cubicBezTo>
                      <a:cubicBezTo>
                        <a:pt x="268" y="19"/>
                        <a:pt x="223" y="1"/>
                        <a:pt x="179" y="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2752;p43">
                  <a:extLst>
                    <a:ext uri="{FF2B5EF4-FFF2-40B4-BE49-F238E27FC236}">
                      <a16:creationId xmlns:a16="http://schemas.microsoft.com/office/drawing/2014/main" id="{92575EDB-7569-41A3-85C6-49D0A4214B71}"/>
                    </a:ext>
                  </a:extLst>
                </p:cNvPr>
                <p:cNvSpPr/>
                <p:nvPr/>
              </p:nvSpPr>
              <p:spPr>
                <a:xfrm>
                  <a:off x="1545304" y="3365141"/>
                  <a:ext cx="30572" cy="13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155" extrusionOk="0">
                      <a:moveTo>
                        <a:pt x="189" y="1"/>
                      </a:moveTo>
                      <a:cubicBezTo>
                        <a:pt x="182" y="1"/>
                        <a:pt x="176" y="1"/>
                        <a:pt x="170" y="2"/>
                      </a:cubicBezTo>
                      <a:cubicBezTo>
                        <a:pt x="117" y="2"/>
                        <a:pt x="72" y="20"/>
                        <a:pt x="45" y="56"/>
                      </a:cubicBezTo>
                      <a:cubicBezTo>
                        <a:pt x="19" y="83"/>
                        <a:pt x="1" y="118"/>
                        <a:pt x="1" y="154"/>
                      </a:cubicBezTo>
                      <a:cubicBezTo>
                        <a:pt x="54" y="101"/>
                        <a:pt x="108" y="65"/>
                        <a:pt x="170" y="56"/>
                      </a:cubicBezTo>
                      <a:cubicBezTo>
                        <a:pt x="233" y="56"/>
                        <a:pt x="286" y="92"/>
                        <a:pt x="349" y="145"/>
                      </a:cubicBezTo>
                      <a:cubicBezTo>
                        <a:pt x="340" y="110"/>
                        <a:pt x="322" y="74"/>
                        <a:pt x="295" y="47"/>
                      </a:cubicBezTo>
                      <a:cubicBezTo>
                        <a:pt x="272" y="24"/>
                        <a:pt x="229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2753;p43">
                  <a:extLst>
                    <a:ext uri="{FF2B5EF4-FFF2-40B4-BE49-F238E27FC236}">
                      <a16:creationId xmlns:a16="http://schemas.microsoft.com/office/drawing/2014/main" id="{2E9BDE5C-48F3-46EA-9983-6724AAD07056}"/>
                    </a:ext>
                  </a:extLst>
                </p:cNvPr>
                <p:cNvSpPr/>
                <p:nvPr/>
              </p:nvSpPr>
              <p:spPr>
                <a:xfrm>
                  <a:off x="1524981" y="3391070"/>
                  <a:ext cx="18834" cy="6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" h="76" extrusionOk="0">
                      <a:moveTo>
                        <a:pt x="108" y="1"/>
                      </a:moveTo>
                      <a:cubicBezTo>
                        <a:pt x="54" y="1"/>
                        <a:pt x="10" y="10"/>
                        <a:pt x="1" y="28"/>
                      </a:cubicBezTo>
                      <a:cubicBezTo>
                        <a:pt x="1" y="45"/>
                        <a:pt x="45" y="63"/>
                        <a:pt x="99" y="72"/>
                      </a:cubicBezTo>
                      <a:cubicBezTo>
                        <a:pt x="116" y="75"/>
                        <a:pt x="131" y="76"/>
                        <a:pt x="145" y="76"/>
                      </a:cubicBezTo>
                      <a:cubicBezTo>
                        <a:pt x="182" y="76"/>
                        <a:pt x="206" y="67"/>
                        <a:pt x="206" y="54"/>
                      </a:cubicBezTo>
                      <a:cubicBezTo>
                        <a:pt x="215" y="28"/>
                        <a:pt x="170" y="10"/>
                        <a:pt x="108" y="1"/>
                      </a:cubicBezTo>
                      <a:close/>
                    </a:path>
                  </a:pathLst>
                </a:custGeom>
                <a:solidFill>
                  <a:srgbClr val="D472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2754;p43">
                  <a:extLst>
                    <a:ext uri="{FF2B5EF4-FFF2-40B4-BE49-F238E27FC236}">
                      <a16:creationId xmlns:a16="http://schemas.microsoft.com/office/drawing/2014/main" id="{28E90128-F2CF-4816-809B-23795A350850}"/>
                    </a:ext>
                  </a:extLst>
                </p:cNvPr>
                <p:cNvSpPr/>
                <p:nvPr/>
              </p:nvSpPr>
              <p:spPr>
                <a:xfrm>
                  <a:off x="1526558" y="3403334"/>
                  <a:ext cx="18046" cy="6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79" extrusionOk="0">
                      <a:moveTo>
                        <a:pt x="139" y="0"/>
                      </a:moveTo>
                      <a:cubicBezTo>
                        <a:pt x="127" y="0"/>
                        <a:pt x="113" y="1"/>
                        <a:pt x="99" y="4"/>
                      </a:cubicBezTo>
                      <a:cubicBezTo>
                        <a:pt x="36" y="13"/>
                        <a:pt x="1" y="39"/>
                        <a:pt x="1" y="57"/>
                      </a:cubicBezTo>
                      <a:cubicBezTo>
                        <a:pt x="1" y="70"/>
                        <a:pt x="29" y="78"/>
                        <a:pt x="66" y="78"/>
                      </a:cubicBezTo>
                      <a:cubicBezTo>
                        <a:pt x="79" y="78"/>
                        <a:pt x="93" y="77"/>
                        <a:pt x="108" y="75"/>
                      </a:cubicBezTo>
                      <a:cubicBezTo>
                        <a:pt x="161" y="66"/>
                        <a:pt x="206" y="39"/>
                        <a:pt x="206" y="21"/>
                      </a:cubicBezTo>
                      <a:cubicBezTo>
                        <a:pt x="199" y="8"/>
                        <a:pt x="174" y="0"/>
                        <a:pt x="139" y="0"/>
                      </a:cubicBezTo>
                      <a:close/>
                    </a:path>
                  </a:pathLst>
                </a:custGeom>
                <a:solidFill>
                  <a:srgbClr val="D472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2755;p43">
                  <a:extLst>
                    <a:ext uri="{FF2B5EF4-FFF2-40B4-BE49-F238E27FC236}">
                      <a16:creationId xmlns:a16="http://schemas.microsoft.com/office/drawing/2014/main" id="{80ED4278-FEDC-43FD-A1C1-14152034348F}"/>
                    </a:ext>
                  </a:extLst>
                </p:cNvPr>
                <p:cNvSpPr/>
                <p:nvPr/>
              </p:nvSpPr>
              <p:spPr>
                <a:xfrm>
                  <a:off x="1668818" y="3399392"/>
                  <a:ext cx="18834" cy="6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" h="70" extrusionOk="0">
                      <a:moveTo>
                        <a:pt x="70" y="0"/>
                      </a:moveTo>
                      <a:cubicBezTo>
                        <a:pt x="33" y="0"/>
                        <a:pt x="9" y="9"/>
                        <a:pt x="9" y="22"/>
                      </a:cubicBezTo>
                      <a:cubicBezTo>
                        <a:pt x="0" y="40"/>
                        <a:pt x="45" y="66"/>
                        <a:pt x="107" y="66"/>
                      </a:cubicBezTo>
                      <a:cubicBezTo>
                        <a:pt x="122" y="69"/>
                        <a:pt x="135" y="70"/>
                        <a:pt x="148" y="70"/>
                      </a:cubicBezTo>
                      <a:cubicBezTo>
                        <a:pt x="182" y="70"/>
                        <a:pt x="208" y="62"/>
                        <a:pt x="214" y="49"/>
                      </a:cubicBezTo>
                      <a:cubicBezTo>
                        <a:pt x="214" y="31"/>
                        <a:pt x="170" y="4"/>
                        <a:pt x="116" y="4"/>
                      </a:cubicBezTo>
                      <a:cubicBezTo>
                        <a:pt x="100" y="2"/>
                        <a:pt x="8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472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2756;p43">
                  <a:extLst>
                    <a:ext uri="{FF2B5EF4-FFF2-40B4-BE49-F238E27FC236}">
                      <a16:creationId xmlns:a16="http://schemas.microsoft.com/office/drawing/2014/main" id="{7DEF7640-BE7E-404D-8A70-6BA11669B8F1}"/>
                    </a:ext>
                  </a:extLst>
                </p:cNvPr>
                <p:cNvSpPr/>
                <p:nvPr/>
              </p:nvSpPr>
              <p:spPr>
                <a:xfrm>
                  <a:off x="1668030" y="3386865"/>
                  <a:ext cx="18046" cy="7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80" extrusionOk="0">
                      <a:moveTo>
                        <a:pt x="141" y="1"/>
                      </a:moveTo>
                      <a:cubicBezTo>
                        <a:pt x="127" y="1"/>
                        <a:pt x="113" y="2"/>
                        <a:pt x="99" y="4"/>
                      </a:cubicBezTo>
                      <a:cubicBezTo>
                        <a:pt x="45" y="13"/>
                        <a:pt x="0" y="40"/>
                        <a:pt x="0" y="58"/>
                      </a:cubicBezTo>
                      <a:cubicBezTo>
                        <a:pt x="7" y="71"/>
                        <a:pt x="33" y="79"/>
                        <a:pt x="67" y="79"/>
                      </a:cubicBezTo>
                      <a:cubicBezTo>
                        <a:pt x="79" y="79"/>
                        <a:pt x="93" y="78"/>
                        <a:pt x="107" y="76"/>
                      </a:cubicBezTo>
                      <a:cubicBezTo>
                        <a:pt x="170" y="58"/>
                        <a:pt x="206" y="40"/>
                        <a:pt x="206" y="22"/>
                      </a:cubicBezTo>
                      <a:cubicBezTo>
                        <a:pt x="206" y="9"/>
                        <a:pt x="177" y="1"/>
                        <a:pt x="141" y="1"/>
                      </a:cubicBezTo>
                      <a:close/>
                    </a:path>
                  </a:pathLst>
                </a:custGeom>
                <a:solidFill>
                  <a:srgbClr val="D472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2757;p43">
                  <a:extLst>
                    <a:ext uri="{FF2B5EF4-FFF2-40B4-BE49-F238E27FC236}">
                      <a16:creationId xmlns:a16="http://schemas.microsoft.com/office/drawing/2014/main" id="{ACD0D4A3-7583-4672-ADF6-75DBF578EAD9}"/>
                    </a:ext>
                  </a:extLst>
                </p:cNvPr>
                <p:cNvSpPr/>
                <p:nvPr/>
              </p:nvSpPr>
              <p:spPr>
                <a:xfrm>
                  <a:off x="1595323" y="3357958"/>
                  <a:ext cx="27506" cy="58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665" extrusionOk="0">
                      <a:moveTo>
                        <a:pt x="64" y="0"/>
                      </a:moveTo>
                      <a:cubicBezTo>
                        <a:pt x="58" y="0"/>
                        <a:pt x="52" y="7"/>
                        <a:pt x="45" y="13"/>
                      </a:cubicBezTo>
                      <a:cubicBezTo>
                        <a:pt x="45" y="22"/>
                        <a:pt x="1" y="183"/>
                        <a:pt x="28" y="468"/>
                      </a:cubicBezTo>
                      <a:cubicBezTo>
                        <a:pt x="36" y="638"/>
                        <a:pt x="108" y="664"/>
                        <a:pt x="135" y="664"/>
                      </a:cubicBezTo>
                      <a:lnTo>
                        <a:pt x="144" y="664"/>
                      </a:lnTo>
                      <a:cubicBezTo>
                        <a:pt x="215" y="664"/>
                        <a:pt x="286" y="566"/>
                        <a:pt x="313" y="432"/>
                      </a:cubicBezTo>
                      <a:cubicBezTo>
                        <a:pt x="313" y="415"/>
                        <a:pt x="304" y="406"/>
                        <a:pt x="295" y="406"/>
                      </a:cubicBezTo>
                      <a:cubicBezTo>
                        <a:pt x="286" y="406"/>
                        <a:pt x="277" y="415"/>
                        <a:pt x="268" y="423"/>
                      </a:cubicBezTo>
                      <a:cubicBezTo>
                        <a:pt x="251" y="548"/>
                        <a:pt x="179" y="629"/>
                        <a:pt x="135" y="629"/>
                      </a:cubicBezTo>
                      <a:cubicBezTo>
                        <a:pt x="108" y="629"/>
                        <a:pt x="72" y="584"/>
                        <a:pt x="63" y="459"/>
                      </a:cubicBezTo>
                      <a:cubicBezTo>
                        <a:pt x="45" y="183"/>
                        <a:pt x="81" y="22"/>
                        <a:pt x="81" y="22"/>
                      </a:cubicBezTo>
                      <a:cubicBezTo>
                        <a:pt x="90" y="13"/>
                        <a:pt x="81" y="4"/>
                        <a:pt x="72" y="4"/>
                      </a:cubicBezTo>
                      <a:cubicBezTo>
                        <a:pt x="70" y="2"/>
                        <a:pt x="67" y="0"/>
                        <a:pt x="64" y="0"/>
                      </a:cubicBezTo>
                      <a:close/>
                    </a:path>
                  </a:pathLst>
                </a:custGeom>
                <a:solidFill>
                  <a:srgbClr val="D472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2758;p43">
                  <a:extLst>
                    <a:ext uri="{FF2B5EF4-FFF2-40B4-BE49-F238E27FC236}">
                      <a16:creationId xmlns:a16="http://schemas.microsoft.com/office/drawing/2014/main" id="{C616C1E8-D1FE-419C-883A-EF47E065B29F}"/>
                    </a:ext>
                  </a:extLst>
                </p:cNvPr>
                <p:cNvSpPr/>
                <p:nvPr/>
              </p:nvSpPr>
              <p:spPr>
                <a:xfrm>
                  <a:off x="1566415" y="3419277"/>
                  <a:ext cx="81380" cy="24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277" extrusionOk="0">
                      <a:moveTo>
                        <a:pt x="920" y="0"/>
                      </a:moveTo>
                      <a:cubicBezTo>
                        <a:pt x="911" y="0"/>
                        <a:pt x="893" y="0"/>
                        <a:pt x="893" y="9"/>
                      </a:cubicBezTo>
                      <a:cubicBezTo>
                        <a:pt x="893" y="9"/>
                        <a:pt x="768" y="232"/>
                        <a:pt x="491" y="241"/>
                      </a:cubicBezTo>
                      <a:cubicBezTo>
                        <a:pt x="486" y="241"/>
                        <a:pt x="480" y="241"/>
                        <a:pt x="475" y="241"/>
                      </a:cubicBezTo>
                      <a:cubicBezTo>
                        <a:pt x="208" y="241"/>
                        <a:pt x="36" y="36"/>
                        <a:pt x="36" y="36"/>
                      </a:cubicBezTo>
                      <a:cubicBezTo>
                        <a:pt x="27" y="27"/>
                        <a:pt x="19" y="27"/>
                        <a:pt x="10" y="27"/>
                      </a:cubicBezTo>
                      <a:cubicBezTo>
                        <a:pt x="1" y="36"/>
                        <a:pt x="1" y="45"/>
                        <a:pt x="1" y="54"/>
                      </a:cubicBezTo>
                      <a:cubicBezTo>
                        <a:pt x="9" y="62"/>
                        <a:pt x="190" y="277"/>
                        <a:pt x="474" y="277"/>
                      </a:cubicBezTo>
                      <a:cubicBezTo>
                        <a:pt x="480" y="277"/>
                        <a:pt x="486" y="277"/>
                        <a:pt x="491" y="277"/>
                      </a:cubicBezTo>
                      <a:cubicBezTo>
                        <a:pt x="786" y="268"/>
                        <a:pt x="920" y="36"/>
                        <a:pt x="920" y="27"/>
                      </a:cubicBezTo>
                      <a:cubicBezTo>
                        <a:pt x="928" y="18"/>
                        <a:pt x="928" y="9"/>
                        <a:pt x="920" y="0"/>
                      </a:cubicBezTo>
                      <a:close/>
                    </a:path>
                  </a:pathLst>
                </a:custGeom>
                <a:solidFill>
                  <a:srgbClr val="D472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2759;p43">
                  <a:extLst>
                    <a:ext uri="{FF2B5EF4-FFF2-40B4-BE49-F238E27FC236}">
                      <a16:creationId xmlns:a16="http://schemas.microsoft.com/office/drawing/2014/main" id="{32246D22-519F-4783-850F-C0656FE75839}"/>
                    </a:ext>
                  </a:extLst>
                </p:cNvPr>
                <p:cNvSpPr/>
                <p:nvPr/>
              </p:nvSpPr>
              <p:spPr>
                <a:xfrm>
                  <a:off x="1627384" y="3328262"/>
                  <a:ext cx="49319" cy="23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272" extrusionOk="0">
                      <a:moveTo>
                        <a:pt x="248" y="1"/>
                      </a:moveTo>
                      <a:cubicBezTo>
                        <a:pt x="180" y="1"/>
                        <a:pt x="110" y="21"/>
                        <a:pt x="36" y="58"/>
                      </a:cubicBezTo>
                      <a:cubicBezTo>
                        <a:pt x="9" y="76"/>
                        <a:pt x="1" y="111"/>
                        <a:pt x="18" y="138"/>
                      </a:cubicBezTo>
                      <a:cubicBezTo>
                        <a:pt x="30" y="155"/>
                        <a:pt x="45" y="165"/>
                        <a:pt x="62" y="165"/>
                      </a:cubicBezTo>
                      <a:cubicBezTo>
                        <a:pt x="71" y="165"/>
                        <a:pt x="80" y="162"/>
                        <a:pt x="90" y="156"/>
                      </a:cubicBezTo>
                      <a:cubicBezTo>
                        <a:pt x="145" y="125"/>
                        <a:pt x="195" y="112"/>
                        <a:pt x="242" y="112"/>
                      </a:cubicBezTo>
                      <a:cubicBezTo>
                        <a:pt x="263" y="112"/>
                        <a:pt x="284" y="114"/>
                        <a:pt x="304" y="120"/>
                      </a:cubicBezTo>
                      <a:cubicBezTo>
                        <a:pt x="402" y="147"/>
                        <a:pt x="536" y="272"/>
                        <a:pt x="536" y="272"/>
                      </a:cubicBezTo>
                      <a:cubicBezTo>
                        <a:pt x="563" y="263"/>
                        <a:pt x="482" y="58"/>
                        <a:pt x="340" y="13"/>
                      </a:cubicBezTo>
                      <a:cubicBezTo>
                        <a:pt x="309" y="5"/>
                        <a:pt x="279" y="1"/>
                        <a:pt x="248" y="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2760;p43">
                  <a:extLst>
                    <a:ext uri="{FF2B5EF4-FFF2-40B4-BE49-F238E27FC236}">
                      <a16:creationId xmlns:a16="http://schemas.microsoft.com/office/drawing/2014/main" id="{3FA72FE9-F040-4646-9AD9-80B4EA8FCE48}"/>
                    </a:ext>
                  </a:extLst>
                </p:cNvPr>
                <p:cNvSpPr/>
                <p:nvPr/>
              </p:nvSpPr>
              <p:spPr>
                <a:xfrm>
                  <a:off x="1528135" y="3333080"/>
                  <a:ext cx="46165" cy="2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333" extrusionOk="0">
                      <a:moveTo>
                        <a:pt x="336" y="0"/>
                      </a:moveTo>
                      <a:cubicBezTo>
                        <a:pt x="280" y="0"/>
                        <a:pt x="228" y="14"/>
                        <a:pt x="179" y="38"/>
                      </a:cubicBezTo>
                      <a:cubicBezTo>
                        <a:pt x="45" y="110"/>
                        <a:pt x="1" y="324"/>
                        <a:pt x="36" y="333"/>
                      </a:cubicBezTo>
                      <a:cubicBezTo>
                        <a:pt x="36" y="333"/>
                        <a:pt x="134" y="181"/>
                        <a:pt x="233" y="137"/>
                      </a:cubicBezTo>
                      <a:cubicBezTo>
                        <a:pt x="264" y="121"/>
                        <a:pt x="304" y="111"/>
                        <a:pt x="348" y="111"/>
                      </a:cubicBezTo>
                      <a:cubicBezTo>
                        <a:pt x="379" y="111"/>
                        <a:pt x="413" y="116"/>
                        <a:pt x="447" y="128"/>
                      </a:cubicBezTo>
                      <a:cubicBezTo>
                        <a:pt x="453" y="130"/>
                        <a:pt x="460" y="131"/>
                        <a:pt x="467" y="131"/>
                      </a:cubicBezTo>
                      <a:cubicBezTo>
                        <a:pt x="489" y="131"/>
                        <a:pt x="511" y="119"/>
                        <a:pt x="518" y="92"/>
                      </a:cubicBezTo>
                      <a:cubicBezTo>
                        <a:pt x="527" y="65"/>
                        <a:pt x="509" y="38"/>
                        <a:pt x="482" y="29"/>
                      </a:cubicBezTo>
                      <a:cubicBezTo>
                        <a:pt x="430" y="9"/>
                        <a:pt x="381" y="0"/>
                        <a:pt x="336" y="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3" name="Google Shape;2761;p43">
                <a:extLst>
                  <a:ext uri="{FF2B5EF4-FFF2-40B4-BE49-F238E27FC236}">
                    <a16:creationId xmlns:a16="http://schemas.microsoft.com/office/drawing/2014/main" id="{0CA00C9C-2662-4A2C-9979-98D0ED506884}"/>
                  </a:ext>
                </a:extLst>
              </p:cNvPr>
              <p:cNvSpPr/>
              <p:nvPr/>
            </p:nvSpPr>
            <p:spPr>
              <a:xfrm>
                <a:off x="1682834" y="3598942"/>
                <a:ext cx="282247" cy="440891"/>
              </a:xfrm>
              <a:custGeom>
                <a:avLst/>
                <a:gdLst/>
                <a:ahLst/>
                <a:cxnLst/>
                <a:rect l="l" t="t" r="r" b="b"/>
                <a:pathLst>
                  <a:path w="3222" h="5033" extrusionOk="0">
                    <a:moveTo>
                      <a:pt x="1749" y="1"/>
                    </a:moveTo>
                    <a:lnTo>
                      <a:pt x="1482" y="420"/>
                    </a:lnTo>
                    <a:lnTo>
                      <a:pt x="1009" y="1339"/>
                    </a:lnTo>
                    <a:lnTo>
                      <a:pt x="2231" y="3703"/>
                    </a:lnTo>
                    <a:cubicBezTo>
                      <a:pt x="1696" y="3837"/>
                      <a:pt x="1" y="4542"/>
                      <a:pt x="1" y="4542"/>
                    </a:cubicBezTo>
                    <a:lnTo>
                      <a:pt x="153" y="5032"/>
                    </a:lnTo>
                    <a:cubicBezTo>
                      <a:pt x="1419" y="4747"/>
                      <a:pt x="3221" y="4631"/>
                      <a:pt x="3221" y="4033"/>
                    </a:cubicBezTo>
                    <a:cubicBezTo>
                      <a:pt x="3061" y="2686"/>
                      <a:pt x="1749" y="1"/>
                      <a:pt x="1749" y="1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62;p43">
                <a:extLst>
                  <a:ext uri="{FF2B5EF4-FFF2-40B4-BE49-F238E27FC236}">
                    <a16:creationId xmlns:a16="http://schemas.microsoft.com/office/drawing/2014/main" id="{83EDF996-5AD0-4466-BFA2-8B5C79E9E400}"/>
                  </a:ext>
                </a:extLst>
              </p:cNvPr>
              <p:cNvSpPr/>
              <p:nvPr/>
            </p:nvSpPr>
            <p:spPr>
              <a:xfrm>
                <a:off x="1819664" y="3768533"/>
                <a:ext cx="90666" cy="53261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08" extrusionOk="0">
                    <a:moveTo>
                      <a:pt x="1035" y="1"/>
                    </a:moveTo>
                    <a:lnTo>
                      <a:pt x="0" y="402"/>
                    </a:lnTo>
                    <a:lnTo>
                      <a:pt x="107" y="607"/>
                    </a:lnTo>
                    <a:lnTo>
                      <a:pt x="1035" y="1"/>
                    </a:ln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63;p43">
                <a:extLst>
                  <a:ext uri="{FF2B5EF4-FFF2-40B4-BE49-F238E27FC236}">
                    <a16:creationId xmlns:a16="http://schemas.microsoft.com/office/drawing/2014/main" id="{36D4888F-415C-4703-BC2B-541AA962A7A6}"/>
                  </a:ext>
                </a:extLst>
              </p:cNvPr>
              <p:cNvSpPr/>
              <p:nvPr/>
            </p:nvSpPr>
            <p:spPr>
              <a:xfrm>
                <a:off x="1742226" y="3594299"/>
                <a:ext cx="272874" cy="450965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5148" extrusionOk="0">
                    <a:moveTo>
                      <a:pt x="931" y="1"/>
                    </a:moveTo>
                    <a:cubicBezTo>
                      <a:pt x="567" y="1"/>
                      <a:pt x="335" y="721"/>
                      <a:pt x="233" y="1160"/>
                    </a:cubicBezTo>
                    <a:cubicBezTo>
                      <a:pt x="188" y="1356"/>
                      <a:pt x="162" y="1499"/>
                      <a:pt x="162" y="1499"/>
                    </a:cubicBezTo>
                    <a:lnTo>
                      <a:pt x="376" y="1874"/>
                    </a:lnTo>
                    <a:lnTo>
                      <a:pt x="1321" y="3587"/>
                    </a:lnTo>
                    <a:lnTo>
                      <a:pt x="402" y="3997"/>
                    </a:lnTo>
                    <a:lnTo>
                      <a:pt x="1" y="4175"/>
                    </a:lnTo>
                    <a:lnTo>
                      <a:pt x="304" y="5148"/>
                    </a:lnTo>
                    <a:cubicBezTo>
                      <a:pt x="304" y="5148"/>
                      <a:pt x="2642" y="4630"/>
                      <a:pt x="2865" y="4042"/>
                    </a:cubicBezTo>
                    <a:cubicBezTo>
                      <a:pt x="3114" y="3426"/>
                      <a:pt x="1089" y="45"/>
                      <a:pt x="1089" y="45"/>
                    </a:cubicBezTo>
                    <a:cubicBezTo>
                      <a:pt x="1034" y="14"/>
                      <a:pt x="981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4;p43">
                <a:extLst>
                  <a:ext uri="{FF2B5EF4-FFF2-40B4-BE49-F238E27FC236}">
                    <a16:creationId xmlns:a16="http://schemas.microsoft.com/office/drawing/2014/main" id="{E5F26CF1-93B4-437D-A24E-89B16A947005}"/>
                  </a:ext>
                </a:extLst>
              </p:cNvPr>
              <p:cNvSpPr/>
              <p:nvPr/>
            </p:nvSpPr>
            <p:spPr>
              <a:xfrm>
                <a:off x="1762549" y="3695914"/>
                <a:ext cx="165038" cy="248521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2837" extrusionOk="0">
                    <a:moveTo>
                      <a:pt x="1" y="0"/>
                    </a:moveTo>
                    <a:lnTo>
                      <a:pt x="144" y="714"/>
                    </a:lnTo>
                    <a:lnTo>
                      <a:pt x="1089" y="2427"/>
                    </a:lnTo>
                    <a:lnTo>
                      <a:pt x="170" y="2837"/>
                    </a:lnTo>
                    <a:lnTo>
                      <a:pt x="170" y="2837"/>
                    </a:lnTo>
                    <a:lnTo>
                      <a:pt x="1170" y="2587"/>
                    </a:lnTo>
                    <a:lnTo>
                      <a:pt x="1883" y="2730"/>
                    </a:lnTo>
                    <a:lnTo>
                      <a:pt x="1883" y="2730"/>
                    </a:lnTo>
                    <a:lnTo>
                      <a:pt x="1339" y="24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53535">
                  <a:alpha val="26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65;p43">
                <a:extLst>
                  <a:ext uri="{FF2B5EF4-FFF2-40B4-BE49-F238E27FC236}">
                    <a16:creationId xmlns:a16="http://schemas.microsoft.com/office/drawing/2014/main" id="{3512727C-DB10-46E8-96E5-32C7835582F7}"/>
                  </a:ext>
                </a:extLst>
              </p:cNvPr>
              <p:cNvSpPr/>
              <p:nvPr/>
            </p:nvSpPr>
            <p:spPr>
              <a:xfrm>
                <a:off x="1195260" y="3594825"/>
                <a:ext cx="286102" cy="265078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3026" extrusionOk="0">
                    <a:moveTo>
                      <a:pt x="2406" y="0"/>
                    </a:moveTo>
                    <a:cubicBezTo>
                      <a:pt x="2361" y="0"/>
                      <a:pt x="2314" y="12"/>
                      <a:pt x="2266" y="39"/>
                    </a:cubicBezTo>
                    <a:cubicBezTo>
                      <a:pt x="2266" y="39"/>
                      <a:pt x="0" y="2171"/>
                      <a:pt x="241" y="2787"/>
                    </a:cubicBezTo>
                    <a:cubicBezTo>
                      <a:pt x="311" y="2963"/>
                      <a:pt x="457" y="3025"/>
                      <a:pt x="627" y="3025"/>
                    </a:cubicBezTo>
                    <a:cubicBezTo>
                      <a:pt x="1024" y="3025"/>
                      <a:pt x="1552" y="2688"/>
                      <a:pt x="1552" y="2688"/>
                    </a:cubicBezTo>
                    <a:lnTo>
                      <a:pt x="3265" y="1805"/>
                    </a:lnTo>
                    <a:cubicBezTo>
                      <a:pt x="3265" y="1805"/>
                      <a:pt x="2953" y="0"/>
                      <a:pt x="24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66;p43">
                <a:extLst>
                  <a:ext uri="{FF2B5EF4-FFF2-40B4-BE49-F238E27FC236}">
                    <a16:creationId xmlns:a16="http://schemas.microsoft.com/office/drawing/2014/main" id="{5B91DBF9-06FB-4249-A88E-B9B5F7F6ED7C}"/>
                  </a:ext>
                </a:extLst>
              </p:cNvPr>
              <p:cNvSpPr/>
              <p:nvPr/>
            </p:nvSpPr>
            <p:spPr>
              <a:xfrm>
                <a:off x="1417147" y="3713083"/>
                <a:ext cx="384564" cy="459550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5246" extrusionOk="0">
                    <a:moveTo>
                      <a:pt x="572" y="0"/>
                    </a:moveTo>
                    <a:lnTo>
                      <a:pt x="456" y="571"/>
                    </a:lnTo>
                    <a:lnTo>
                      <a:pt x="527" y="759"/>
                    </a:lnTo>
                    <a:cubicBezTo>
                      <a:pt x="527" y="785"/>
                      <a:pt x="536" y="821"/>
                      <a:pt x="536" y="857"/>
                    </a:cubicBezTo>
                    <a:cubicBezTo>
                      <a:pt x="688" y="1865"/>
                      <a:pt x="1" y="4675"/>
                      <a:pt x="1" y="4675"/>
                    </a:cubicBezTo>
                    <a:cubicBezTo>
                      <a:pt x="375" y="5032"/>
                      <a:pt x="1517" y="5219"/>
                      <a:pt x="2017" y="5246"/>
                    </a:cubicBezTo>
                    <a:lnTo>
                      <a:pt x="2186" y="4559"/>
                    </a:lnTo>
                    <a:lnTo>
                      <a:pt x="2374" y="5246"/>
                    </a:lnTo>
                    <a:cubicBezTo>
                      <a:pt x="2873" y="5237"/>
                      <a:pt x="4015" y="5094"/>
                      <a:pt x="4390" y="4728"/>
                    </a:cubicBezTo>
                    <a:cubicBezTo>
                      <a:pt x="4390" y="4728"/>
                      <a:pt x="4327" y="4381"/>
                      <a:pt x="4247" y="3890"/>
                    </a:cubicBezTo>
                    <a:cubicBezTo>
                      <a:pt x="1294" y="3346"/>
                      <a:pt x="572" y="0"/>
                      <a:pt x="572" y="0"/>
                    </a:cubicBezTo>
                    <a:close/>
                  </a:path>
                </a:pathLst>
              </a:custGeom>
              <a:solidFill>
                <a:srgbClr val="353535">
                  <a:alpha val="26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67;p43">
                <a:extLst>
                  <a:ext uri="{FF2B5EF4-FFF2-40B4-BE49-F238E27FC236}">
                    <a16:creationId xmlns:a16="http://schemas.microsoft.com/office/drawing/2014/main" id="{67CBFFCB-3DB0-4580-B512-304662B70B19}"/>
                  </a:ext>
                </a:extLst>
              </p:cNvPr>
              <p:cNvSpPr/>
              <p:nvPr/>
            </p:nvSpPr>
            <p:spPr>
              <a:xfrm>
                <a:off x="1391393" y="3778694"/>
                <a:ext cx="450176" cy="235294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2686" extrusionOk="0">
                    <a:moveTo>
                      <a:pt x="107" y="1"/>
                    </a:moveTo>
                    <a:cubicBezTo>
                      <a:pt x="45" y="1"/>
                      <a:pt x="0" y="54"/>
                      <a:pt x="0" y="117"/>
                    </a:cubicBezTo>
                    <a:lnTo>
                      <a:pt x="241" y="2588"/>
                    </a:lnTo>
                    <a:cubicBezTo>
                      <a:pt x="250" y="2641"/>
                      <a:pt x="295" y="2686"/>
                      <a:pt x="348" y="2686"/>
                    </a:cubicBezTo>
                    <a:lnTo>
                      <a:pt x="4791" y="2686"/>
                    </a:lnTo>
                    <a:cubicBezTo>
                      <a:pt x="4845" y="2686"/>
                      <a:pt x="4880" y="2641"/>
                      <a:pt x="4889" y="2588"/>
                    </a:cubicBezTo>
                    <a:lnTo>
                      <a:pt x="5130" y="117"/>
                    </a:lnTo>
                    <a:cubicBezTo>
                      <a:pt x="5139" y="54"/>
                      <a:pt x="5094" y="1"/>
                      <a:pt x="5032" y="1"/>
                    </a:cubicBezTo>
                    <a:close/>
                  </a:path>
                </a:pathLst>
              </a:custGeom>
              <a:solidFill>
                <a:srgbClr val="CFD0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768;p43">
                <a:extLst>
                  <a:ext uri="{FF2B5EF4-FFF2-40B4-BE49-F238E27FC236}">
                    <a16:creationId xmlns:a16="http://schemas.microsoft.com/office/drawing/2014/main" id="{2015A2E1-39EE-4F75-A409-E8071A28F30F}"/>
                  </a:ext>
                </a:extLst>
              </p:cNvPr>
              <p:cNvSpPr/>
              <p:nvPr/>
            </p:nvSpPr>
            <p:spPr>
              <a:xfrm>
                <a:off x="1583585" y="3863928"/>
                <a:ext cx="64999" cy="64912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41" extrusionOk="0">
                    <a:moveTo>
                      <a:pt x="376" y="0"/>
                    </a:moveTo>
                    <a:cubicBezTo>
                      <a:pt x="170" y="0"/>
                      <a:pt x="1" y="161"/>
                      <a:pt x="1" y="366"/>
                    </a:cubicBezTo>
                    <a:cubicBezTo>
                      <a:pt x="1" y="580"/>
                      <a:pt x="170" y="740"/>
                      <a:pt x="376" y="740"/>
                    </a:cubicBezTo>
                    <a:cubicBezTo>
                      <a:pt x="572" y="740"/>
                      <a:pt x="732" y="589"/>
                      <a:pt x="741" y="393"/>
                    </a:cubicBezTo>
                    <a:cubicBezTo>
                      <a:pt x="661" y="375"/>
                      <a:pt x="590" y="339"/>
                      <a:pt x="545" y="268"/>
                    </a:cubicBezTo>
                    <a:cubicBezTo>
                      <a:pt x="501" y="196"/>
                      <a:pt x="518" y="116"/>
                      <a:pt x="563" y="54"/>
                    </a:cubicBezTo>
                    <a:cubicBezTo>
                      <a:pt x="509" y="18"/>
                      <a:pt x="447" y="0"/>
                      <a:pt x="376" y="0"/>
                    </a:cubicBezTo>
                    <a:close/>
                  </a:path>
                </a:pathLst>
              </a:custGeom>
              <a:solidFill>
                <a:srgbClr val="E4E6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769;p43">
                <a:extLst>
                  <a:ext uri="{FF2B5EF4-FFF2-40B4-BE49-F238E27FC236}">
                    <a16:creationId xmlns:a16="http://schemas.microsoft.com/office/drawing/2014/main" id="{B9D5DDF3-035F-4B65-B9AB-94DB9AB86F69}"/>
                  </a:ext>
                </a:extLst>
              </p:cNvPr>
              <p:cNvSpPr/>
              <p:nvPr/>
            </p:nvSpPr>
            <p:spPr>
              <a:xfrm>
                <a:off x="684909" y="4053754"/>
                <a:ext cx="287678" cy="775348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8851" extrusionOk="0">
                    <a:moveTo>
                      <a:pt x="2436" y="1"/>
                    </a:moveTo>
                    <a:lnTo>
                      <a:pt x="1" y="8850"/>
                    </a:lnTo>
                    <a:lnTo>
                      <a:pt x="349" y="8850"/>
                    </a:lnTo>
                    <a:lnTo>
                      <a:pt x="3284" y="1"/>
                    </a:lnTo>
                    <a:close/>
                  </a:path>
                </a:pathLst>
              </a:custGeom>
              <a:solidFill>
                <a:srgbClr val="8A5E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770;p43">
                <a:extLst>
                  <a:ext uri="{FF2B5EF4-FFF2-40B4-BE49-F238E27FC236}">
                    <a16:creationId xmlns:a16="http://schemas.microsoft.com/office/drawing/2014/main" id="{51EBA96E-B8B2-4271-B328-7445C13DAE40}"/>
                  </a:ext>
                </a:extLst>
              </p:cNvPr>
              <p:cNvSpPr/>
              <p:nvPr/>
            </p:nvSpPr>
            <p:spPr>
              <a:xfrm>
                <a:off x="2244780" y="4053754"/>
                <a:ext cx="288467" cy="775348"/>
              </a:xfrm>
              <a:custGeom>
                <a:avLst/>
                <a:gdLst/>
                <a:ahLst/>
                <a:cxnLst/>
                <a:rect l="l" t="t" r="r" b="b"/>
                <a:pathLst>
                  <a:path w="3293" h="8851" extrusionOk="0">
                    <a:moveTo>
                      <a:pt x="0" y="1"/>
                    </a:moveTo>
                    <a:lnTo>
                      <a:pt x="2944" y="8850"/>
                    </a:lnTo>
                    <a:lnTo>
                      <a:pt x="3292" y="8850"/>
                    </a:lnTo>
                    <a:lnTo>
                      <a:pt x="857" y="1"/>
                    </a:lnTo>
                    <a:close/>
                  </a:path>
                </a:pathLst>
              </a:custGeom>
              <a:solidFill>
                <a:srgbClr val="8A5E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771;p43">
                <a:extLst>
                  <a:ext uri="{FF2B5EF4-FFF2-40B4-BE49-F238E27FC236}">
                    <a16:creationId xmlns:a16="http://schemas.microsoft.com/office/drawing/2014/main" id="{A8E929C9-D37D-44A2-A801-F71BC0653AB2}"/>
                  </a:ext>
                </a:extLst>
              </p:cNvPr>
              <p:cNvSpPr/>
              <p:nvPr/>
            </p:nvSpPr>
            <p:spPr>
              <a:xfrm>
                <a:off x="780304" y="4013109"/>
                <a:ext cx="1640398" cy="55626"/>
              </a:xfrm>
              <a:custGeom>
                <a:avLst/>
                <a:gdLst/>
                <a:ahLst/>
                <a:cxnLst/>
                <a:rect l="l" t="t" r="r" b="b"/>
                <a:pathLst>
                  <a:path w="18726" h="635" extrusionOk="0">
                    <a:moveTo>
                      <a:pt x="0" y="1"/>
                    </a:moveTo>
                    <a:lnTo>
                      <a:pt x="0" y="634"/>
                    </a:lnTo>
                    <a:lnTo>
                      <a:pt x="18725" y="634"/>
                    </a:lnTo>
                    <a:lnTo>
                      <a:pt x="18725" y="1"/>
                    </a:lnTo>
                    <a:close/>
                  </a:path>
                </a:pathLst>
              </a:custGeom>
              <a:solidFill>
                <a:srgbClr val="C3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772;p43">
                <a:extLst>
                  <a:ext uri="{FF2B5EF4-FFF2-40B4-BE49-F238E27FC236}">
                    <a16:creationId xmlns:a16="http://schemas.microsoft.com/office/drawing/2014/main" id="{D4A9DEB0-06A1-4537-8FF9-2E55E589EB0C}"/>
                  </a:ext>
                </a:extLst>
              </p:cNvPr>
              <p:cNvSpPr/>
              <p:nvPr/>
            </p:nvSpPr>
            <p:spPr>
              <a:xfrm>
                <a:off x="1475751" y="3326247"/>
                <a:ext cx="25930" cy="13157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02" extrusionOk="0">
                    <a:moveTo>
                      <a:pt x="161" y="0"/>
                    </a:moveTo>
                    <a:cubicBezTo>
                      <a:pt x="135" y="0"/>
                      <a:pt x="117" y="18"/>
                      <a:pt x="117" y="45"/>
                    </a:cubicBezTo>
                    <a:lnTo>
                      <a:pt x="10" y="1446"/>
                    </a:lnTo>
                    <a:cubicBezTo>
                      <a:pt x="1" y="1472"/>
                      <a:pt x="19" y="1490"/>
                      <a:pt x="45" y="1499"/>
                    </a:cubicBezTo>
                    <a:lnTo>
                      <a:pt x="144" y="1499"/>
                    </a:lnTo>
                    <a:cubicBezTo>
                      <a:pt x="147" y="1501"/>
                      <a:pt x="150" y="1501"/>
                      <a:pt x="154" y="1501"/>
                    </a:cubicBezTo>
                    <a:cubicBezTo>
                      <a:pt x="170" y="1501"/>
                      <a:pt x="188" y="1485"/>
                      <a:pt x="188" y="1463"/>
                    </a:cubicBezTo>
                    <a:lnTo>
                      <a:pt x="295" y="54"/>
                    </a:lnTo>
                    <a:cubicBezTo>
                      <a:pt x="295" y="36"/>
                      <a:pt x="277" y="9"/>
                      <a:pt x="260" y="9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595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773;p43">
                <a:extLst>
                  <a:ext uri="{FF2B5EF4-FFF2-40B4-BE49-F238E27FC236}">
                    <a16:creationId xmlns:a16="http://schemas.microsoft.com/office/drawing/2014/main" id="{049A6C13-31D6-4B97-AC76-E574CEC5F500}"/>
                  </a:ext>
                </a:extLst>
              </p:cNvPr>
              <p:cNvSpPr/>
              <p:nvPr/>
            </p:nvSpPr>
            <p:spPr>
              <a:xfrm>
                <a:off x="1409351" y="3327736"/>
                <a:ext cx="107748" cy="175200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2000" extrusionOk="0">
                    <a:moveTo>
                      <a:pt x="899" y="651"/>
                    </a:moveTo>
                    <a:cubicBezTo>
                      <a:pt x="953" y="651"/>
                      <a:pt x="1028" y="690"/>
                      <a:pt x="1044" y="706"/>
                    </a:cubicBezTo>
                    <a:cubicBezTo>
                      <a:pt x="1053" y="715"/>
                      <a:pt x="1044" y="777"/>
                      <a:pt x="1071" y="831"/>
                    </a:cubicBezTo>
                    <a:cubicBezTo>
                      <a:pt x="1044" y="795"/>
                      <a:pt x="1018" y="768"/>
                      <a:pt x="1000" y="768"/>
                    </a:cubicBezTo>
                    <a:cubicBezTo>
                      <a:pt x="986" y="764"/>
                      <a:pt x="965" y="762"/>
                      <a:pt x="940" y="762"/>
                    </a:cubicBezTo>
                    <a:cubicBezTo>
                      <a:pt x="864" y="762"/>
                      <a:pt x="759" y="777"/>
                      <a:pt x="759" y="777"/>
                    </a:cubicBezTo>
                    <a:cubicBezTo>
                      <a:pt x="759" y="777"/>
                      <a:pt x="857" y="670"/>
                      <a:pt x="884" y="652"/>
                    </a:cubicBezTo>
                    <a:cubicBezTo>
                      <a:pt x="889" y="652"/>
                      <a:pt x="894" y="651"/>
                      <a:pt x="899" y="651"/>
                    </a:cubicBezTo>
                    <a:close/>
                    <a:moveTo>
                      <a:pt x="816" y="0"/>
                    </a:moveTo>
                    <a:cubicBezTo>
                      <a:pt x="792" y="0"/>
                      <a:pt x="760" y="17"/>
                      <a:pt x="723" y="55"/>
                    </a:cubicBezTo>
                    <a:cubicBezTo>
                      <a:pt x="634" y="144"/>
                      <a:pt x="500" y="340"/>
                      <a:pt x="473" y="367"/>
                    </a:cubicBezTo>
                    <a:cubicBezTo>
                      <a:pt x="447" y="385"/>
                      <a:pt x="295" y="947"/>
                      <a:pt x="295" y="947"/>
                    </a:cubicBezTo>
                    <a:cubicBezTo>
                      <a:pt x="295" y="947"/>
                      <a:pt x="108" y="1527"/>
                      <a:pt x="1" y="1714"/>
                    </a:cubicBezTo>
                    <a:cubicBezTo>
                      <a:pt x="179" y="1812"/>
                      <a:pt x="340" y="1892"/>
                      <a:pt x="509" y="2000"/>
                    </a:cubicBezTo>
                    <a:cubicBezTo>
                      <a:pt x="554" y="1946"/>
                      <a:pt x="741" y="1643"/>
                      <a:pt x="759" y="1571"/>
                    </a:cubicBezTo>
                    <a:cubicBezTo>
                      <a:pt x="839" y="1366"/>
                      <a:pt x="768" y="1250"/>
                      <a:pt x="768" y="1250"/>
                    </a:cubicBezTo>
                    <a:cubicBezTo>
                      <a:pt x="768" y="1250"/>
                      <a:pt x="821" y="1223"/>
                      <a:pt x="839" y="1223"/>
                    </a:cubicBezTo>
                    <a:cubicBezTo>
                      <a:pt x="866" y="1223"/>
                      <a:pt x="964" y="1464"/>
                      <a:pt x="1026" y="1473"/>
                    </a:cubicBezTo>
                    <a:cubicBezTo>
                      <a:pt x="1030" y="1474"/>
                      <a:pt x="1033" y="1474"/>
                      <a:pt x="1036" y="1474"/>
                    </a:cubicBezTo>
                    <a:cubicBezTo>
                      <a:pt x="1100" y="1474"/>
                      <a:pt x="1123" y="1388"/>
                      <a:pt x="1098" y="1286"/>
                    </a:cubicBezTo>
                    <a:cubicBezTo>
                      <a:pt x="1098" y="1286"/>
                      <a:pt x="1116" y="1286"/>
                      <a:pt x="1134" y="1277"/>
                    </a:cubicBezTo>
                    <a:cubicBezTo>
                      <a:pt x="1169" y="1268"/>
                      <a:pt x="1205" y="1241"/>
                      <a:pt x="1187" y="1134"/>
                    </a:cubicBezTo>
                    <a:cubicBezTo>
                      <a:pt x="1169" y="1036"/>
                      <a:pt x="1125" y="938"/>
                      <a:pt x="1089" y="867"/>
                    </a:cubicBezTo>
                    <a:lnTo>
                      <a:pt x="1089" y="867"/>
                    </a:lnTo>
                    <a:cubicBezTo>
                      <a:pt x="1099" y="875"/>
                      <a:pt x="1111" y="878"/>
                      <a:pt x="1125" y="878"/>
                    </a:cubicBezTo>
                    <a:cubicBezTo>
                      <a:pt x="1172" y="878"/>
                      <a:pt x="1230" y="830"/>
                      <a:pt x="1223" y="733"/>
                    </a:cubicBezTo>
                    <a:cubicBezTo>
                      <a:pt x="1223" y="661"/>
                      <a:pt x="1223" y="545"/>
                      <a:pt x="1142" y="501"/>
                    </a:cubicBezTo>
                    <a:cubicBezTo>
                      <a:pt x="1093" y="468"/>
                      <a:pt x="912" y="365"/>
                      <a:pt x="837" y="365"/>
                    </a:cubicBezTo>
                    <a:cubicBezTo>
                      <a:pt x="831" y="365"/>
                      <a:pt x="826" y="366"/>
                      <a:pt x="821" y="367"/>
                    </a:cubicBezTo>
                    <a:cubicBezTo>
                      <a:pt x="770" y="393"/>
                      <a:pt x="660" y="501"/>
                      <a:pt x="652" y="501"/>
                    </a:cubicBezTo>
                    <a:cubicBezTo>
                      <a:pt x="652" y="501"/>
                      <a:pt x="652" y="501"/>
                      <a:pt x="652" y="501"/>
                    </a:cubicBezTo>
                    <a:cubicBezTo>
                      <a:pt x="661" y="483"/>
                      <a:pt x="893" y="180"/>
                      <a:pt x="875" y="90"/>
                    </a:cubicBezTo>
                    <a:cubicBezTo>
                      <a:pt x="870" y="33"/>
                      <a:pt x="849" y="0"/>
                      <a:pt x="816" y="0"/>
                    </a:cubicBezTo>
                    <a:close/>
                  </a:path>
                </a:pathLst>
              </a:custGeom>
              <a:solidFill>
                <a:srgbClr val="EDA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774;p43">
                <a:extLst>
                  <a:ext uri="{FF2B5EF4-FFF2-40B4-BE49-F238E27FC236}">
                    <a16:creationId xmlns:a16="http://schemas.microsoft.com/office/drawing/2014/main" id="{070ED025-CD6A-4F67-B605-FAB158A22B7D}"/>
                  </a:ext>
                </a:extLst>
              </p:cNvPr>
              <p:cNvSpPr/>
              <p:nvPr/>
            </p:nvSpPr>
            <p:spPr>
              <a:xfrm>
                <a:off x="1482846" y="3414722"/>
                <a:ext cx="25842" cy="25667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93" extrusionOk="0">
                    <a:moveTo>
                      <a:pt x="77" y="0"/>
                    </a:moveTo>
                    <a:cubicBezTo>
                      <a:pt x="40" y="0"/>
                      <a:pt x="0" y="16"/>
                      <a:pt x="0" y="16"/>
                    </a:cubicBezTo>
                    <a:cubicBezTo>
                      <a:pt x="0" y="16"/>
                      <a:pt x="13" y="15"/>
                      <a:pt x="30" y="15"/>
                    </a:cubicBezTo>
                    <a:cubicBezTo>
                      <a:pt x="54" y="15"/>
                      <a:pt x="88" y="18"/>
                      <a:pt x="98" y="34"/>
                    </a:cubicBezTo>
                    <a:cubicBezTo>
                      <a:pt x="125" y="52"/>
                      <a:pt x="259" y="293"/>
                      <a:pt x="259" y="293"/>
                    </a:cubicBezTo>
                    <a:cubicBezTo>
                      <a:pt x="259" y="293"/>
                      <a:pt x="277" y="293"/>
                      <a:pt x="295" y="284"/>
                    </a:cubicBezTo>
                    <a:cubicBezTo>
                      <a:pt x="295" y="275"/>
                      <a:pt x="161" y="61"/>
                      <a:pt x="125" y="16"/>
                    </a:cubicBezTo>
                    <a:cubicBezTo>
                      <a:pt x="113" y="4"/>
                      <a:pt x="95" y="0"/>
                      <a:pt x="77" y="0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775;p43">
                <a:extLst>
                  <a:ext uri="{FF2B5EF4-FFF2-40B4-BE49-F238E27FC236}">
                    <a16:creationId xmlns:a16="http://schemas.microsoft.com/office/drawing/2014/main" id="{D377A65D-86D4-44E3-A68E-DF1792C2DEF2}"/>
                  </a:ext>
                </a:extLst>
              </p:cNvPr>
              <p:cNvSpPr/>
              <p:nvPr/>
            </p:nvSpPr>
            <p:spPr>
              <a:xfrm>
                <a:off x="1175725" y="3467719"/>
                <a:ext cx="289168" cy="393324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4490" extrusionOk="0">
                    <a:moveTo>
                      <a:pt x="2641" y="0"/>
                    </a:moveTo>
                    <a:cubicBezTo>
                      <a:pt x="2641" y="0"/>
                      <a:pt x="0" y="3399"/>
                      <a:pt x="446" y="4273"/>
                    </a:cubicBezTo>
                    <a:cubicBezTo>
                      <a:pt x="523" y="4432"/>
                      <a:pt x="657" y="4489"/>
                      <a:pt x="810" y="4489"/>
                    </a:cubicBezTo>
                    <a:cubicBezTo>
                      <a:pt x="1206" y="4489"/>
                      <a:pt x="1731" y="4104"/>
                      <a:pt x="1731" y="4104"/>
                    </a:cubicBezTo>
                    <a:lnTo>
                      <a:pt x="3301" y="419"/>
                    </a:lnTo>
                    <a:lnTo>
                      <a:pt x="26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776;p43">
                <a:extLst>
                  <a:ext uri="{FF2B5EF4-FFF2-40B4-BE49-F238E27FC236}">
                    <a16:creationId xmlns:a16="http://schemas.microsoft.com/office/drawing/2014/main" id="{6240A04E-C36B-41AF-8BA4-7BC2E1DB5E1D}"/>
                  </a:ext>
                </a:extLst>
              </p:cNvPr>
              <p:cNvSpPr/>
              <p:nvPr/>
            </p:nvSpPr>
            <p:spPr>
              <a:xfrm>
                <a:off x="1337432" y="3559873"/>
                <a:ext cx="104069" cy="201743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2303" extrusionOk="0">
                    <a:moveTo>
                      <a:pt x="1187" y="1"/>
                    </a:moveTo>
                    <a:lnTo>
                      <a:pt x="438" y="1749"/>
                    </a:lnTo>
                    <a:lnTo>
                      <a:pt x="1" y="2302"/>
                    </a:lnTo>
                    <a:lnTo>
                      <a:pt x="1" y="2302"/>
                    </a:lnTo>
                    <a:lnTo>
                      <a:pt x="411" y="2017"/>
                    </a:lnTo>
                    <a:lnTo>
                      <a:pt x="483" y="2302"/>
                    </a:lnTo>
                    <a:lnTo>
                      <a:pt x="599" y="1794"/>
                    </a:lnTo>
                    <a:lnTo>
                      <a:pt x="1187" y="1"/>
                    </a:lnTo>
                    <a:close/>
                    <a:moveTo>
                      <a:pt x="483" y="2302"/>
                    </a:moveTo>
                    <a:lnTo>
                      <a:pt x="483" y="2302"/>
                    </a:lnTo>
                    <a:lnTo>
                      <a:pt x="483" y="2302"/>
                    </a:lnTo>
                    <a:close/>
                  </a:path>
                </a:pathLst>
              </a:custGeom>
              <a:solidFill>
                <a:srgbClr val="353535">
                  <a:alpha val="26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777;p43">
                <a:extLst>
                  <a:ext uri="{FF2B5EF4-FFF2-40B4-BE49-F238E27FC236}">
                    <a16:creationId xmlns:a16="http://schemas.microsoft.com/office/drawing/2014/main" id="{D6D529F0-D690-427B-B559-B054DC7E4E2F}"/>
                  </a:ext>
                </a:extLst>
              </p:cNvPr>
              <p:cNvSpPr/>
              <p:nvPr/>
            </p:nvSpPr>
            <p:spPr>
              <a:xfrm>
                <a:off x="2058721" y="3458784"/>
                <a:ext cx="105646" cy="10222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167" extrusionOk="0">
                    <a:moveTo>
                      <a:pt x="772" y="1"/>
                    </a:moveTo>
                    <a:cubicBezTo>
                      <a:pt x="668" y="1"/>
                      <a:pt x="565" y="41"/>
                      <a:pt x="492" y="120"/>
                    </a:cubicBezTo>
                    <a:lnTo>
                      <a:pt x="135" y="539"/>
                    </a:lnTo>
                    <a:cubicBezTo>
                      <a:pt x="1" y="691"/>
                      <a:pt x="19" y="923"/>
                      <a:pt x="170" y="1057"/>
                    </a:cubicBezTo>
                    <a:lnTo>
                      <a:pt x="206" y="1083"/>
                    </a:lnTo>
                    <a:cubicBezTo>
                      <a:pt x="273" y="1139"/>
                      <a:pt x="357" y="1166"/>
                      <a:pt x="439" y="1166"/>
                    </a:cubicBezTo>
                    <a:cubicBezTo>
                      <a:pt x="543" y="1166"/>
                      <a:pt x="645" y="1123"/>
                      <a:pt x="715" y="1039"/>
                    </a:cubicBezTo>
                    <a:lnTo>
                      <a:pt x="1080" y="628"/>
                    </a:lnTo>
                    <a:cubicBezTo>
                      <a:pt x="1205" y="477"/>
                      <a:pt x="1187" y="245"/>
                      <a:pt x="1036" y="111"/>
                    </a:cubicBezTo>
                    <a:lnTo>
                      <a:pt x="1009" y="84"/>
                    </a:lnTo>
                    <a:cubicBezTo>
                      <a:pt x="941" y="28"/>
                      <a:pt x="856" y="1"/>
                      <a:pt x="772" y="1"/>
                    </a:cubicBezTo>
                    <a:close/>
                  </a:path>
                </a:pathLst>
              </a:custGeom>
              <a:solidFill>
                <a:srgbClr val="3234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778;p43">
                <a:extLst>
                  <a:ext uri="{FF2B5EF4-FFF2-40B4-BE49-F238E27FC236}">
                    <a16:creationId xmlns:a16="http://schemas.microsoft.com/office/drawing/2014/main" id="{46534880-3286-476F-A512-32FBA911EB73}"/>
                  </a:ext>
                </a:extLst>
              </p:cNvPr>
              <p:cNvSpPr/>
              <p:nvPr/>
            </p:nvSpPr>
            <p:spPr>
              <a:xfrm>
                <a:off x="2008001" y="3551901"/>
                <a:ext cx="77438" cy="75686"/>
              </a:xfrm>
              <a:custGeom>
                <a:avLst/>
                <a:gdLst/>
                <a:ahLst/>
                <a:cxnLst/>
                <a:rect l="l" t="t" r="r" b="b"/>
                <a:pathLst>
                  <a:path w="884" h="864" extrusionOk="0">
                    <a:moveTo>
                      <a:pt x="569" y="1"/>
                    </a:moveTo>
                    <a:cubicBezTo>
                      <a:pt x="492" y="1"/>
                      <a:pt x="415" y="32"/>
                      <a:pt x="366" y="92"/>
                    </a:cubicBezTo>
                    <a:lnTo>
                      <a:pt x="98" y="404"/>
                    </a:lnTo>
                    <a:cubicBezTo>
                      <a:pt x="0" y="511"/>
                      <a:pt x="18" y="681"/>
                      <a:pt x="125" y="779"/>
                    </a:cubicBezTo>
                    <a:lnTo>
                      <a:pt x="152" y="797"/>
                    </a:lnTo>
                    <a:cubicBezTo>
                      <a:pt x="201" y="842"/>
                      <a:pt x="263" y="864"/>
                      <a:pt x="325" y="864"/>
                    </a:cubicBezTo>
                    <a:cubicBezTo>
                      <a:pt x="399" y="864"/>
                      <a:pt x="473" y="833"/>
                      <a:pt x="526" y="770"/>
                    </a:cubicBezTo>
                    <a:lnTo>
                      <a:pt x="794" y="466"/>
                    </a:lnTo>
                    <a:cubicBezTo>
                      <a:pt x="883" y="350"/>
                      <a:pt x="874" y="181"/>
                      <a:pt x="767" y="83"/>
                    </a:cubicBezTo>
                    <a:lnTo>
                      <a:pt x="741" y="65"/>
                    </a:lnTo>
                    <a:cubicBezTo>
                      <a:pt x="693" y="21"/>
                      <a:pt x="631" y="1"/>
                      <a:pt x="5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779;p43">
                <a:extLst>
                  <a:ext uri="{FF2B5EF4-FFF2-40B4-BE49-F238E27FC236}">
                    <a16:creationId xmlns:a16="http://schemas.microsoft.com/office/drawing/2014/main" id="{DCEE8A75-E35E-4BD2-A709-040B0E94780D}"/>
                  </a:ext>
                </a:extLst>
              </p:cNvPr>
              <p:cNvSpPr/>
              <p:nvPr/>
            </p:nvSpPr>
            <p:spPr>
              <a:xfrm>
                <a:off x="1956405" y="3473150"/>
                <a:ext cx="194647" cy="191581"/>
              </a:xfrm>
              <a:custGeom>
                <a:avLst/>
                <a:gdLst/>
                <a:ahLst/>
                <a:cxnLst/>
                <a:rect l="l" t="t" r="r" b="b"/>
                <a:pathLst>
                  <a:path w="2222" h="2187" extrusionOk="0">
                    <a:moveTo>
                      <a:pt x="1526" y="1"/>
                    </a:moveTo>
                    <a:lnTo>
                      <a:pt x="0" y="518"/>
                    </a:lnTo>
                    <a:lnTo>
                      <a:pt x="883" y="1285"/>
                    </a:lnTo>
                    <a:lnTo>
                      <a:pt x="1044" y="1419"/>
                    </a:lnTo>
                    <a:lnTo>
                      <a:pt x="1927" y="2186"/>
                    </a:lnTo>
                    <a:lnTo>
                      <a:pt x="2222" y="598"/>
                    </a:lnTo>
                    <a:lnTo>
                      <a:pt x="1954" y="366"/>
                    </a:lnTo>
                    <a:lnTo>
                      <a:pt x="1793" y="232"/>
                    </a:lnTo>
                    <a:lnTo>
                      <a:pt x="1526" y="1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780;p43">
                <a:extLst>
                  <a:ext uri="{FF2B5EF4-FFF2-40B4-BE49-F238E27FC236}">
                    <a16:creationId xmlns:a16="http://schemas.microsoft.com/office/drawing/2014/main" id="{35A36B1E-1DBF-4CC4-A4B1-00D8F5F33ED8}"/>
                  </a:ext>
                </a:extLst>
              </p:cNvPr>
              <p:cNvSpPr/>
              <p:nvPr/>
            </p:nvSpPr>
            <p:spPr>
              <a:xfrm>
                <a:off x="2131427" y="3484100"/>
                <a:ext cx="243878" cy="501773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5728" extrusionOk="0">
                    <a:moveTo>
                      <a:pt x="143" y="0"/>
                    </a:moveTo>
                    <a:lnTo>
                      <a:pt x="1" y="170"/>
                    </a:lnTo>
                    <a:lnTo>
                      <a:pt x="2516" y="2168"/>
                    </a:lnTo>
                    <a:lnTo>
                      <a:pt x="1125" y="5647"/>
                    </a:lnTo>
                    <a:lnTo>
                      <a:pt x="1330" y="5728"/>
                    </a:lnTo>
                    <a:lnTo>
                      <a:pt x="2784" y="209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781;p43">
                <a:extLst>
                  <a:ext uri="{FF2B5EF4-FFF2-40B4-BE49-F238E27FC236}">
                    <a16:creationId xmlns:a16="http://schemas.microsoft.com/office/drawing/2014/main" id="{472A0F93-79F3-4F59-8823-604DE65752B7}"/>
                  </a:ext>
                </a:extLst>
              </p:cNvPr>
              <p:cNvSpPr/>
              <p:nvPr/>
            </p:nvSpPr>
            <p:spPr>
              <a:xfrm>
                <a:off x="2334657" y="3644318"/>
                <a:ext cx="57115" cy="5711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2" extrusionOk="0">
                    <a:moveTo>
                      <a:pt x="33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500"/>
                      <a:pt x="143" y="651"/>
                      <a:pt x="330" y="651"/>
                    </a:cubicBezTo>
                    <a:cubicBezTo>
                      <a:pt x="509" y="651"/>
                      <a:pt x="651" y="500"/>
                      <a:pt x="651" y="321"/>
                    </a:cubicBezTo>
                    <a:cubicBezTo>
                      <a:pt x="651" y="143"/>
                      <a:pt x="509" y="0"/>
                      <a:pt x="330" y="0"/>
                    </a:cubicBezTo>
                    <a:close/>
                  </a:path>
                </a:pathLst>
              </a:custGeom>
              <a:solidFill>
                <a:srgbClr val="3234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782;p43">
                <a:extLst>
                  <a:ext uri="{FF2B5EF4-FFF2-40B4-BE49-F238E27FC236}">
                    <a16:creationId xmlns:a16="http://schemas.microsoft.com/office/drawing/2014/main" id="{54E57325-88DB-414A-999D-91C87CF11435}"/>
                  </a:ext>
                </a:extLst>
              </p:cNvPr>
              <p:cNvSpPr/>
              <p:nvPr/>
            </p:nvSpPr>
            <p:spPr>
              <a:xfrm>
                <a:off x="2349461" y="3659122"/>
                <a:ext cx="27419" cy="26718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05" extrusionOk="0">
                    <a:moveTo>
                      <a:pt x="161" y="1"/>
                    </a:moveTo>
                    <a:cubicBezTo>
                      <a:pt x="72" y="1"/>
                      <a:pt x="1" y="72"/>
                      <a:pt x="1" y="152"/>
                    </a:cubicBezTo>
                    <a:cubicBezTo>
                      <a:pt x="1" y="242"/>
                      <a:pt x="72" y="304"/>
                      <a:pt x="161" y="304"/>
                    </a:cubicBezTo>
                    <a:cubicBezTo>
                      <a:pt x="241" y="304"/>
                      <a:pt x="313" y="242"/>
                      <a:pt x="313" y="152"/>
                    </a:cubicBezTo>
                    <a:cubicBezTo>
                      <a:pt x="313" y="72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rgbClr val="BAB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783;p43">
                <a:extLst>
                  <a:ext uri="{FF2B5EF4-FFF2-40B4-BE49-F238E27FC236}">
                    <a16:creationId xmlns:a16="http://schemas.microsoft.com/office/drawing/2014/main" id="{F6A53D10-BE7C-4D56-A971-28AA30CA6FDC}"/>
                  </a:ext>
                </a:extLst>
              </p:cNvPr>
              <p:cNvSpPr/>
              <p:nvPr/>
            </p:nvSpPr>
            <p:spPr>
              <a:xfrm>
                <a:off x="2122843" y="3970974"/>
                <a:ext cx="240812" cy="42223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482" extrusionOk="0">
                    <a:moveTo>
                      <a:pt x="0" y="0"/>
                    </a:moveTo>
                    <a:lnTo>
                      <a:pt x="0" y="482"/>
                    </a:lnTo>
                    <a:lnTo>
                      <a:pt x="2748" y="482"/>
                    </a:lnTo>
                    <a:lnTo>
                      <a:pt x="2748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784;p43">
                <a:extLst>
                  <a:ext uri="{FF2B5EF4-FFF2-40B4-BE49-F238E27FC236}">
                    <a16:creationId xmlns:a16="http://schemas.microsoft.com/office/drawing/2014/main" id="{17834B47-A0C0-43B9-8267-B18CDF26AEC6}"/>
                  </a:ext>
                </a:extLst>
              </p:cNvPr>
              <p:cNvSpPr/>
              <p:nvPr/>
            </p:nvSpPr>
            <p:spPr>
              <a:xfrm>
                <a:off x="1597756" y="3594308"/>
                <a:ext cx="35156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90" extrusionOk="0">
                    <a:moveTo>
                      <a:pt x="164" y="0"/>
                    </a:moveTo>
                    <a:cubicBezTo>
                      <a:pt x="102" y="0"/>
                      <a:pt x="44" y="23"/>
                      <a:pt x="0" y="70"/>
                    </a:cubicBezTo>
                    <a:cubicBezTo>
                      <a:pt x="27" y="222"/>
                      <a:pt x="89" y="356"/>
                      <a:pt x="170" y="490"/>
                    </a:cubicBezTo>
                    <a:lnTo>
                      <a:pt x="357" y="70"/>
                    </a:lnTo>
                    <a:cubicBezTo>
                      <a:pt x="298" y="25"/>
                      <a:pt x="229" y="0"/>
                      <a:pt x="164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785;p43">
                <a:extLst>
                  <a:ext uri="{FF2B5EF4-FFF2-40B4-BE49-F238E27FC236}">
                    <a16:creationId xmlns:a16="http://schemas.microsoft.com/office/drawing/2014/main" id="{5FB0B3D3-93A4-499B-B116-F583F9A42A74}"/>
                  </a:ext>
                </a:extLst>
              </p:cNvPr>
              <p:cNvSpPr/>
              <p:nvPr/>
            </p:nvSpPr>
            <p:spPr>
              <a:xfrm>
                <a:off x="1529075" y="3499725"/>
                <a:ext cx="82225" cy="1359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5439" extrusionOk="0">
                    <a:moveTo>
                      <a:pt x="464" y="0"/>
                    </a:moveTo>
                    <a:lnTo>
                      <a:pt x="3289" y="3837"/>
                    </a:lnTo>
                    <a:lnTo>
                      <a:pt x="1771" y="5439"/>
                    </a:lnTo>
                    <a:lnTo>
                      <a:pt x="0" y="29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298" name="Google Shape;2786;p43">
                <a:extLst>
                  <a:ext uri="{FF2B5EF4-FFF2-40B4-BE49-F238E27FC236}">
                    <a16:creationId xmlns:a16="http://schemas.microsoft.com/office/drawing/2014/main" id="{932C667A-2253-4566-B612-6CDFF58F6EDA}"/>
                  </a:ext>
                </a:extLst>
              </p:cNvPr>
              <p:cNvSpPr/>
              <p:nvPr/>
            </p:nvSpPr>
            <p:spPr>
              <a:xfrm>
                <a:off x="1609175" y="3491325"/>
                <a:ext cx="83625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5606" extrusionOk="0">
                    <a:moveTo>
                      <a:pt x="2879" y="0"/>
                    </a:moveTo>
                    <a:lnTo>
                      <a:pt x="0" y="4173"/>
                    </a:lnTo>
                    <a:lnTo>
                      <a:pt x="1855" y="5606"/>
                    </a:lnTo>
                    <a:lnTo>
                      <a:pt x="3345" y="29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299" name="Google Shape;2787;p43">
                <a:extLst>
                  <a:ext uri="{FF2B5EF4-FFF2-40B4-BE49-F238E27FC236}">
                    <a16:creationId xmlns:a16="http://schemas.microsoft.com/office/drawing/2014/main" id="{237039D5-4087-440B-9CBE-33A190BD7D8A}"/>
                  </a:ext>
                </a:extLst>
              </p:cNvPr>
              <p:cNvSpPr/>
              <p:nvPr/>
            </p:nvSpPr>
            <p:spPr>
              <a:xfrm>
                <a:off x="1593925" y="3629175"/>
                <a:ext cx="43425" cy="148600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5944" extrusionOk="0">
                    <a:moveTo>
                      <a:pt x="526" y="126"/>
                    </a:moveTo>
                    <a:lnTo>
                      <a:pt x="0" y="3301"/>
                    </a:lnTo>
                    <a:lnTo>
                      <a:pt x="881" y="5944"/>
                    </a:lnTo>
                    <a:lnTo>
                      <a:pt x="1737" y="3063"/>
                    </a:lnTo>
                    <a:lnTo>
                      <a:pt x="107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</p:sp>
        </p:grp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id="{EBBC76C3-D3C2-43B8-9144-67E5641E91F1}"/>
              </a:ext>
            </a:extLst>
          </p:cNvPr>
          <p:cNvSpPr/>
          <p:nvPr/>
        </p:nvSpPr>
        <p:spPr>
          <a:xfrm>
            <a:off x="882192" y="1256909"/>
            <a:ext cx="4822113" cy="288369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Rubric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63230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ED945-316F-490D-9031-2EAC2CA37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7440"/>
            <a:ext cx="7704000" cy="572700"/>
          </a:xfrm>
        </p:spPr>
        <p:txBody>
          <a:bodyPr/>
          <a:lstStyle/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Rubric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AEF4FE2-262C-4F55-A864-C26C05832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066842"/>
              </p:ext>
            </p:extLst>
          </p:nvPr>
        </p:nvGraphicFramePr>
        <p:xfrm>
          <a:off x="487680" y="670140"/>
          <a:ext cx="8526780" cy="4082860"/>
        </p:xfrm>
        <a:graphic>
          <a:graphicData uri="http://schemas.openxmlformats.org/drawingml/2006/table">
            <a:tbl>
              <a:tblPr firstRow="1" bandRow="1">
                <a:tableStyleId>{9F48A4FF-0314-47F6-8DDC-4C3C78E87790}</a:tableStyleId>
              </a:tblPr>
              <a:tblGrid>
                <a:gridCol w="2674620">
                  <a:extLst>
                    <a:ext uri="{9D8B030D-6E8A-4147-A177-3AD203B41FA5}">
                      <a16:colId xmlns:a16="http://schemas.microsoft.com/office/drawing/2014/main" val="2942048593"/>
                    </a:ext>
                  </a:extLst>
                </a:gridCol>
                <a:gridCol w="1363980">
                  <a:extLst>
                    <a:ext uri="{9D8B030D-6E8A-4147-A177-3AD203B41FA5}">
                      <a16:colId xmlns:a16="http://schemas.microsoft.com/office/drawing/2014/main" val="2477797342"/>
                    </a:ext>
                  </a:extLst>
                </a:gridCol>
                <a:gridCol w="1059180">
                  <a:extLst>
                    <a:ext uri="{9D8B030D-6E8A-4147-A177-3AD203B41FA5}">
                      <a16:colId xmlns:a16="http://schemas.microsoft.com/office/drawing/2014/main" val="281598288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4160487091"/>
                    </a:ext>
                  </a:extLst>
                </a:gridCol>
              </a:tblGrid>
              <a:tr h="3738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Tiêu</a:t>
                      </a:r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</a:t>
                      </a:r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Đạt</a:t>
                      </a:r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Chưa</a:t>
                      </a:r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đạt</a:t>
                      </a:r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Chỉnh</a:t>
                      </a:r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sửa</a:t>
                      </a:r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886115"/>
                  </a:ext>
                </a:extLst>
              </a:tr>
              <a:tr h="59550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Giới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thiệu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việc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liên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quan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endParaRPr lang="en-US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486714"/>
                  </a:ext>
                </a:extLst>
              </a:tr>
              <a:tr h="59550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Cung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cấp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thông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tin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về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việc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949249"/>
                  </a:ext>
                </a:extLst>
              </a:tr>
              <a:tr h="59550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Trình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bày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diễn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biến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việc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miêu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tả</a:t>
                      </a:r>
                      <a:endParaRPr lang="en-US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084038"/>
                  </a:ext>
                </a:extLst>
              </a:tr>
              <a:tr h="59550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ý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việc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đối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mọi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451336"/>
                  </a:ext>
                </a:extLst>
              </a:tr>
              <a:tr h="59550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Trình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bày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suy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ấn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tượng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mình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về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việc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533254"/>
                  </a:ext>
                </a:extLst>
              </a:tr>
              <a:tr h="59550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Đúng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cục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chính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tả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đảm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bảo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logic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liên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kết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589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5760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29"/>
          <p:cNvSpPr txBox="1">
            <a:spLocks noGrp="1"/>
          </p:cNvSpPr>
          <p:nvPr>
            <p:ph type="title" idx="2"/>
          </p:nvPr>
        </p:nvSpPr>
        <p:spPr>
          <a:xfrm>
            <a:off x="1240949" y="1438554"/>
            <a:ext cx="232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Hs trình bày được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53" name="Google Shape;853;p29"/>
          <p:cNvSpPr txBox="1">
            <a:spLocks noGrp="1"/>
          </p:cNvSpPr>
          <p:nvPr>
            <p:ph type="subTitle" idx="1"/>
          </p:nvPr>
        </p:nvSpPr>
        <p:spPr>
          <a:xfrm>
            <a:off x="396240" y="1948879"/>
            <a:ext cx="3171809" cy="8415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mbria" panose="02040503050406030204" pitchFamily="18" charset="0"/>
                <a:ea typeface="Cambria" panose="02040503050406030204" pitchFamily="18" charset="0"/>
              </a:rPr>
              <a:t>Những yêu cầu của bài văn kể lại sự việc có liên quan đến 1 nhân vật lịch sử.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54" name="Google Shape;854;p29"/>
          <p:cNvSpPr txBox="1">
            <a:spLocks noGrp="1"/>
          </p:cNvSpPr>
          <p:nvPr>
            <p:ph type="title" idx="3"/>
          </p:nvPr>
        </p:nvSpPr>
        <p:spPr>
          <a:xfrm>
            <a:off x="4710199" y="1438554"/>
            <a:ext cx="232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HS phân tích được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55" name="Google Shape;855;p29"/>
          <p:cNvSpPr txBox="1">
            <a:spLocks noGrp="1"/>
          </p:cNvSpPr>
          <p:nvPr>
            <p:ph type="subTitle" idx="4"/>
          </p:nvPr>
        </p:nvSpPr>
        <p:spPr>
          <a:xfrm>
            <a:off x="4710198" y="1948879"/>
            <a:ext cx="3595601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mbria" panose="02040503050406030204" pitchFamily="18" charset="0"/>
                <a:ea typeface="Cambria" panose="02040503050406030204" pitchFamily="18" charset="0"/>
              </a:rPr>
              <a:t>Bài viết tham khảo và tự hoàn thiện dàn ý cơ bản của bài viết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56" name="Google Shape;856;p29"/>
          <p:cNvSpPr txBox="1">
            <a:spLocks noGrp="1"/>
          </p:cNvSpPr>
          <p:nvPr>
            <p:ph type="title" idx="5"/>
          </p:nvPr>
        </p:nvSpPr>
        <p:spPr>
          <a:xfrm>
            <a:off x="1240949" y="3257866"/>
            <a:ext cx="232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Hs vận dụng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57" name="Google Shape;857;p29"/>
          <p:cNvSpPr txBox="1">
            <a:spLocks noGrp="1"/>
          </p:cNvSpPr>
          <p:nvPr>
            <p:ph type="subTitle" idx="6"/>
          </p:nvPr>
        </p:nvSpPr>
        <p:spPr>
          <a:xfrm>
            <a:off x="396240" y="3768191"/>
            <a:ext cx="3171809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mbria" panose="02040503050406030204" pitchFamily="18" charset="0"/>
                <a:ea typeface="Cambria" panose="02040503050406030204" pitchFamily="18" charset="0"/>
              </a:rPr>
              <a:t>Tìm ý và lập dàn ý cho đề bài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58" name="Google Shape;858;p29"/>
          <p:cNvSpPr txBox="1">
            <a:spLocks noGrp="1"/>
          </p:cNvSpPr>
          <p:nvPr>
            <p:ph type="title" idx="7"/>
          </p:nvPr>
        </p:nvSpPr>
        <p:spPr>
          <a:xfrm>
            <a:off x="4710199" y="3257866"/>
            <a:ext cx="232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Hs luyện tập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59" name="Google Shape;859;p29"/>
          <p:cNvSpPr txBox="1">
            <a:spLocks noGrp="1"/>
          </p:cNvSpPr>
          <p:nvPr>
            <p:ph type="subTitle" idx="8"/>
          </p:nvPr>
        </p:nvSpPr>
        <p:spPr>
          <a:xfrm>
            <a:off x="4710198" y="3768191"/>
            <a:ext cx="3595601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mbria" panose="02040503050406030204" pitchFamily="18" charset="0"/>
                <a:ea typeface="Cambria" panose="02040503050406030204" pitchFamily="18" charset="0"/>
              </a:rPr>
              <a:t>Viết đoạn văn/bài văn đạt yêu cầu về nội dung, hình thức.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0" name="Google Shape;860;p29"/>
          <p:cNvSpPr txBox="1">
            <a:spLocks noGrp="1"/>
          </p:cNvSpPr>
          <p:nvPr>
            <p:ph type="title" idx="9"/>
          </p:nvPr>
        </p:nvSpPr>
        <p:spPr>
          <a:xfrm>
            <a:off x="1240949" y="927441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1" name="Google Shape;861;p29"/>
          <p:cNvSpPr txBox="1">
            <a:spLocks noGrp="1"/>
          </p:cNvSpPr>
          <p:nvPr>
            <p:ph type="title" idx="13"/>
          </p:nvPr>
        </p:nvSpPr>
        <p:spPr>
          <a:xfrm>
            <a:off x="1240949" y="2746766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2" name="Google Shape;862;p29"/>
          <p:cNvSpPr txBox="1">
            <a:spLocks noGrp="1"/>
          </p:cNvSpPr>
          <p:nvPr>
            <p:ph type="title" idx="14"/>
          </p:nvPr>
        </p:nvSpPr>
        <p:spPr>
          <a:xfrm>
            <a:off x="4715699" y="927441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3" name="Google Shape;863;p29"/>
          <p:cNvSpPr txBox="1">
            <a:spLocks noGrp="1"/>
          </p:cNvSpPr>
          <p:nvPr>
            <p:ph type="title" idx="15"/>
          </p:nvPr>
        </p:nvSpPr>
        <p:spPr>
          <a:xfrm>
            <a:off x="4715699" y="2746766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  <a:endParaRPr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4" name="Google Shape;864;p29"/>
          <p:cNvSpPr txBox="1">
            <a:spLocks noGrp="1"/>
          </p:cNvSpPr>
          <p:nvPr>
            <p:ph type="title"/>
          </p:nvPr>
        </p:nvSpPr>
        <p:spPr>
          <a:xfrm>
            <a:off x="720000" y="18829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ỤC TIÊU BÀI HỌC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5" name="Google Shape;865;p29"/>
          <p:cNvSpPr/>
          <p:nvPr/>
        </p:nvSpPr>
        <p:spPr>
          <a:xfrm>
            <a:off x="7037299" y="1346116"/>
            <a:ext cx="441000" cy="56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6" name="Google Shape;866;p29"/>
          <p:cNvSpPr/>
          <p:nvPr/>
        </p:nvSpPr>
        <p:spPr>
          <a:xfrm rot="435546">
            <a:off x="3601345" y="2666571"/>
            <a:ext cx="524706" cy="5603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67" name="Google Shape;867;p29"/>
          <p:cNvGrpSpPr/>
          <p:nvPr/>
        </p:nvGrpSpPr>
        <p:grpSpPr>
          <a:xfrm>
            <a:off x="6972870" y="188291"/>
            <a:ext cx="411961" cy="577796"/>
            <a:chOff x="1808440" y="1122200"/>
            <a:chExt cx="310469" cy="435448"/>
          </a:xfrm>
        </p:grpSpPr>
        <p:sp>
          <p:nvSpPr>
            <p:cNvPr id="868" name="Google Shape;868;p29"/>
            <p:cNvSpPr/>
            <p:nvPr/>
          </p:nvSpPr>
          <p:spPr>
            <a:xfrm>
              <a:off x="1808440" y="1122200"/>
              <a:ext cx="310469" cy="435448"/>
            </a:xfrm>
            <a:custGeom>
              <a:avLst/>
              <a:gdLst/>
              <a:ahLst/>
              <a:cxnLst/>
              <a:rect l="l" t="t" r="r" b="b"/>
              <a:pathLst>
                <a:path w="3766" h="5282" extrusionOk="0">
                  <a:moveTo>
                    <a:pt x="1" y="0"/>
                  </a:moveTo>
                  <a:lnTo>
                    <a:pt x="1" y="5282"/>
                  </a:lnTo>
                  <a:lnTo>
                    <a:pt x="3765" y="5282"/>
                  </a:lnTo>
                  <a:lnTo>
                    <a:pt x="3765" y="0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9" name="Google Shape;869;p29"/>
            <p:cNvSpPr/>
            <p:nvPr/>
          </p:nvSpPr>
          <p:spPr>
            <a:xfrm>
              <a:off x="1943061" y="1156741"/>
              <a:ext cx="41220" cy="41302"/>
            </a:xfrm>
            <a:custGeom>
              <a:avLst/>
              <a:gdLst/>
              <a:ahLst/>
              <a:cxnLst/>
              <a:rect l="l" t="t" r="r" b="b"/>
              <a:pathLst>
                <a:path w="500" h="501" extrusionOk="0">
                  <a:moveTo>
                    <a:pt x="250" y="1"/>
                  </a:moveTo>
                  <a:cubicBezTo>
                    <a:pt x="116" y="1"/>
                    <a:pt x="0" y="117"/>
                    <a:pt x="0" y="251"/>
                  </a:cubicBezTo>
                  <a:cubicBezTo>
                    <a:pt x="0" y="393"/>
                    <a:pt x="116" y="500"/>
                    <a:pt x="250" y="500"/>
                  </a:cubicBezTo>
                  <a:cubicBezTo>
                    <a:pt x="393" y="500"/>
                    <a:pt x="500" y="393"/>
                    <a:pt x="500" y="251"/>
                  </a:cubicBezTo>
                  <a:cubicBezTo>
                    <a:pt x="500" y="117"/>
                    <a:pt x="393" y="1"/>
                    <a:pt x="250" y="1"/>
                  </a:cubicBez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0" name="Google Shape;870;p29"/>
            <p:cNvSpPr/>
            <p:nvPr/>
          </p:nvSpPr>
          <p:spPr>
            <a:xfrm>
              <a:off x="1856996" y="1220713"/>
              <a:ext cx="208985" cy="11871"/>
            </a:xfrm>
            <a:custGeom>
              <a:avLst/>
              <a:gdLst/>
              <a:ahLst/>
              <a:cxnLst/>
              <a:rect l="l" t="t" r="r" b="b"/>
              <a:pathLst>
                <a:path w="2535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534" y="144"/>
                  </a:lnTo>
                  <a:lnTo>
                    <a:pt x="2534" y="1"/>
                  </a:ln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>
              <a:off x="1856996" y="1273721"/>
              <a:ext cx="208985" cy="11789"/>
            </a:xfrm>
            <a:custGeom>
              <a:avLst/>
              <a:gdLst/>
              <a:ahLst/>
              <a:cxnLst/>
              <a:rect l="l" t="t" r="r" b="b"/>
              <a:pathLst>
                <a:path w="2535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534" y="143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>
              <a:off x="1856996" y="1326646"/>
              <a:ext cx="208985" cy="12613"/>
            </a:xfrm>
            <a:custGeom>
              <a:avLst/>
              <a:gdLst/>
              <a:ahLst/>
              <a:cxnLst/>
              <a:rect l="l" t="t" r="r" b="b"/>
              <a:pathLst>
                <a:path w="2535" h="153" extrusionOk="0">
                  <a:moveTo>
                    <a:pt x="0" y="1"/>
                  </a:moveTo>
                  <a:lnTo>
                    <a:pt x="0" y="152"/>
                  </a:lnTo>
                  <a:lnTo>
                    <a:pt x="2534" y="152"/>
                  </a:lnTo>
                  <a:lnTo>
                    <a:pt x="2534" y="1"/>
                  </a:ln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>
              <a:off x="1856996" y="1379571"/>
              <a:ext cx="208985" cy="12613"/>
            </a:xfrm>
            <a:custGeom>
              <a:avLst/>
              <a:gdLst/>
              <a:ahLst/>
              <a:cxnLst/>
              <a:rect l="l" t="t" r="r" b="b"/>
              <a:pathLst>
                <a:path w="2535" h="153" extrusionOk="0">
                  <a:moveTo>
                    <a:pt x="0" y="1"/>
                  </a:moveTo>
                  <a:lnTo>
                    <a:pt x="0" y="152"/>
                  </a:lnTo>
                  <a:lnTo>
                    <a:pt x="2534" y="152"/>
                  </a:lnTo>
                  <a:lnTo>
                    <a:pt x="2534" y="1"/>
                  </a:ln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1856996" y="1432578"/>
              <a:ext cx="208985" cy="12531"/>
            </a:xfrm>
            <a:custGeom>
              <a:avLst/>
              <a:gdLst/>
              <a:ahLst/>
              <a:cxnLst/>
              <a:rect l="l" t="t" r="r" b="b"/>
              <a:pathLst>
                <a:path w="2535" h="152" extrusionOk="0">
                  <a:moveTo>
                    <a:pt x="0" y="0"/>
                  </a:moveTo>
                  <a:lnTo>
                    <a:pt x="0" y="152"/>
                  </a:lnTo>
                  <a:lnTo>
                    <a:pt x="2534" y="152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1856996" y="1486246"/>
              <a:ext cx="208985" cy="11871"/>
            </a:xfrm>
            <a:custGeom>
              <a:avLst/>
              <a:gdLst/>
              <a:ahLst/>
              <a:cxnLst/>
              <a:rect l="l" t="t" r="r" b="b"/>
              <a:pathLst>
                <a:path w="2535" h="144" extrusionOk="0">
                  <a:moveTo>
                    <a:pt x="0" y="0"/>
                  </a:moveTo>
                  <a:lnTo>
                    <a:pt x="0" y="143"/>
                  </a:lnTo>
                  <a:lnTo>
                    <a:pt x="2534" y="143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" grpId="0"/>
      <p:bldP spid="853" grpId="0" build="p"/>
      <p:bldP spid="854" grpId="0"/>
      <p:bldP spid="855" grpId="0" build="p"/>
      <p:bldP spid="856" grpId="0"/>
      <p:bldP spid="857" grpId="0" build="p"/>
      <p:bldP spid="858" grpId="0"/>
      <p:bldP spid="859" grpId="0" build="p"/>
      <p:bldP spid="860" grpId="0"/>
      <p:bldP spid="861" grpId="0"/>
      <p:bldP spid="862" grpId="0"/>
      <p:bldP spid="863" grpId="0"/>
      <p:bldP spid="864" grpId="0"/>
      <p:bldP spid="865" grpId="0" animBg="1"/>
      <p:bldP spid="8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30"/>
          <p:cNvSpPr txBox="1">
            <a:spLocks noGrp="1"/>
          </p:cNvSpPr>
          <p:nvPr>
            <p:ph type="title"/>
          </p:nvPr>
        </p:nvSpPr>
        <p:spPr>
          <a:xfrm>
            <a:off x="521291" y="1975338"/>
            <a:ext cx="4266707" cy="16581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Cambria" panose="02040503050406030204" pitchFamily="18" charset="0"/>
                <a:ea typeface="Cambria" panose="02040503050406030204" pitchFamily="18" charset="0"/>
              </a:rPr>
              <a:t>YÊU CẦU ĐỐI VỚI DẠNG BÀI</a:t>
            </a:r>
            <a:endParaRPr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92" name="Google Shape;892;p30"/>
          <p:cNvGrpSpPr/>
          <p:nvPr/>
        </p:nvGrpSpPr>
        <p:grpSpPr>
          <a:xfrm>
            <a:off x="7221445" y="1049008"/>
            <a:ext cx="631060" cy="631090"/>
            <a:chOff x="2154904" y="402026"/>
            <a:chExt cx="300906" cy="300906"/>
          </a:xfrm>
        </p:grpSpPr>
        <p:sp>
          <p:nvSpPr>
            <p:cNvPr id="893" name="Google Shape;893;p30"/>
            <p:cNvSpPr/>
            <p:nvPr/>
          </p:nvSpPr>
          <p:spPr>
            <a:xfrm>
              <a:off x="2172073" y="419196"/>
              <a:ext cx="265778" cy="265778"/>
            </a:xfrm>
            <a:custGeom>
              <a:avLst/>
              <a:gdLst/>
              <a:ahLst/>
              <a:cxnLst/>
              <a:rect l="l" t="t" r="r" b="b"/>
              <a:pathLst>
                <a:path w="3034" h="3034" extrusionOk="0">
                  <a:moveTo>
                    <a:pt x="1517" y="0"/>
                  </a:moveTo>
                  <a:cubicBezTo>
                    <a:pt x="687" y="0"/>
                    <a:pt x="1" y="687"/>
                    <a:pt x="1" y="1517"/>
                  </a:cubicBezTo>
                  <a:cubicBezTo>
                    <a:pt x="1" y="2355"/>
                    <a:pt x="687" y="3033"/>
                    <a:pt x="1517" y="3033"/>
                  </a:cubicBezTo>
                  <a:cubicBezTo>
                    <a:pt x="2356" y="3033"/>
                    <a:pt x="3034" y="2355"/>
                    <a:pt x="3034" y="1517"/>
                  </a:cubicBezTo>
                  <a:cubicBezTo>
                    <a:pt x="3034" y="687"/>
                    <a:pt x="2356" y="0"/>
                    <a:pt x="1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154904" y="402026"/>
              <a:ext cx="300906" cy="300906"/>
            </a:xfrm>
            <a:custGeom>
              <a:avLst/>
              <a:gdLst/>
              <a:ahLst/>
              <a:cxnLst/>
              <a:rect l="l" t="t" r="r" b="b"/>
              <a:pathLst>
                <a:path w="3435" h="3435" extrusionOk="0">
                  <a:moveTo>
                    <a:pt x="1713" y="196"/>
                  </a:moveTo>
                  <a:cubicBezTo>
                    <a:pt x="2552" y="196"/>
                    <a:pt x="3230" y="883"/>
                    <a:pt x="3230" y="1713"/>
                  </a:cubicBezTo>
                  <a:cubicBezTo>
                    <a:pt x="3230" y="2551"/>
                    <a:pt x="2552" y="3229"/>
                    <a:pt x="1713" y="3229"/>
                  </a:cubicBezTo>
                  <a:cubicBezTo>
                    <a:pt x="883" y="3229"/>
                    <a:pt x="197" y="2551"/>
                    <a:pt x="197" y="1713"/>
                  </a:cubicBezTo>
                  <a:cubicBezTo>
                    <a:pt x="197" y="883"/>
                    <a:pt x="883" y="196"/>
                    <a:pt x="1713" y="196"/>
                  </a:cubicBezTo>
                  <a:close/>
                  <a:moveTo>
                    <a:pt x="1713" y="0"/>
                  </a:moveTo>
                  <a:cubicBezTo>
                    <a:pt x="767" y="0"/>
                    <a:pt x="0" y="767"/>
                    <a:pt x="0" y="1713"/>
                  </a:cubicBezTo>
                  <a:cubicBezTo>
                    <a:pt x="0" y="2667"/>
                    <a:pt x="767" y="3435"/>
                    <a:pt x="1713" y="3435"/>
                  </a:cubicBezTo>
                  <a:cubicBezTo>
                    <a:pt x="2668" y="3435"/>
                    <a:pt x="3435" y="2667"/>
                    <a:pt x="3435" y="1713"/>
                  </a:cubicBezTo>
                  <a:cubicBezTo>
                    <a:pt x="3435" y="767"/>
                    <a:pt x="2668" y="0"/>
                    <a:pt x="171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298654" y="663771"/>
              <a:ext cx="13403" cy="27419"/>
            </a:xfrm>
            <a:custGeom>
              <a:avLst/>
              <a:gdLst/>
              <a:ahLst/>
              <a:cxnLst/>
              <a:rect l="l" t="t" r="r" b="b"/>
              <a:pathLst>
                <a:path w="153" h="313" extrusionOk="0">
                  <a:moveTo>
                    <a:pt x="72" y="1"/>
                  </a:moveTo>
                  <a:cubicBezTo>
                    <a:pt x="36" y="1"/>
                    <a:pt x="1" y="36"/>
                    <a:pt x="1" y="72"/>
                  </a:cubicBezTo>
                  <a:lnTo>
                    <a:pt x="1" y="241"/>
                  </a:lnTo>
                  <a:cubicBezTo>
                    <a:pt x="1" y="277"/>
                    <a:pt x="36" y="313"/>
                    <a:pt x="72" y="313"/>
                  </a:cubicBezTo>
                  <a:cubicBezTo>
                    <a:pt x="117" y="313"/>
                    <a:pt x="152" y="277"/>
                    <a:pt x="152" y="241"/>
                  </a:cubicBezTo>
                  <a:lnTo>
                    <a:pt x="152" y="72"/>
                  </a:lnTo>
                  <a:cubicBezTo>
                    <a:pt x="152" y="36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298654" y="408246"/>
              <a:ext cx="13403" cy="27419"/>
            </a:xfrm>
            <a:custGeom>
              <a:avLst/>
              <a:gdLst/>
              <a:ahLst/>
              <a:cxnLst/>
              <a:rect l="l" t="t" r="r" b="b"/>
              <a:pathLst>
                <a:path w="153" h="313" extrusionOk="0">
                  <a:moveTo>
                    <a:pt x="72" y="0"/>
                  </a:moveTo>
                  <a:cubicBezTo>
                    <a:pt x="36" y="0"/>
                    <a:pt x="1" y="36"/>
                    <a:pt x="1" y="81"/>
                  </a:cubicBezTo>
                  <a:lnTo>
                    <a:pt x="1" y="241"/>
                  </a:lnTo>
                  <a:cubicBezTo>
                    <a:pt x="1" y="277"/>
                    <a:pt x="36" y="313"/>
                    <a:pt x="72" y="313"/>
                  </a:cubicBezTo>
                  <a:cubicBezTo>
                    <a:pt x="117" y="313"/>
                    <a:pt x="152" y="277"/>
                    <a:pt x="152" y="241"/>
                  </a:cubicBezTo>
                  <a:lnTo>
                    <a:pt x="152" y="81"/>
                  </a:lnTo>
                  <a:cubicBezTo>
                    <a:pt x="152" y="36"/>
                    <a:pt x="117" y="0"/>
                    <a:pt x="72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419014" y="543411"/>
              <a:ext cx="27419" cy="13403"/>
            </a:xfrm>
            <a:custGeom>
              <a:avLst/>
              <a:gdLst/>
              <a:ahLst/>
              <a:cxnLst/>
              <a:rect l="l" t="t" r="r" b="b"/>
              <a:pathLst>
                <a:path w="313" h="153" extrusionOk="0">
                  <a:moveTo>
                    <a:pt x="81" y="1"/>
                  </a:moveTo>
                  <a:cubicBezTo>
                    <a:pt x="36" y="1"/>
                    <a:pt x="1" y="28"/>
                    <a:pt x="1" y="72"/>
                  </a:cubicBezTo>
                  <a:cubicBezTo>
                    <a:pt x="1" y="117"/>
                    <a:pt x="36" y="152"/>
                    <a:pt x="81" y="152"/>
                  </a:cubicBezTo>
                  <a:lnTo>
                    <a:pt x="241" y="152"/>
                  </a:lnTo>
                  <a:cubicBezTo>
                    <a:pt x="277" y="152"/>
                    <a:pt x="313" y="117"/>
                    <a:pt x="313" y="72"/>
                  </a:cubicBezTo>
                  <a:cubicBezTo>
                    <a:pt x="313" y="28"/>
                    <a:pt x="277" y="1"/>
                    <a:pt x="2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163489" y="543411"/>
              <a:ext cx="28207" cy="13403"/>
            </a:xfrm>
            <a:custGeom>
              <a:avLst/>
              <a:gdLst/>
              <a:ahLst/>
              <a:cxnLst/>
              <a:rect l="l" t="t" r="r" b="b"/>
              <a:pathLst>
                <a:path w="322" h="153" extrusionOk="0">
                  <a:moveTo>
                    <a:pt x="81" y="1"/>
                  </a:moveTo>
                  <a:cubicBezTo>
                    <a:pt x="36" y="1"/>
                    <a:pt x="0" y="28"/>
                    <a:pt x="0" y="72"/>
                  </a:cubicBezTo>
                  <a:cubicBezTo>
                    <a:pt x="0" y="117"/>
                    <a:pt x="36" y="152"/>
                    <a:pt x="81" y="152"/>
                  </a:cubicBezTo>
                  <a:lnTo>
                    <a:pt x="241" y="152"/>
                  </a:lnTo>
                  <a:cubicBezTo>
                    <a:pt x="286" y="152"/>
                    <a:pt x="322" y="117"/>
                    <a:pt x="322" y="72"/>
                  </a:cubicBezTo>
                  <a:cubicBezTo>
                    <a:pt x="322" y="28"/>
                    <a:pt x="286" y="1"/>
                    <a:pt x="2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2244780" y="548141"/>
              <a:ext cx="64912" cy="104770"/>
            </a:xfrm>
            <a:custGeom>
              <a:avLst/>
              <a:gdLst/>
              <a:ahLst/>
              <a:cxnLst/>
              <a:rect l="l" t="t" r="r" b="b"/>
              <a:pathLst>
                <a:path w="741" h="1196" extrusionOk="0">
                  <a:moveTo>
                    <a:pt x="687" y="0"/>
                  </a:moveTo>
                  <a:cubicBezTo>
                    <a:pt x="678" y="0"/>
                    <a:pt x="669" y="0"/>
                    <a:pt x="660" y="9"/>
                  </a:cubicBezTo>
                  <a:lnTo>
                    <a:pt x="36" y="420"/>
                  </a:lnTo>
                  <a:cubicBezTo>
                    <a:pt x="9" y="437"/>
                    <a:pt x="0" y="464"/>
                    <a:pt x="18" y="491"/>
                  </a:cubicBezTo>
                  <a:cubicBezTo>
                    <a:pt x="29" y="502"/>
                    <a:pt x="43" y="510"/>
                    <a:pt x="59" y="510"/>
                  </a:cubicBezTo>
                  <a:cubicBezTo>
                    <a:pt x="69" y="510"/>
                    <a:pt x="79" y="507"/>
                    <a:pt x="89" y="500"/>
                  </a:cubicBezTo>
                  <a:lnTo>
                    <a:pt x="642" y="143"/>
                  </a:lnTo>
                  <a:lnTo>
                    <a:pt x="642" y="1151"/>
                  </a:lnTo>
                  <a:cubicBezTo>
                    <a:pt x="642" y="1178"/>
                    <a:pt x="660" y="1196"/>
                    <a:pt x="687" y="1196"/>
                  </a:cubicBezTo>
                  <a:cubicBezTo>
                    <a:pt x="714" y="1196"/>
                    <a:pt x="741" y="1178"/>
                    <a:pt x="741" y="1151"/>
                  </a:cubicBezTo>
                  <a:lnTo>
                    <a:pt x="741" y="45"/>
                  </a:lnTo>
                  <a:cubicBezTo>
                    <a:pt x="741" y="27"/>
                    <a:pt x="732" y="9"/>
                    <a:pt x="714" y="9"/>
                  </a:cubicBezTo>
                  <a:cubicBezTo>
                    <a:pt x="705" y="0"/>
                    <a:pt x="696" y="0"/>
                    <a:pt x="687" y="0"/>
                  </a:cubicBezTo>
                  <a:close/>
                </a:path>
              </a:pathLst>
            </a:custGeom>
            <a:solidFill>
              <a:srgbClr val="59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287704" y="534826"/>
              <a:ext cx="34514" cy="35303"/>
            </a:xfrm>
            <a:custGeom>
              <a:avLst/>
              <a:gdLst/>
              <a:ahLst/>
              <a:cxnLst/>
              <a:rect l="l" t="t" r="r" b="b"/>
              <a:pathLst>
                <a:path w="394" h="403" extrusionOk="0">
                  <a:moveTo>
                    <a:pt x="197" y="1"/>
                  </a:moveTo>
                  <a:cubicBezTo>
                    <a:pt x="90" y="1"/>
                    <a:pt x="1" y="90"/>
                    <a:pt x="1" y="197"/>
                  </a:cubicBezTo>
                  <a:cubicBezTo>
                    <a:pt x="1" y="313"/>
                    <a:pt x="90" y="402"/>
                    <a:pt x="197" y="402"/>
                  </a:cubicBezTo>
                  <a:cubicBezTo>
                    <a:pt x="313" y="402"/>
                    <a:pt x="393" y="313"/>
                    <a:pt x="393" y="197"/>
                  </a:cubicBezTo>
                  <a:cubicBezTo>
                    <a:pt x="393" y="90"/>
                    <a:pt x="313" y="1"/>
                    <a:pt x="19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01" name="Google Shape;901;p30"/>
          <p:cNvGrpSpPr/>
          <p:nvPr/>
        </p:nvGrpSpPr>
        <p:grpSpPr>
          <a:xfrm>
            <a:off x="261811" y="3299586"/>
            <a:ext cx="599488" cy="1348917"/>
            <a:chOff x="358253" y="3992873"/>
            <a:chExt cx="373699" cy="840866"/>
          </a:xfrm>
        </p:grpSpPr>
        <p:sp>
          <p:nvSpPr>
            <p:cNvPr id="902" name="Google Shape;902;p30"/>
            <p:cNvSpPr/>
            <p:nvPr/>
          </p:nvSpPr>
          <p:spPr>
            <a:xfrm>
              <a:off x="534852" y="4088969"/>
              <a:ext cx="197100" cy="648678"/>
            </a:xfrm>
            <a:custGeom>
              <a:avLst/>
              <a:gdLst/>
              <a:ahLst/>
              <a:cxnLst/>
              <a:rect l="l" t="t" r="r" b="b"/>
              <a:pathLst>
                <a:path w="2250" h="7405" extrusionOk="0">
                  <a:moveTo>
                    <a:pt x="1294" y="0"/>
                  </a:moveTo>
                  <a:cubicBezTo>
                    <a:pt x="1295" y="1"/>
                    <a:pt x="1580" y="1312"/>
                    <a:pt x="840" y="2141"/>
                  </a:cubicBezTo>
                  <a:cubicBezTo>
                    <a:pt x="99" y="2971"/>
                    <a:pt x="1" y="5192"/>
                    <a:pt x="581" y="7342"/>
                  </a:cubicBezTo>
                  <a:lnTo>
                    <a:pt x="759" y="7405"/>
                  </a:lnTo>
                  <a:cubicBezTo>
                    <a:pt x="759" y="7405"/>
                    <a:pt x="572" y="5157"/>
                    <a:pt x="1410" y="3613"/>
                  </a:cubicBezTo>
                  <a:cubicBezTo>
                    <a:pt x="2249" y="2061"/>
                    <a:pt x="1598" y="411"/>
                    <a:pt x="1294" y="0"/>
                  </a:cubicBezTo>
                  <a:close/>
                </a:path>
              </a:pathLst>
            </a:custGeom>
            <a:solidFill>
              <a:srgbClr val="6CC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466087" y="3992873"/>
              <a:ext cx="160308" cy="736190"/>
            </a:xfrm>
            <a:custGeom>
              <a:avLst/>
              <a:gdLst/>
              <a:ahLst/>
              <a:cxnLst/>
              <a:rect l="l" t="t" r="r" b="b"/>
              <a:pathLst>
                <a:path w="1830" h="8404" extrusionOk="0">
                  <a:moveTo>
                    <a:pt x="447" y="0"/>
                  </a:moveTo>
                  <a:cubicBezTo>
                    <a:pt x="447" y="0"/>
                    <a:pt x="1285" y="1802"/>
                    <a:pt x="643" y="4041"/>
                  </a:cubicBezTo>
                  <a:cubicBezTo>
                    <a:pt x="1" y="6280"/>
                    <a:pt x="1062" y="8323"/>
                    <a:pt x="1062" y="8323"/>
                  </a:cubicBezTo>
                  <a:lnTo>
                    <a:pt x="1348" y="8404"/>
                  </a:lnTo>
                  <a:cubicBezTo>
                    <a:pt x="723" y="5906"/>
                    <a:pt x="1830" y="5593"/>
                    <a:pt x="1803" y="3524"/>
                  </a:cubicBezTo>
                  <a:cubicBezTo>
                    <a:pt x="1767" y="1463"/>
                    <a:pt x="447" y="0"/>
                    <a:pt x="447" y="0"/>
                  </a:cubicBezTo>
                  <a:close/>
                </a:path>
              </a:pathLst>
            </a:custGeom>
            <a:solidFill>
              <a:srgbClr val="72A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58291" y="4111657"/>
              <a:ext cx="143138" cy="647890"/>
            </a:xfrm>
            <a:custGeom>
              <a:avLst/>
              <a:gdLst/>
              <a:ahLst/>
              <a:cxnLst/>
              <a:rect l="l" t="t" r="r" b="b"/>
              <a:pathLst>
                <a:path w="1634" h="7396" extrusionOk="0">
                  <a:moveTo>
                    <a:pt x="697" y="0"/>
                  </a:moveTo>
                  <a:cubicBezTo>
                    <a:pt x="473" y="401"/>
                    <a:pt x="1" y="2061"/>
                    <a:pt x="607" y="3604"/>
                  </a:cubicBezTo>
                  <a:cubicBezTo>
                    <a:pt x="1223" y="5156"/>
                    <a:pt x="1080" y="7396"/>
                    <a:pt x="1080" y="7396"/>
                  </a:cubicBezTo>
                  <a:lnTo>
                    <a:pt x="1214" y="7333"/>
                  </a:lnTo>
                  <a:cubicBezTo>
                    <a:pt x="1633" y="5192"/>
                    <a:pt x="1562" y="2962"/>
                    <a:pt x="1018" y="2132"/>
                  </a:cubicBezTo>
                  <a:cubicBezTo>
                    <a:pt x="482" y="1303"/>
                    <a:pt x="696" y="0"/>
                    <a:pt x="697" y="0"/>
                  </a:cubicBezTo>
                  <a:close/>
                </a:path>
              </a:pathLst>
            </a:custGeom>
            <a:solidFill>
              <a:srgbClr val="6CC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358253" y="4040527"/>
              <a:ext cx="251762" cy="697121"/>
            </a:xfrm>
            <a:custGeom>
              <a:avLst/>
              <a:gdLst/>
              <a:ahLst/>
              <a:cxnLst/>
              <a:rect l="l" t="t" r="r" b="b"/>
              <a:pathLst>
                <a:path w="2874" h="7958" extrusionOk="0">
                  <a:moveTo>
                    <a:pt x="1205" y="0"/>
                  </a:moveTo>
                  <a:cubicBezTo>
                    <a:pt x="1205" y="1"/>
                    <a:pt x="1" y="2400"/>
                    <a:pt x="1161" y="4229"/>
                  </a:cubicBezTo>
                  <a:cubicBezTo>
                    <a:pt x="2329" y="6049"/>
                    <a:pt x="1776" y="7958"/>
                    <a:pt x="1776" y="7958"/>
                  </a:cubicBezTo>
                  <a:lnTo>
                    <a:pt x="2053" y="7574"/>
                  </a:lnTo>
                  <a:cubicBezTo>
                    <a:pt x="2053" y="7574"/>
                    <a:pt x="2873" y="4960"/>
                    <a:pt x="1794" y="3310"/>
                  </a:cubicBezTo>
                  <a:cubicBezTo>
                    <a:pt x="715" y="1660"/>
                    <a:pt x="1205" y="1"/>
                    <a:pt x="1205" y="0"/>
                  </a:cubicBezTo>
                  <a:close/>
                </a:path>
              </a:pathLst>
            </a:custGeom>
            <a:solidFill>
              <a:srgbClr val="72A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37180" y="4453117"/>
              <a:ext cx="250186" cy="380622"/>
            </a:xfrm>
            <a:custGeom>
              <a:avLst/>
              <a:gdLst/>
              <a:ahLst/>
              <a:cxnLst/>
              <a:rect l="l" t="t" r="r" b="b"/>
              <a:pathLst>
                <a:path w="2856" h="4345" extrusionOk="0">
                  <a:moveTo>
                    <a:pt x="1" y="0"/>
                  </a:moveTo>
                  <a:cubicBezTo>
                    <a:pt x="1" y="72"/>
                    <a:pt x="1" y="152"/>
                    <a:pt x="1" y="232"/>
                  </a:cubicBezTo>
                  <a:cubicBezTo>
                    <a:pt x="1" y="259"/>
                    <a:pt x="1" y="286"/>
                    <a:pt x="1" y="322"/>
                  </a:cubicBezTo>
                  <a:cubicBezTo>
                    <a:pt x="1" y="375"/>
                    <a:pt x="10" y="438"/>
                    <a:pt x="10" y="491"/>
                  </a:cubicBezTo>
                  <a:cubicBezTo>
                    <a:pt x="10" y="518"/>
                    <a:pt x="10" y="545"/>
                    <a:pt x="10" y="580"/>
                  </a:cubicBezTo>
                  <a:cubicBezTo>
                    <a:pt x="10" y="634"/>
                    <a:pt x="19" y="696"/>
                    <a:pt x="19" y="750"/>
                  </a:cubicBezTo>
                  <a:cubicBezTo>
                    <a:pt x="19" y="777"/>
                    <a:pt x="19" y="812"/>
                    <a:pt x="28" y="839"/>
                  </a:cubicBezTo>
                  <a:cubicBezTo>
                    <a:pt x="28" y="893"/>
                    <a:pt x="28" y="955"/>
                    <a:pt x="36" y="1009"/>
                  </a:cubicBezTo>
                  <a:cubicBezTo>
                    <a:pt x="36" y="1035"/>
                    <a:pt x="36" y="1071"/>
                    <a:pt x="45" y="1098"/>
                  </a:cubicBezTo>
                  <a:cubicBezTo>
                    <a:pt x="45" y="1151"/>
                    <a:pt x="54" y="1214"/>
                    <a:pt x="54" y="1267"/>
                  </a:cubicBezTo>
                  <a:cubicBezTo>
                    <a:pt x="63" y="1294"/>
                    <a:pt x="63" y="1330"/>
                    <a:pt x="63" y="1356"/>
                  </a:cubicBezTo>
                  <a:cubicBezTo>
                    <a:pt x="72" y="1410"/>
                    <a:pt x="81" y="1472"/>
                    <a:pt x="81" y="1526"/>
                  </a:cubicBezTo>
                  <a:cubicBezTo>
                    <a:pt x="90" y="1553"/>
                    <a:pt x="90" y="1588"/>
                    <a:pt x="90" y="1615"/>
                  </a:cubicBezTo>
                  <a:cubicBezTo>
                    <a:pt x="99" y="1669"/>
                    <a:pt x="108" y="1731"/>
                    <a:pt x="117" y="1785"/>
                  </a:cubicBezTo>
                  <a:cubicBezTo>
                    <a:pt x="117" y="1811"/>
                    <a:pt x="126" y="1847"/>
                    <a:pt x="126" y="1874"/>
                  </a:cubicBezTo>
                  <a:cubicBezTo>
                    <a:pt x="135" y="1936"/>
                    <a:pt x="144" y="1990"/>
                    <a:pt x="152" y="2043"/>
                  </a:cubicBezTo>
                  <a:cubicBezTo>
                    <a:pt x="161" y="2079"/>
                    <a:pt x="161" y="2106"/>
                    <a:pt x="170" y="2133"/>
                  </a:cubicBezTo>
                  <a:cubicBezTo>
                    <a:pt x="179" y="2195"/>
                    <a:pt x="188" y="2249"/>
                    <a:pt x="197" y="2302"/>
                  </a:cubicBezTo>
                  <a:cubicBezTo>
                    <a:pt x="206" y="2338"/>
                    <a:pt x="206" y="2365"/>
                    <a:pt x="215" y="2391"/>
                  </a:cubicBezTo>
                  <a:cubicBezTo>
                    <a:pt x="224" y="2454"/>
                    <a:pt x="242" y="2507"/>
                    <a:pt x="251" y="2561"/>
                  </a:cubicBezTo>
                  <a:cubicBezTo>
                    <a:pt x="260" y="2596"/>
                    <a:pt x="260" y="2623"/>
                    <a:pt x="268" y="2650"/>
                  </a:cubicBezTo>
                  <a:cubicBezTo>
                    <a:pt x="286" y="2712"/>
                    <a:pt x="295" y="2766"/>
                    <a:pt x="313" y="2820"/>
                  </a:cubicBezTo>
                  <a:cubicBezTo>
                    <a:pt x="313" y="2855"/>
                    <a:pt x="322" y="2882"/>
                    <a:pt x="331" y="2909"/>
                  </a:cubicBezTo>
                  <a:cubicBezTo>
                    <a:pt x="349" y="2971"/>
                    <a:pt x="358" y="3025"/>
                    <a:pt x="375" y="3078"/>
                  </a:cubicBezTo>
                  <a:cubicBezTo>
                    <a:pt x="384" y="3114"/>
                    <a:pt x="393" y="3141"/>
                    <a:pt x="402" y="3167"/>
                  </a:cubicBezTo>
                  <a:cubicBezTo>
                    <a:pt x="420" y="3230"/>
                    <a:pt x="438" y="3283"/>
                    <a:pt x="447" y="3346"/>
                  </a:cubicBezTo>
                  <a:cubicBezTo>
                    <a:pt x="465" y="3373"/>
                    <a:pt x="474" y="3399"/>
                    <a:pt x="483" y="3426"/>
                  </a:cubicBezTo>
                  <a:cubicBezTo>
                    <a:pt x="500" y="3489"/>
                    <a:pt x="518" y="3551"/>
                    <a:pt x="536" y="3605"/>
                  </a:cubicBezTo>
                  <a:cubicBezTo>
                    <a:pt x="545" y="3631"/>
                    <a:pt x="554" y="3658"/>
                    <a:pt x="572" y="3685"/>
                  </a:cubicBezTo>
                  <a:cubicBezTo>
                    <a:pt x="590" y="3747"/>
                    <a:pt x="607" y="3792"/>
                    <a:pt x="625" y="3845"/>
                  </a:cubicBezTo>
                  <a:cubicBezTo>
                    <a:pt x="625" y="3845"/>
                    <a:pt x="634" y="3854"/>
                    <a:pt x="634" y="3863"/>
                  </a:cubicBezTo>
                  <a:cubicBezTo>
                    <a:pt x="643" y="3890"/>
                    <a:pt x="661" y="3917"/>
                    <a:pt x="670" y="3952"/>
                  </a:cubicBezTo>
                  <a:cubicBezTo>
                    <a:pt x="697" y="4015"/>
                    <a:pt x="723" y="4068"/>
                    <a:pt x="741" y="4122"/>
                  </a:cubicBezTo>
                  <a:cubicBezTo>
                    <a:pt x="759" y="4149"/>
                    <a:pt x="777" y="4184"/>
                    <a:pt x="786" y="4211"/>
                  </a:cubicBezTo>
                  <a:cubicBezTo>
                    <a:pt x="830" y="4300"/>
                    <a:pt x="866" y="4345"/>
                    <a:pt x="866" y="4345"/>
                  </a:cubicBezTo>
                  <a:lnTo>
                    <a:pt x="1990" y="4345"/>
                  </a:lnTo>
                  <a:cubicBezTo>
                    <a:pt x="1990" y="4345"/>
                    <a:pt x="2017" y="4300"/>
                    <a:pt x="2062" y="4211"/>
                  </a:cubicBezTo>
                  <a:cubicBezTo>
                    <a:pt x="2079" y="4184"/>
                    <a:pt x="2088" y="4149"/>
                    <a:pt x="2106" y="4122"/>
                  </a:cubicBezTo>
                  <a:cubicBezTo>
                    <a:pt x="2133" y="4068"/>
                    <a:pt x="2160" y="4015"/>
                    <a:pt x="2186" y="3952"/>
                  </a:cubicBezTo>
                  <a:cubicBezTo>
                    <a:pt x="2195" y="3917"/>
                    <a:pt x="2204" y="3890"/>
                    <a:pt x="2222" y="3863"/>
                  </a:cubicBezTo>
                  <a:cubicBezTo>
                    <a:pt x="2240" y="3810"/>
                    <a:pt x="2267" y="3747"/>
                    <a:pt x="2285" y="3685"/>
                  </a:cubicBezTo>
                  <a:cubicBezTo>
                    <a:pt x="2294" y="3658"/>
                    <a:pt x="2302" y="3631"/>
                    <a:pt x="2320" y="3605"/>
                  </a:cubicBezTo>
                  <a:cubicBezTo>
                    <a:pt x="2338" y="3551"/>
                    <a:pt x="2356" y="3489"/>
                    <a:pt x="2374" y="3426"/>
                  </a:cubicBezTo>
                  <a:cubicBezTo>
                    <a:pt x="2383" y="3399"/>
                    <a:pt x="2392" y="3373"/>
                    <a:pt x="2401" y="3346"/>
                  </a:cubicBezTo>
                  <a:cubicBezTo>
                    <a:pt x="2418" y="3283"/>
                    <a:pt x="2436" y="3230"/>
                    <a:pt x="2454" y="3167"/>
                  </a:cubicBezTo>
                  <a:cubicBezTo>
                    <a:pt x="2463" y="3141"/>
                    <a:pt x="2472" y="3114"/>
                    <a:pt x="2481" y="3078"/>
                  </a:cubicBezTo>
                  <a:cubicBezTo>
                    <a:pt x="2490" y="3025"/>
                    <a:pt x="2508" y="2971"/>
                    <a:pt x="2525" y="2909"/>
                  </a:cubicBezTo>
                  <a:cubicBezTo>
                    <a:pt x="2525" y="2882"/>
                    <a:pt x="2534" y="2855"/>
                    <a:pt x="2543" y="2820"/>
                  </a:cubicBezTo>
                  <a:cubicBezTo>
                    <a:pt x="2561" y="2766"/>
                    <a:pt x="2570" y="2712"/>
                    <a:pt x="2588" y="2650"/>
                  </a:cubicBezTo>
                  <a:cubicBezTo>
                    <a:pt x="2588" y="2623"/>
                    <a:pt x="2597" y="2596"/>
                    <a:pt x="2606" y="2561"/>
                  </a:cubicBezTo>
                  <a:cubicBezTo>
                    <a:pt x="2615" y="2507"/>
                    <a:pt x="2624" y="2454"/>
                    <a:pt x="2641" y="2391"/>
                  </a:cubicBezTo>
                  <a:cubicBezTo>
                    <a:pt x="2641" y="2365"/>
                    <a:pt x="2650" y="2338"/>
                    <a:pt x="2650" y="2302"/>
                  </a:cubicBezTo>
                  <a:cubicBezTo>
                    <a:pt x="2668" y="2249"/>
                    <a:pt x="2677" y="2195"/>
                    <a:pt x="2686" y="2133"/>
                  </a:cubicBezTo>
                  <a:cubicBezTo>
                    <a:pt x="2686" y="2106"/>
                    <a:pt x="2695" y="2079"/>
                    <a:pt x="2695" y="2043"/>
                  </a:cubicBezTo>
                  <a:cubicBezTo>
                    <a:pt x="2704" y="1990"/>
                    <a:pt x="2713" y="1936"/>
                    <a:pt x="2722" y="1874"/>
                  </a:cubicBezTo>
                  <a:cubicBezTo>
                    <a:pt x="2731" y="1847"/>
                    <a:pt x="2731" y="1811"/>
                    <a:pt x="2740" y="1785"/>
                  </a:cubicBezTo>
                  <a:cubicBezTo>
                    <a:pt x="2748" y="1731"/>
                    <a:pt x="2748" y="1669"/>
                    <a:pt x="2757" y="1615"/>
                  </a:cubicBezTo>
                  <a:cubicBezTo>
                    <a:pt x="2766" y="1588"/>
                    <a:pt x="2766" y="1553"/>
                    <a:pt x="2766" y="1526"/>
                  </a:cubicBezTo>
                  <a:cubicBezTo>
                    <a:pt x="2775" y="1472"/>
                    <a:pt x="2784" y="1410"/>
                    <a:pt x="2784" y="1356"/>
                  </a:cubicBezTo>
                  <a:cubicBezTo>
                    <a:pt x="2793" y="1330"/>
                    <a:pt x="2793" y="1294"/>
                    <a:pt x="2793" y="1267"/>
                  </a:cubicBezTo>
                  <a:cubicBezTo>
                    <a:pt x="2802" y="1214"/>
                    <a:pt x="2811" y="1151"/>
                    <a:pt x="2811" y="1098"/>
                  </a:cubicBezTo>
                  <a:cubicBezTo>
                    <a:pt x="2811" y="1071"/>
                    <a:pt x="2820" y="1035"/>
                    <a:pt x="2820" y="1009"/>
                  </a:cubicBezTo>
                  <a:cubicBezTo>
                    <a:pt x="2820" y="955"/>
                    <a:pt x="2829" y="893"/>
                    <a:pt x="2829" y="839"/>
                  </a:cubicBezTo>
                  <a:cubicBezTo>
                    <a:pt x="2829" y="812"/>
                    <a:pt x="2829" y="777"/>
                    <a:pt x="2838" y="750"/>
                  </a:cubicBezTo>
                  <a:cubicBezTo>
                    <a:pt x="2838" y="696"/>
                    <a:pt x="2838" y="634"/>
                    <a:pt x="2847" y="580"/>
                  </a:cubicBezTo>
                  <a:cubicBezTo>
                    <a:pt x="2847" y="545"/>
                    <a:pt x="2847" y="518"/>
                    <a:pt x="2847" y="491"/>
                  </a:cubicBezTo>
                  <a:cubicBezTo>
                    <a:pt x="2847" y="438"/>
                    <a:pt x="2847" y="375"/>
                    <a:pt x="2847" y="322"/>
                  </a:cubicBezTo>
                  <a:cubicBezTo>
                    <a:pt x="2847" y="286"/>
                    <a:pt x="2856" y="259"/>
                    <a:pt x="2856" y="232"/>
                  </a:cubicBezTo>
                  <a:cubicBezTo>
                    <a:pt x="2856" y="152"/>
                    <a:pt x="2856" y="72"/>
                    <a:pt x="2856" y="0"/>
                  </a:cubicBezTo>
                  <a:close/>
                </a:path>
              </a:pathLst>
            </a:custGeom>
            <a:solidFill>
              <a:srgbClr val="754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37180" y="4473440"/>
              <a:ext cx="250186" cy="7884"/>
            </a:xfrm>
            <a:custGeom>
              <a:avLst/>
              <a:gdLst/>
              <a:ahLst/>
              <a:cxnLst/>
              <a:rect l="l" t="t" r="r" b="b"/>
              <a:pathLst>
                <a:path w="2856" h="90" extrusionOk="0">
                  <a:moveTo>
                    <a:pt x="1" y="0"/>
                  </a:moveTo>
                  <a:cubicBezTo>
                    <a:pt x="1" y="27"/>
                    <a:pt x="1" y="54"/>
                    <a:pt x="1" y="90"/>
                  </a:cubicBezTo>
                  <a:lnTo>
                    <a:pt x="2847" y="90"/>
                  </a:lnTo>
                  <a:cubicBezTo>
                    <a:pt x="2856" y="54"/>
                    <a:pt x="2856" y="27"/>
                    <a:pt x="2856" y="0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7968" y="4496128"/>
              <a:ext cx="248609" cy="7884"/>
            </a:xfrm>
            <a:custGeom>
              <a:avLst/>
              <a:gdLst/>
              <a:ahLst/>
              <a:cxnLst/>
              <a:rect l="l" t="t" r="r" b="b"/>
              <a:pathLst>
                <a:path w="2838" h="90" extrusionOk="0">
                  <a:moveTo>
                    <a:pt x="1" y="0"/>
                  </a:moveTo>
                  <a:cubicBezTo>
                    <a:pt x="1" y="27"/>
                    <a:pt x="1" y="54"/>
                    <a:pt x="1" y="89"/>
                  </a:cubicBezTo>
                  <a:lnTo>
                    <a:pt x="2838" y="89"/>
                  </a:lnTo>
                  <a:cubicBezTo>
                    <a:pt x="2838" y="54"/>
                    <a:pt x="2838" y="27"/>
                    <a:pt x="2838" y="0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438757" y="4518728"/>
              <a:ext cx="247032" cy="7972"/>
            </a:xfrm>
            <a:custGeom>
              <a:avLst/>
              <a:gdLst/>
              <a:ahLst/>
              <a:cxnLst/>
              <a:rect l="l" t="t" r="r" b="b"/>
              <a:pathLst>
                <a:path w="2820" h="91" extrusionOk="0">
                  <a:moveTo>
                    <a:pt x="1" y="1"/>
                  </a:moveTo>
                  <a:cubicBezTo>
                    <a:pt x="1" y="28"/>
                    <a:pt x="1" y="63"/>
                    <a:pt x="10" y="90"/>
                  </a:cubicBezTo>
                  <a:lnTo>
                    <a:pt x="2811" y="90"/>
                  </a:lnTo>
                  <a:cubicBezTo>
                    <a:pt x="2811" y="63"/>
                    <a:pt x="2811" y="28"/>
                    <a:pt x="2820" y="1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0333" y="4541417"/>
              <a:ext cx="243878" cy="7884"/>
            </a:xfrm>
            <a:custGeom>
              <a:avLst/>
              <a:gdLst/>
              <a:ahLst/>
              <a:cxnLst/>
              <a:rect l="l" t="t" r="r" b="b"/>
              <a:pathLst>
                <a:path w="2784" h="90" extrusionOk="0">
                  <a:moveTo>
                    <a:pt x="0" y="1"/>
                  </a:moveTo>
                  <a:cubicBezTo>
                    <a:pt x="0" y="27"/>
                    <a:pt x="0" y="63"/>
                    <a:pt x="9" y="90"/>
                  </a:cubicBezTo>
                  <a:lnTo>
                    <a:pt x="2775" y="90"/>
                  </a:lnTo>
                  <a:cubicBezTo>
                    <a:pt x="2775" y="63"/>
                    <a:pt x="2784" y="27"/>
                    <a:pt x="2784" y="1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41910" y="4564105"/>
              <a:ext cx="240024" cy="7884"/>
            </a:xfrm>
            <a:custGeom>
              <a:avLst/>
              <a:gdLst/>
              <a:ahLst/>
              <a:cxnLst/>
              <a:rect l="l" t="t" r="r" b="b"/>
              <a:pathLst>
                <a:path w="2740" h="90" extrusionOk="0">
                  <a:moveTo>
                    <a:pt x="0" y="0"/>
                  </a:moveTo>
                  <a:cubicBezTo>
                    <a:pt x="9" y="27"/>
                    <a:pt x="9" y="63"/>
                    <a:pt x="9" y="89"/>
                  </a:cubicBezTo>
                  <a:lnTo>
                    <a:pt x="2730" y="89"/>
                  </a:lnTo>
                  <a:cubicBezTo>
                    <a:pt x="2739" y="63"/>
                    <a:pt x="2739" y="27"/>
                    <a:pt x="2739" y="0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44275" y="4586705"/>
              <a:ext cx="235294" cy="7972"/>
            </a:xfrm>
            <a:custGeom>
              <a:avLst/>
              <a:gdLst/>
              <a:ahLst/>
              <a:cxnLst/>
              <a:rect l="l" t="t" r="r" b="b"/>
              <a:pathLst>
                <a:path w="2686" h="91" extrusionOk="0">
                  <a:moveTo>
                    <a:pt x="0" y="1"/>
                  </a:moveTo>
                  <a:cubicBezTo>
                    <a:pt x="9" y="28"/>
                    <a:pt x="9" y="63"/>
                    <a:pt x="9" y="90"/>
                  </a:cubicBezTo>
                  <a:lnTo>
                    <a:pt x="2676" y="90"/>
                  </a:lnTo>
                  <a:cubicBezTo>
                    <a:pt x="2685" y="63"/>
                    <a:pt x="2685" y="28"/>
                    <a:pt x="2685" y="1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47341" y="4609393"/>
              <a:ext cx="229862" cy="7884"/>
            </a:xfrm>
            <a:custGeom>
              <a:avLst/>
              <a:gdLst/>
              <a:ahLst/>
              <a:cxnLst/>
              <a:rect l="l" t="t" r="r" b="b"/>
              <a:pathLst>
                <a:path w="2624" h="90" extrusionOk="0">
                  <a:moveTo>
                    <a:pt x="1" y="1"/>
                  </a:moveTo>
                  <a:cubicBezTo>
                    <a:pt x="1" y="27"/>
                    <a:pt x="10" y="63"/>
                    <a:pt x="10" y="90"/>
                  </a:cubicBezTo>
                  <a:lnTo>
                    <a:pt x="2606" y="90"/>
                  </a:lnTo>
                  <a:cubicBezTo>
                    <a:pt x="2615" y="63"/>
                    <a:pt x="2615" y="27"/>
                    <a:pt x="2624" y="1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450495" y="4632081"/>
              <a:ext cx="222767" cy="7884"/>
            </a:xfrm>
            <a:custGeom>
              <a:avLst/>
              <a:gdLst/>
              <a:ahLst/>
              <a:cxnLst/>
              <a:rect l="l" t="t" r="r" b="b"/>
              <a:pathLst>
                <a:path w="2543" h="90" extrusionOk="0">
                  <a:moveTo>
                    <a:pt x="0" y="0"/>
                  </a:moveTo>
                  <a:cubicBezTo>
                    <a:pt x="9" y="36"/>
                    <a:pt x="9" y="63"/>
                    <a:pt x="18" y="90"/>
                  </a:cubicBezTo>
                  <a:lnTo>
                    <a:pt x="2534" y="90"/>
                  </a:lnTo>
                  <a:cubicBezTo>
                    <a:pt x="2534" y="63"/>
                    <a:pt x="2543" y="36"/>
                    <a:pt x="2543" y="0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454437" y="4654769"/>
              <a:ext cx="214970" cy="7884"/>
            </a:xfrm>
            <a:custGeom>
              <a:avLst/>
              <a:gdLst/>
              <a:ahLst/>
              <a:cxnLst/>
              <a:rect l="l" t="t" r="r" b="b"/>
              <a:pathLst>
                <a:path w="2454" h="90" extrusionOk="0">
                  <a:moveTo>
                    <a:pt x="0" y="0"/>
                  </a:moveTo>
                  <a:cubicBezTo>
                    <a:pt x="9" y="36"/>
                    <a:pt x="9" y="63"/>
                    <a:pt x="18" y="89"/>
                  </a:cubicBezTo>
                  <a:lnTo>
                    <a:pt x="2444" y="89"/>
                  </a:lnTo>
                  <a:cubicBezTo>
                    <a:pt x="2444" y="63"/>
                    <a:pt x="2453" y="36"/>
                    <a:pt x="2453" y="0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459080" y="4677370"/>
              <a:ext cx="206386" cy="7972"/>
            </a:xfrm>
            <a:custGeom>
              <a:avLst/>
              <a:gdLst/>
              <a:ahLst/>
              <a:cxnLst/>
              <a:rect l="l" t="t" r="r" b="b"/>
              <a:pathLst>
                <a:path w="2356" h="91" extrusionOk="0">
                  <a:moveTo>
                    <a:pt x="1" y="1"/>
                  </a:moveTo>
                  <a:cubicBezTo>
                    <a:pt x="10" y="36"/>
                    <a:pt x="10" y="63"/>
                    <a:pt x="18" y="90"/>
                  </a:cubicBezTo>
                  <a:lnTo>
                    <a:pt x="2338" y="90"/>
                  </a:lnTo>
                  <a:cubicBezTo>
                    <a:pt x="2338" y="63"/>
                    <a:pt x="2347" y="36"/>
                    <a:pt x="2356" y="1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464598" y="4700058"/>
              <a:ext cx="195436" cy="7884"/>
            </a:xfrm>
            <a:custGeom>
              <a:avLst/>
              <a:gdLst/>
              <a:ahLst/>
              <a:cxnLst/>
              <a:rect l="l" t="t" r="r" b="b"/>
              <a:pathLst>
                <a:path w="2231" h="90" extrusionOk="0">
                  <a:moveTo>
                    <a:pt x="0" y="1"/>
                  </a:moveTo>
                  <a:cubicBezTo>
                    <a:pt x="0" y="36"/>
                    <a:pt x="9" y="63"/>
                    <a:pt x="18" y="90"/>
                  </a:cubicBezTo>
                  <a:lnTo>
                    <a:pt x="2212" y="90"/>
                  </a:lnTo>
                  <a:cubicBezTo>
                    <a:pt x="2212" y="63"/>
                    <a:pt x="2221" y="36"/>
                    <a:pt x="2230" y="1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470029" y="4722746"/>
              <a:ext cx="184486" cy="7884"/>
            </a:xfrm>
            <a:custGeom>
              <a:avLst/>
              <a:gdLst/>
              <a:ahLst/>
              <a:cxnLst/>
              <a:rect l="l" t="t" r="r" b="b"/>
              <a:pathLst>
                <a:path w="2106" h="90" extrusionOk="0">
                  <a:moveTo>
                    <a:pt x="0" y="0"/>
                  </a:moveTo>
                  <a:cubicBezTo>
                    <a:pt x="9" y="36"/>
                    <a:pt x="18" y="63"/>
                    <a:pt x="27" y="89"/>
                  </a:cubicBezTo>
                  <a:lnTo>
                    <a:pt x="2079" y="89"/>
                  </a:lnTo>
                  <a:cubicBezTo>
                    <a:pt x="2088" y="63"/>
                    <a:pt x="2097" y="36"/>
                    <a:pt x="2106" y="0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476249" y="4746135"/>
              <a:ext cx="171258" cy="7183"/>
            </a:xfrm>
            <a:custGeom>
              <a:avLst/>
              <a:gdLst/>
              <a:ahLst/>
              <a:cxnLst/>
              <a:rect l="l" t="t" r="r" b="b"/>
              <a:pathLst>
                <a:path w="1955" h="82" extrusionOk="0">
                  <a:moveTo>
                    <a:pt x="1" y="1"/>
                  </a:moveTo>
                  <a:cubicBezTo>
                    <a:pt x="19" y="28"/>
                    <a:pt x="28" y="54"/>
                    <a:pt x="37" y="81"/>
                  </a:cubicBezTo>
                  <a:lnTo>
                    <a:pt x="1928" y="81"/>
                  </a:lnTo>
                  <a:cubicBezTo>
                    <a:pt x="1937" y="54"/>
                    <a:pt x="1946" y="28"/>
                    <a:pt x="1955" y="1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484133" y="4768823"/>
              <a:ext cx="156366" cy="7096"/>
            </a:xfrm>
            <a:custGeom>
              <a:avLst/>
              <a:gdLst/>
              <a:ahLst/>
              <a:cxnLst/>
              <a:rect l="l" t="t" r="r" b="b"/>
              <a:pathLst>
                <a:path w="1785" h="81" extrusionOk="0">
                  <a:moveTo>
                    <a:pt x="0" y="1"/>
                  </a:moveTo>
                  <a:cubicBezTo>
                    <a:pt x="9" y="27"/>
                    <a:pt x="18" y="54"/>
                    <a:pt x="36" y="81"/>
                  </a:cubicBezTo>
                  <a:lnTo>
                    <a:pt x="1749" y="81"/>
                  </a:lnTo>
                  <a:cubicBezTo>
                    <a:pt x="1758" y="54"/>
                    <a:pt x="1766" y="27"/>
                    <a:pt x="1784" y="1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492717" y="4791511"/>
              <a:ext cx="139196" cy="7884"/>
            </a:xfrm>
            <a:custGeom>
              <a:avLst/>
              <a:gdLst/>
              <a:ahLst/>
              <a:cxnLst/>
              <a:rect l="l" t="t" r="r" b="b"/>
              <a:pathLst>
                <a:path w="1589" h="90" extrusionOk="0">
                  <a:moveTo>
                    <a:pt x="0" y="0"/>
                  </a:moveTo>
                  <a:cubicBezTo>
                    <a:pt x="9" y="27"/>
                    <a:pt x="27" y="54"/>
                    <a:pt x="36" y="89"/>
                  </a:cubicBezTo>
                  <a:lnTo>
                    <a:pt x="1552" y="89"/>
                  </a:lnTo>
                  <a:cubicBezTo>
                    <a:pt x="1561" y="54"/>
                    <a:pt x="1570" y="27"/>
                    <a:pt x="1588" y="0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02091" y="4814111"/>
              <a:ext cx="119662" cy="7972"/>
            </a:xfrm>
            <a:custGeom>
              <a:avLst/>
              <a:gdLst/>
              <a:ahLst/>
              <a:cxnLst/>
              <a:rect l="l" t="t" r="r" b="b"/>
              <a:pathLst>
                <a:path w="1366" h="91" extrusionOk="0">
                  <a:moveTo>
                    <a:pt x="0" y="1"/>
                  </a:moveTo>
                  <a:cubicBezTo>
                    <a:pt x="18" y="28"/>
                    <a:pt x="36" y="63"/>
                    <a:pt x="45" y="90"/>
                  </a:cubicBezTo>
                  <a:lnTo>
                    <a:pt x="1321" y="90"/>
                  </a:lnTo>
                  <a:cubicBezTo>
                    <a:pt x="1338" y="63"/>
                    <a:pt x="1356" y="28"/>
                    <a:pt x="1365" y="1"/>
                  </a:cubicBezTo>
                  <a:close/>
                </a:path>
              </a:pathLst>
            </a:custGeom>
            <a:solidFill>
              <a:srgbClr val="5F3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491929" y="4453117"/>
              <a:ext cx="195436" cy="380622"/>
            </a:xfrm>
            <a:custGeom>
              <a:avLst/>
              <a:gdLst/>
              <a:ahLst/>
              <a:cxnLst/>
              <a:rect l="l" t="t" r="r" b="b"/>
              <a:pathLst>
                <a:path w="2231" h="4345" extrusionOk="0">
                  <a:moveTo>
                    <a:pt x="1776" y="0"/>
                  </a:moveTo>
                  <a:cubicBezTo>
                    <a:pt x="1776" y="0"/>
                    <a:pt x="1954" y="2909"/>
                    <a:pt x="0" y="3845"/>
                  </a:cubicBezTo>
                  <a:cubicBezTo>
                    <a:pt x="0" y="3845"/>
                    <a:pt x="9" y="3854"/>
                    <a:pt x="9" y="3863"/>
                  </a:cubicBezTo>
                  <a:cubicBezTo>
                    <a:pt x="18" y="3890"/>
                    <a:pt x="36" y="3917"/>
                    <a:pt x="45" y="3952"/>
                  </a:cubicBezTo>
                  <a:cubicBezTo>
                    <a:pt x="72" y="4015"/>
                    <a:pt x="98" y="4068"/>
                    <a:pt x="116" y="4122"/>
                  </a:cubicBezTo>
                  <a:cubicBezTo>
                    <a:pt x="134" y="4149"/>
                    <a:pt x="152" y="4184"/>
                    <a:pt x="161" y="4211"/>
                  </a:cubicBezTo>
                  <a:cubicBezTo>
                    <a:pt x="205" y="4300"/>
                    <a:pt x="241" y="4345"/>
                    <a:pt x="241" y="4345"/>
                  </a:cubicBezTo>
                  <a:lnTo>
                    <a:pt x="1365" y="4345"/>
                  </a:lnTo>
                  <a:cubicBezTo>
                    <a:pt x="1365" y="4345"/>
                    <a:pt x="1392" y="4300"/>
                    <a:pt x="1437" y="4211"/>
                  </a:cubicBezTo>
                  <a:cubicBezTo>
                    <a:pt x="1454" y="4184"/>
                    <a:pt x="1463" y="4149"/>
                    <a:pt x="1481" y="4122"/>
                  </a:cubicBezTo>
                  <a:cubicBezTo>
                    <a:pt x="1508" y="4068"/>
                    <a:pt x="1535" y="4015"/>
                    <a:pt x="1561" y="3952"/>
                  </a:cubicBezTo>
                  <a:cubicBezTo>
                    <a:pt x="1570" y="3917"/>
                    <a:pt x="1579" y="3890"/>
                    <a:pt x="1597" y="3863"/>
                  </a:cubicBezTo>
                  <a:cubicBezTo>
                    <a:pt x="1615" y="3810"/>
                    <a:pt x="1642" y="3747"/>
                    <a:pt x="1660" y="3685"/>
                  </a:cubicBezTo>
                  <a:cubicBezTo>
                    <a:pt x="1669" y="3658"/>
                    <a:pt x="1677" y="3631"/>
                    <a:pt x="1695" y="3605"/>
                  </a:cubicBezTo>
                  <a:cubicBezTo>
                    <a:pt x="1713" y="3551"/>
                    <a:pt x="1731" y="3489"/>
                    <a:pt x="1749" y="3426"/>
                  </a:cubicBezTo>
                  <a:cubicBezTo>
                    <a:pt x="1758" y="3399"/>
                    <a:pt x="1767" y="3373"/>
                    <a:pt x="1776" y="3346"/>
                  </a:cubicBezTo>
                  <a:cubicBezTo>
                    <a:pt x="1793" y="3283"/>
                    <a:pt x="1811" y="3230"/>
                    <a:pt x="1829" y="3167"/>
                  </a:cubicBezTo>
                  <a:cubicBezTo>
                    <a:pt x="1838" y="3141"/>
                    <a:pt x="1847" y="3114"/>
                    <a:pt x="1856" y="3078"/>
                  </a:cubicBezTo>
                  <a:cubicBezTo>
                    <a:pt x="1865" y="3025"/>
                    <a:pt x="1883" y="2971"/>
                    <a:pt x="1900" y="2909"/>
                  </a:cubicBezTo>
                  <a:cubicBezTo>
                    <a:pt x="1900" y="2882"/>
                    <a:pt x="1909" y="2855"/>
                    <a:pt x="1918" y="2820"/>
                  </a:cubicBezTo>
                  <a:cubicBezTo>
                    <a:pt x="1936" y="2766"/>
                    <a:pt x="1945" y="2712"/>
                    <a:pt x="1963" y="2650"/>
                  </a:cubicBezTo>
                  <a:cubicBezTo>
                    <a:pt x="1963" y="2623"/>
                    <a:pt x="1972" y="2596"/>
                    <a:pt x="1981" y="2561"/>
                  </a:cubicBezTo>
                  <a:cubicBezTo>
                    <a:pt x="1990" y="2507"/>
                    <a:pt x="1999" y="2454"/>
                    <a:pt x="2016" y="2391"/>
                  </a:cubicBezTo>
                  <a:cubicBezTo>
                    <a:pt x="2016" y="2365"/>
                    <a:pt x="2025" y="2338"/>
                    <a:pt x="2025" y="2302"/>
                  </a:cubicBezTo>
                  <a:cubicBezTo>
                    <a:pt x="2043" y="2249"/>
                    <a:pt x="2052" y="2195"/>
                    <a:pt x="2061" y="2133"/>
                  </a:cubicBezTo>
                  <a:cubicBezTo>
                    <a:pt x="2061" y="2106"/>
                    <a:pt x="2070" y="2079"/>
                    <a:pt x="2070" y="2043"/>
                  </a:cubicBezTo>
                  <a:cubicBezTo>
                    <a:pt x="2079" y="1990"/>
                    <a:pt x="2088" y="1936"/>
                    <a:pt x="2097" y="1874"/>
                  </a:cubicBezTo>
                  <a:cubicBezTo>
                    <a:pt x="2106" y="1847"/>
                    <a:pt x="2106" y="1811"/>
                    <a:pt x="2115" y="1785"/>
                  </a:cubicBezTo>
                  <a:cubicBezTo>
                    <a:pt x="2123" y="1731"/>
                    <a:pt x="2123" y="1669"/>
                    <a:pt x="2132" y="1615"/>
                  </a:cubicBezTo>
                  <a:cubicBezTo>
                    <a:pt x="2141" y="1588"/>
                    <a:pt x="2141" y="1553"/>
                    <a:pt x="2141" y="1526"/>
                  </a:cubicBezTo>
                  <a:cubicBezTo>
                    <a:pt x="2150" y="1472"/>
                    <a:pt x="2159" y="1410"/>
                    <a:pt x="2159" y="1356"/>
                  </a:cubicBezTo>
                  <a:cubicBezTo>
                    <a:pt x="2168" y="1330"/>
                    <a:pt x="2168" y="1294"/>
                    <a:pt x="2168" y="1267"/>
                  </a:cubicBezTo>
                  <a:cubicBezTo>
                    <a:pt x="2177" y="1214"/>
                    <a:pt x="2186" y="1151"/>
                    <a:pt x="2186" y="1098"/>
                  </a:cubicBezTo>
                  <a:cubicBezTo>
                    <a:pt x="2186" y="1071"/>
                    <a:pt x="2195" y="1035"/>
                    <a:pt x="2195" y="1009"/>
                  </a:cubicBezTo>
                  <a:cubicBezTo>
                    <a:pt x="2195" y="955"/>
                    <a:pt x="2204" y="893"/>
                    <a:pt x="2204" y="839"/>
                  </a:cubicBezTo>
                  <a:cubicBezTo>
                    <a:pt x="2204" y="812"/>
                    <a:pt x="2204" y="777"/>
                    <a:pt x="2213" y="750"/>
                  </a:cubicBezTo>
                  <a:cubicBezTo>
                    <a:pt x="2213" y="696"/>
                    <a:pt x="2213" y="634"/>
                    <a:pt x="2222" y="580"/>
                  </a:cubicBezTo>
                  <a:cubicBezTo>
                    <a:pt x="2222" y="545"/>
                    <a:pt x="2222" y="518"/>
                    <a:pt x="2222" y="491"/>
                  </a:cubicBezTo>
                  <a:cubicBezTo>
                    <a:pt x="2222" y="438"/>
                    <a:pt x="2222" y="375"/>
                    <a:pt x="2222" y="322"/>
                  </a:cubicBezTo>
                  <a:cubicBezTo>
                    <a:pt x="2222" y="286"/>
                    <a:pt x="2231" y="259"/>
                    <a:pt x="2231" y="232"/>
                  </a:cubicBezTo>
                  <a:cubicBezTo>
                    <a:pt x="2231" y="152"/>
                    <a:pt x="2231" y="72"/>
                    <a:pt x="2231" y="0"/>
                  </a:cubicBezTo>
                  <a:close/>
                </a:path>
              </a:pathLst>
            </a:custGeom>
            <a:solidFill>
              <a:srgbClr val="353535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24" name="Google Shape;924;p30"/>
          <p:cNvGrpSpPr/>
          <p:nvPr/>
        </p:nvGrpSpPr>
        <p:grpSpPr>
          <a:xfrm>
            <a:off x="2929622" y="3947679"/>
            <a:ext cx="1241489" cy="1009738"/>
            <a:chOff x="3423312" y="4061707"/>
            <a:chExt cx="1074975" cy="874308"/>
          </a:xfrm>
        </p:grpSpPr>
        <p:sp>
          <p:nvSpPr>
            <p:cNvPr id="925" name="Google Shape;925;p30"/>
            <p:cNvSpPr/>
            <p:nvPr/>
          </p:nvSpPr>
          <p:spPr>
            <a:xfrm flipH="1">
              <a:off x="3423312" y="4708469"/>
              <a:ext cx="1074975" cy="227545"/>
            </a:xfrm>
            <a:custGeom>
              <a:avLst/>
              <a:gdLst/>
              <a:ahLst/>
              <a:cxnLst/>
              <a:rect l="l" t="t" r="r" b="b"/>
              <a:pathLst>
                <a:path w="23687" h="2088" extrusionOk="0">
                  <a:moveTo>
                    <a:pt x="11848" y="0"/>
                  </a:moveTo>
                  <a:cubicBezTo>
                    <a:pt x="5300" y="0"/>
                    <a:pt x="1" y="1044"/>
                    <a:pt x="1" y="1044"/>
                  </a:cubicBezTo>
                  <a:cubicBezTo>
                    <a:pt x="1" y="1044"/>
                    <a:pt x="5300" y="2088"/>
                    <a:pt x="11848" y="2088"/>
                  </a:cubicBezTo>
                  <a:cubicBezTo>
                    <a:pt x="18387" y="2088"/>
                    <a:pt x="23686" y="1044"/>
                    <a:pt x="23686" y="1044"/>
                  </a:cubicBezTo>
                  <a:cubicBezTo>
                    <a:pt x="23686" y="1044"/>
                    <a:pt x="18387" y="0"/>
                    <a:pt x="11848" y="0"/>
                  </a:cubicBezTo>
                  <a:close/>
                </a:path>
              </a:pathLst>
            </a:custGeom>
            <a:solidFill>
              <a:srgbClr val="353535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926" name="Google Shape;926;p30"/>
            <p:cNvGrpSpPr/>
            <p:nvPr/>
          </p:nvGrpSpPr>
          <p:grpSpPr>
            <a:xfrm>
              <a:off x="3637996" y="4061707"/>
              <a:ext cx="645603" cy="759750"/>
              <a:chOff x="7028899" y="1133476"/>
              <a:chExt cx="401819" cy="472864"/>
            </a:xfrm>
          </p:grpSpPr>
          <p:sp>
            <p:nvSpPr>
              <p:cNvPr id="927" name="Google Shape;927;p30"/>
              <p:cNvSpPr/>
              <p:nvPr/>
            </p:nvSpPr>
            <p:spPr>
              <a:xfrm>
                <a:off x="7028899" y="1210037"/>
                <a:ext cx="265078" cy="396302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4524" extrusionOk="0">
                    <a:moveTo>
                      <a:pt x="1" y="0"/>
                    </a:moveTo>
                    <a:lnTo>
                      <a:pt x="1" y="4523"/>
                    </a:lnTo>
                    <a:lnTo>
                      <a:pt x="3025" y="4523"/>
                    </a:lnTo>
                    <a:lnTo>
                      <a:pt x="250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28" name="Google Shape;928;p30"/>
              <p:cNvSpPr/>
              <p:nvPr/>
            </p:nvSpPr>
            <p:spPr>
              <a:xfrm>
                <a:off x="7044579" y="1247529"/>
                <a:ext cx="25054" cy="12430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419" extrusionOk="0">
                    <a:moveTo>
                      <a:pt x="0" y="1"/>
                    </a:moveTo>
                    <a:lnTo>
                      <a:pt x="0" y="1419"/>
                    </a:lnTo>
                    <a:lnTo>
                      <a:pt x="286" y="1419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29" name="Google Shape;929;p30"/>
              <p:cNvSpPr/>
              <p:nvPr/>
            </p:nvSpPr>
            <p:spPr>
              <a:xfrm>
                <a:off x="7086013" y="1210037"/>
                <a:ext cx="264990" cy="396302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4524" extrusionOk="0">
                    <a:moveTo>
                      <a:pt x="0" y="0"/>
                    </a:moveTo>
                    <a:lnTo>
                      <a:pt x="0" y="4523"/>
                    </a:lnTo>
                    <a:lnTo>
                      <a:pt x="3024" y="4523"/>
                    </a:lnTo>
                    <a:lnTo>
                      <a:pt x="3024" y="1731"/>
                    </a:lnTo>
                    <a:lnTo>
                      <a:pt x="1820" y="0"/>
                    </a:lnTo>
                    <a:close/>
                  </a:path>
                </a:pathLst>
              </a:custGeom>
              <a:solidFill>
                <a:srgbClr val="9565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30" name="Google Shape;930;p30"/>
              <p:cNvSpPr/>
              <p:nvPr/>
            </p:nvSpPr>
            <p:spPr>
              <a:xfrm>
                <a:off x="7166429" y="1133476"/>
                <a:ext cx="228286" cy="282948"/>
              </a:xfrm>
              <a:custGeom>
                <a:avLst/>
                <a:gdLst/>
                <a:ahLst/>
                <a:cxnLst/>
                <a:rect l="l" t="t" r="r" b="b"/>
                <a:pathLst>
                  <a:path w="2606" h="3230" extrusionOk="0">
                    <a:moveTo>
                      <a:pt x="1" y="0"/>
                    </a:moveTo>
                    <a:lnTo>
                      <a:pt x="251" y="3229"/>
                    </a:lnTo>
                    <a:lnTo>
                      <a:pt x="2606" y="3024"/>
                    </a:lnTo>
                    <a:lnTo>
                      <a:pt x="2383" y="250"/>
                    </a:lnTo>
                    <a:cubicBezTo>
                      <a:pt x="2346" y="253"/>
                      <a:pt x="2303" y="254"/>
                      <a:pt x="2255" y="254"/>
                    </a:cubicBezTo>
                    <a:cubicBezTo>
                      <a:pt x="1612" y="25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31" name="Google Shape;931;p30"/>
              <p:cNvSpPr/>
              <p:nvPr/>
            </p:nvSpPr>
            <p:spPr>
              <a:xfrm>
                <a:off x="7174313" y="1157653"/>
                <a:ext cx="239148" cy="289255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302" extrusionOk="0">
                    <a:moveTo>
                      <a:pt x="357" y="1"/>
                    </a:moveTo>
                    <a:lnTo>
                      <a:pt x="0" y="3301"/>
                    </a:lnTo>
                    <a:lnTo>
                      <a:pt x="2427" y="3061"/>
                    </a:lnTo>
                    <a:lnTo>
                      <a:pt x="2730" y="250"/>
                    </a:lnTo>
                    <a:lnTo>
                      <a:pt x="2730" y="250"/>
                    </a:lnTo>
                    <a:cubicBezTo>
                      <a:pt x="2687" y="255"/>
                      <a:pt x="2636" y="257"/>
                      <a:pt x="2578" y="257"/>
                    </a:cubicBezTo>
                    <a:cubicBezTo>
                      <a:pt x="1916" y="257"/>
                      <a:pt x="357" y="1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32" name="Google Shape;932;p30"/>
              <p:cNvSpPr/>
              <p:nvPr/>
            </p:nvSpPr>
            <p:spPr>
              <a:xfrm>
                <a:off x="7108614" y="1210037"/>
                <a:ext cx="264289" cy="396302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4524" extrusionOk="0">
                    <a:moveTo>
                      <a:pt x="1" y="0"/>
                    </a:moveTo>
                    <a:lnTo>
                      <a:pt x="1" y="4523"/>
                    </a:lnTo>
                    <a:lnTo>
                      <a:pt x="3016" y="4523"/>
                    </a:lnTo>
                    <a:lnTo>
                      <a:pt x="25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33" name="Google Shape;933;p30"/>
              <p:cNvSpPr/>
              <p:nvPr/>
            </p:nvSpPr>
            <p:spPr>
              <a:xfrm>
                <a:off x="7119564" y="1247529"/>
                <a:ext cx="24353" cy="12430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419" extrusionOk="0">
                    <a:moveTo>
                      <a:pt x="1" y="1"/>
                    </a:moveTo>
                    <a:lnTo>
                      <a:pt x="1" y="1419"/>
                    </a:lnTo>
                    <a:lnTo>
                      <a:pt x="277" y="1419"/>
                    </a:lnTo>
                    <a:lnTo>
                      <a:pt x="27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34" name="Google Shape;934;p30"/>
              <p:cNvSpPr/>
              <p:nvPr/>
            </p:nvSpPr>
            <p:spPr>
              <a:xfrm>
                <a:off x="7165641" y="1210037"/>
                <a:ext cx="265078" cy="396302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4524" extrusionOk="0">
                    <a:moveTo>
                      <a:pt x="1" y="0"/>
                    </a:moveTo>
                    <a:lnTo>
                      <a:pt x="1" y="4523"/>
                    </a:lnTo>
                    <a:lnTo>
                      <a:pt x="3025" y="4523"/>
                    </a:lnTo>
                    <a:lnTo>
                      <a:pt x="3025" y="1731"/>
                    </a:lnTo>
                    <a:lnTo>
                      <a:pt x="1821" y="0"/>
                    </a:lnTo>
                    <a:close/>
                  </a:path>
                </a:pathLst>
              </a:custGeom>
              <a:solidFill>
                <a:srgbClr val="E6CA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35" name="Google Shape;935;p30"/>
              <p:cNvSpPr/>
              <p:nvPr/>
            </p:nvSpPr>
            <p:spPr>
              <a:xfrm>
                <a:off x="7246932" y="1271006"/>
                <a:ext cx="82957" cy="61758"/>
              </a:xfrm>
              <a:custGeom>
                <a:avLst/>
                <a:gdLst/>
                <a:ahLst/>
                <a:cxnLst/>
                <a:rect l="l" t="t" r="r" b="b"/>
                <a:pathLst>
                  <a:path w="947" h="705" extrusionOk="0">
                    <a:moveTo>
                      <a:pt x="750" y="0"/>
                    </a:moveTo>
                    <a:lnTo>
                      <a:pt x="28" y="107"/>
                    </a:lnTo>
                    <a:cubicBezTo>
                      <a:pt x="1" y="295"/>
                      <a:pt x="81" y="491"/>
                      <a:pt x="224" y="705"/>
                    </a:cubicBezTo>
                    <a:lnTo>
                      <a:pt x="946" y="598"/>
                    </a:lnTo>
                    <a:cubicBezTo>
                      <a:pt x="813" y="384"/>
                      <a:pt x="732" y="188"/>
                      <a:pt x="7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36" name="Google Shape;936;p30"/>
              <p:cNvSpPr/>
              <p:nvPr/>
            </p:nvSpPr>
            <p:spPr>
              <a:xfrm>
                <a:off x="7333743" y="1367890"/>
                <a:ext cx="89177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089" extrusionOk="0">
                    <a:moveTo>
                      <a:pt x="794" y="0"/>
                    </a:moveTo>
                    <a:lnTo>
                      <a:pt x="0" y="134"/>
                    </a:lnTo>
                    <a:cubicBezTo>
                      <a:pt x="0" y="509"/>
                      <a:pt x="80" y="821"/>
                      <a:pt x="223" y="1089"/>
                    </a:cubicBezTo>
                    <a:lnTo>
                      <a:pt x="1017" y="964"/>
                    </a:lnTo>
                    <a:cubicBezTo>
                      <a:pt x="865" y="661"/>
                      <a:pt x="776" y="339"/>
                      <a:pt x="79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37" name="Google Shape;937;p30"/>
              <p:cNvSpPr/>
              <p:nvPr/>
            </p:nvSpPr>
            <p:spPr>
              <a:xfrm>
                <a:off x="7228186" y="1399951"/>
                <a:ext cx="72796" cy="71131"/>
              </a:xfrm>
              <a:custGeom>
                <a:avLst/>
                <a:gdLst/>
                <a:ahLst/>
                <a:cxnLst/>
                <a:rect l="l" t="t" r="r" b="b"/>
                <a:pathLst>
                  <a:path w="831" h="812" extrusionOk="0">
                    <a:moveTo>
                      <a:pt x="134" y="0"/>
                    </a:moveTo>
                    <a:lnTo>
                      <a:pt x="1" y="660"/>
                    </a:lnTo>
                    <a:lnTo>
                      <a:pt x="697" y="812"/>
                    </a:lnTo>
                    <a:lnTo>
                      <a:pt x="830" y="152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938" name="Google Shape;938;p30"/>
          <p:cNvGrpSpPr/>
          <p:nvPr/>
        </p:nvGrpSpPr>
        <p:grpSpPr>
          <a:xfrm>
            <a:off x="4930783" y="1120156"/>
            <a:ext cx="843940" cy="488786"/>
            <a:chOff x="6995573" y="1003629"/>
            <a:chExt cx="578715" cy="335175"/>
          </a:xfrm>
        </p:grpSpPr>
        <p:sp>
          <p:nvSpPr>
            <p:cNvPr id="939" name="Google Shape;939;p30"/>
            <p:cNvSpPr/>
            <p:nvPr/>
          </p:nvSpPr>
          <p:spPr>
            <a:xfrm>
              <a:off x="6995573" y="1050607"/>
              <a:ext cx="578715" cy="288198"/>
            </a:xfrm>
            <a:custGeom>
              <a:avLst/>
              <a:gdLst/>
              <a:ahLst/>
              <a:cxnLst/>
              <a:rect l="l" t="t" r="r" b="b"/>
              <a:pathLst>
                <a:path w="17468" h="8699" extrusionOk="0">
                  <a:moveTo>
                    <a:pt x="1" y="1"/>
                  </a:moveTo>
                  <a:lnTo>
                    <a:pt x="1" y="8699"/>
                  </a:lnTo>
                  <a:lnTo>
                    <a:pt x="17468" y="8699"/>
                  </a:lnTo>
                  <a:lnTo>
                    <a:pt x="174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0" name="Google Shape;940;p30"/>
            <p:cNvSpPr/>
            <p:nvPr/>
          </p:nvSpPr>
          <p:spPr>
            <a:xfrm>
              <a:off x="7115567" y="1003629"/>
              <a:ext cx="30480" cy="73913"/>
            </a:xfrm>
            <a:custGeom>
              <a:avLst/>
              <a:gdLst/>
              <a:ahLst/>
              <a:cxnLst/>
              <a:rect l="l" t="t" r="r" b="b"/>
              <a:pathLst>
                <a:path w="920" h="2231" extrusionOk="0">
                  <a:moveTo>
                    <a:pt x="1" y="0"/>
                  </a:moveTo>
                  <a:lnTo>
                    <a:pt x="1" y="2231"/>
                  </a:lnTo>
                  <a:lnTo>
                    <a:pt x="919" y="2231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F76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7450438" y="1003629"/>
              <a:ext cx="30446" cy="73913"/>
            </a:xfrm>
            <a:custGeom>
              <a:avLst/>
              <a:gdLst/>
              <a:ahLst/>
              <a:cxnLst/>
              <a:rect l="l" t="t" r="r" b="b"/>
              <a:pathLst>
                <a:path w="919" h="2231" extrusionOk="0">
                  <a:moveTo>
                    <a:pt x="0" y="0"/>
                  </a:moveTo>
                  <a:lnTo>
                    <a:pt x="0" y="2231"/>
                  </a:lnTo>
                  <a:lnTo>
                    <a:pt x="919" y="2231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F76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7069451" y="1117694"/>
              <a:ext cx="76597" cy="76597"/>
            </a:xfrm>
            <a:custGeom>
              <a:avLst/>
              <a:gdLst/>
              <a:ahLst/>
              <a:cxnLst/>
              <a:rect l="l" t="t" r="r" b="b"/>
              <a:pathLst>
                <a:path w="2312" h="2312" extrusionOk="0">
                  <a:moveTo>
                    <a:pt x="1" y="1"/>
                  </a:moveTo>
                  <a:lnTo>
                    <a:pt x="1" y="2311"/>
                  </a:lnTo>
                  <a:lnTo>
                    <a:pt x="2311" y="2311"/>
                  </a:lnTo>
                  <a:lnTo>
                    <a:pt x="2311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7069451" y="1211384"/>
              <a:ext cx="76597" cy="76298"/>
            </a:xfrm>
            <a:custGeom>
              <a:avLst/>
              <a:gdLst/>
              <a:ahLst/>
              <a:cxnLst/>
              <a:rect l="l" t="t" r="r" b="b"/>
              <a:pathLst>
                <a:path w="2312" h="2303" extrusionOk="0">
                  <a:moveTo>
                    <a:pt x="1" y="1"/>
                  </a:moveTo>
                  <a:lnTo>
                    <a:pt x="1" y="2303"/>
                  </a:lnTo>
                  <a:lnTo>
                    <a:pt x="2311" y="2303"/>
                  </a:lnTo>
                  <a:lnTo>
                    <a:pt x="2311" y="1"/>
                  </a:lnTo>
                  <a:close/>
                </a:path>
              </a:pathLst>
            </a:custGeom>
            <a:solidFill>
              <a:srgbClr val="DBC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7168177" y="1117694"/>
              <a:ext cx="76298" cy="76597"/>
            </a:xfrm>
            <a:custGeom>
              <a:avLst/>
              <a:gdLst/>
              <a:ahLst/>
              <a:cxnLst/>
              <a:rect l="l" t="t" r="r" b="b"/>
              <a:pathLst>
                <a:path w="2303" h="2312" extrusionOk="0">
                  <a:moveTo>
                    <a:pt x="0" y="1"/>
                  </a:moveTo>
                  <a:lnTo>
                    <a:pt x="0" y="2311"/>
                  </a:lnTo>
                  <a:lnTo>
                    <a:pt x="2302" y="2311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rgbClr val="DBC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7168177" y="1211384"/>
              <a:ext cx="76298" cy="76298"/>
            </a:xfrm>
            <a:custGeom>
              <a:avLst/>
              <a:gdLst/>
              <a:ahLst/>
              <a:cxnLst/>
              <a:rect l="l" t="t" r="r" b="b"/>
              <a:pathLst>
                <a:path w="2303" h="2303" extrusionOk="0">
                  <a:moveTo>
                    <a:pt x="0" y="1"/>
                  </a:moveTo>
                  <a:lnTo>
                    <a:pt x="0" y="2303"/>
                  </a:lnTo>
                  <a:lnTo>
                    <a:pt x="2302" y="2303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7275151" y="1117694"/>
              <a:ext cx="242710" cy="10105"/>
            </a:xfrm>
            <a:custGeom>
              <a:avLst/>
              <a:gdLst/>
              <a:ahLst/>
              <a:cxnLst/>
              <a:rect l="l" t="t" r="r" b="b"/>
              <a:pathLst>
                <a:path w="7326" h="305" extrusionOk="0">
                  <a:moveTo>
                    <a:pt x="1" y="1"/>
                  </a:moveTo>
                  <a:lnTo>
                    <a:pt x="1" y="304"/>
                  </a:lnTo>
                  <a:lnTo>
                    <a:pt x="7325" y="304"/>
                  </a:lnTo>
                  <a:lnTo>
                    <a:pt x="73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7275151" y="1148140"/>
              <a:ext cx="242710" cy="10105"/>
            </a:xfrm>
            <a:custGeom>
              <a:avLst/>
              <a:gdLst/>
              <a:ahLst/>
              <a:cxnLst/>
              <a:rect l="l" t="t" r="r" b="b"/>
              <a:pathLst>
                <a:path w="7326" h="305" extrusionOk="0">
                  <a:moveTo>
                    <a:pt x="1" y="1"/>
                  </a:moveTo>
                  <a:lnTo>
                    <a:pt x="1" y="304"/>
                  </a:lnTo>
                  <a:lnTo>
                    <a:pt x="7325" y="304"/>
                  </a:lnTo>
                  <a:lnTo>
                    <a:pt x="73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7275151" y="1178586"/>
              <a:ext cx="242710" cy="9806"/>
            </a:xfrm>
            <a:custGeom>
              <a:avLst/>
              <a:gdLst/>
              <a:ahLst/>
              <a:cxnLst/>
              <a:rect l="l" t="t" r="r" b="b"/>
              <a:pathLst>
                <a:path w="7326" h="296" extrusionOk="0">
                  <a:moveTo>
                    <a:pt x="1" y="1"/>
                  </a:moveTo>
                  <a:lnTo>
                    <a:pt x="1" y="295"/>
                  </a:lnTo>
                  <a:lnTo>
                    <a:pt x="7325" y="295"/>
                  </a:lnTo>
                  <a:lnTo>
                    <a:pt x="73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9" name="Google Shape;949;p30"/>
            <p:cNvSpPr/>
            <p:nvPr/>
          </p:nvSpPr>
          <p:spPr>
            <a:xfrm>
              <a:off x="7275151" y="1209032"/>
              <a:ext cx="242710" cy="9773"/>
            </a:xfrm>
            <a:custGeom>
              <a:avLst/>
              <a:gdLst/>
              <a:ahLst/>
              <a:cxnLst/>
              <a:rect l="l" t="t" r="r" b="b"/>
              <a:pathLst>
                <a:path w="7326" h="295" extrusionOk="0">
                  <a:moveTo>
                    <a:pt x="1" y="1"/>
                  </a:moveTo>
                  <a:lnTo>
                    <a:pt x="1" y="295"/>
                  </a:lnTo>
                  <a:lnTo>
                    <a:pt x="7325" y="295"/>
                  </a:lnTo>
                  <a:lnTo>
                    <a:pt x="73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0" name="Google Shape;950;p30"/>
            <p:cNvSpPr/>
            <p:nvPr/>
          </p:nvSpPr>
          <p:spPr>
            <a:xfrm>
              <a:off x="7275151" y="1239477"/>
              <a:ext cx="242710" cy="9773"/>
            </a:xfrm>
            <a:custGeom>
              <a:avLst/>
              <a:gdLst/>
              <a:ahLst/>
              <a:cxnLst/>
              <a:rect l="l" t="t" r="r" b="b"/>
              <a:pathLst>
                <a:path w="7326" h="295" extrusionOk="0">
                  <a:moveTo>
                    <a:pt x="1" y="0"/>
                  </a:moveTo>
                  <a:lnTo>
                    <a:pt x="1" y="295"/>
                  </a:lnTo>
                  <a:lnTo>
                    <a:pt x="7325" y="295"/>
                  </a:lnTo>
                  <a:lnTo>
                    <a:pt x="73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1" name="Google Shape;951;p30"/>
            <p:cNvSpPr/>
            <p:nvPr/>
          </p:nvSpPr>
          <p:spPr>
            <a:xfrm>
              <a:off x="7275151" y="1269625"/>
              <a:ext cx="242710" cy="10072"/>
            </a:xfrm>
            <a:custGeom>
              <a:avLst/>
              <a:gdLst/>
              <a:ahLst/>
              <a:cxnLst/>
              <a:rect l="l" t="t" r="r" b="b"/>
              <a:pathLst>
                <a:path w="7326" h="304" extrusionOk="0">
                  <a:moveTo>
                    <a:pt x="1" y="0"/>
                  </a:moveTo>
                  <a:lnTo>
                    <a:pt x="1" y="304"/>
                  </a:lnTo>
                  <a:lnTo>
                    <a:pt x="7325" y="304"/>
                  </a:lnTo>
                  <a:lnTo>
                    <a:pt x="73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52" name="Google Shape;952;p30"/>
          <p:cNvGrpSpPr/>
          <p:nvPr/>
        </p:nvGrpSpPr>
        <p:grpSpPr>
          <a:xfrm>
            <a:off x="3198555" y="338078"/>
            <a:ext cx="1334790" cy="488795"/>
            <a:chOff x="4840400" y="1545065"/>
            <a:chExt cx="903167" cy="330759"/>
          </a:xfrm>
        </p:grpSpPr>
        <p:sp>
          <p:nvSpPr>
            <p:cNvPr id="953" name="Google Shape;953;p30"/>
            <p:cNvSpPr/>
            <p:nvPr/>
          </p:nvSpPr>
          <p:spPr>
            <a:xfrm>
              <a:off x="4965443" y="1571668"/>
              <a:ext cx="64769" cy="248309"/>
            </a:xfrm>
            <a:custGeom>
              <a:avLst/>
              <a:gdLst/>
              <a:ahLst/>
              <a:cxnLst/>
              <a:rect l="l" t="t" r="r" b="b"/>
              <a:pathLst>
                <a:path w="1955" h="7495" extrusionOk="0">
                  <a:moveTo>
                    <a:pt x="1" y="0"/>
                  </a:moveTo>
                  <a:lnTo>
                    <a:pt x="1" y="7494"/>
                  </a:lnTo>
                  <a:lnTo>
                    <a:pt x="1955" y="7494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72A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4989098" y="1598271"/>
              <a:ext cx="17460" cy="195103"/>
            </a:xfrm>
            <a:custGeom>
              <a:avLst/>
              <a:gdLst/>
              <a:ahLst/>
              <a:cxnLst/>
              <a:rect l="l" t="t" r="r" b="b"/>
              <a:pathLst>
                <a:path w="527" h="5889" extrusionOk="0">
                  <a:moveTo>
                    <a:pt x="1" y="0"/>
                  </a:moveTo>
                  <a:lnTo>
                    <a:pt x="1" y="5888"/>
                  </a:lnTo>
                  <a:lnTo>
                    <a:pt x="527" y="5888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82A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5030178" y="1567228"/>
              <a:ext cx="64769" cy="252749"/>
            </a:xfrm>
            <a:custGeom>
              <a:avLst/>
              <a:gdLst/>
              <a:ahLst/>
              <a:cxnLst/>
              <a:rect l="l" t="t" r="r" b="b"/>
              <a:pathLst>
                <a:path w="1955" h="7629" extrusionOk="0">
                  <a:moveTo>
                    <a:pt x="1" y="1"/>
                  </a:moveTo>
                  <a:lnTo>
                    <a:pt x="1" y="7628"/>
                  </a:lnTo>
                  <a:lnTo>
                    <a:pt x="1954" y="7628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5062678" y="1567228"/>
              <a:ext cx="32269" cy="252749"/>
            </a:xfrm>
            <a:custGeom>
              <a:avLst/>
              <a:gdLst/>
              <a:ahLst/>
              <a:cxnLst/>
              <a:rect l="l" t="t" r="r" b="b"/>
              <a:pathLst>
                <a:path w="974" h="7629" extrusionOk="0">
                  <a:moveTo>
                    <a:pt x="1" y="1"/>
                  </a:moveTo>
                  <a:lnTo>
                    <a:pt x="1" y="7628"/>
                  </a:lnTo>
                  <a:lnTo>
                    <a:pt x="973" y="7628"/>
                  </a:lnTo>
                  <a:lnTo>
                    <a:pt x="9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7" name="Google Shape;957;p30"/>
            <p:cNvSpPr/>
            <p:nvPr/>
          </p:nvSpPr>
          <p:spPr>
            <a:xfrm>
              <a:off x="5548287" y="1561331"/>
              <a:ext cx="114994" cy="256261"/>
            </a:xfrm>
            <a:custGeom>
              <a:avLst/>
              <a:gdLst/>
              <a:ahLst/>
              <a:cxnLst/>
              <a:rect l="l" t="t" r="r" b="b"/>
              <a:pathLst>
                <a:path w="3471" h="7735" extrusionOk="0">
                  <a:moveTo>
                    <a:pt x="1909" y="0"/>
                  </a:moveTo>
                  <a:lnTo>
                    <a:pt x="0" y="402"/>
                  </a:lnTo>
                  <a:lnTo>
                    <a:pt x="1561" y="7735"/>
                  </a:lnTo>
                  <a:lnTo>
                    <a:pt x="3471" y="7324"/>
                  </a:lnTo>
                  <a:lnTo>
                    <a:pt x="1909" y="0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8" name="Google Shape;958;p30"/>
            <p:cNvSpPr/>
            <p:nvPr/>
          </p:nvSpPr>
          <p:spPr>
            <a:xfrm>
              <a:off x="5094913" y="1559840"/>
              <a:ext cx="64769" cy="260137"/>
            </a:xfrm>
            <a:custGeom>
              <a:avLst/>
              <a:gdLst/>
              <a:ahLst/>
              <a:cxnLst/>
              <a:rect l="l" t="t" r="r" b="b"/>
              <a:pathLst>
                <a:path w="1955" h="7852" extrusionOk="0">
                  <a:moveTo>
                    <a:pt x="0" y="1"/>
                  </a:moveTo>
                  <a:lnTo>
                    <a:pt x="0" y="7851"/>
                  </a:lnTo>
                  <a:lnTo>
                    <a:pt x="1954" y="7851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9" name="Google Shape;959;p30"/>
            <p:cNvSpPr/>
            <p:nvPr/>
          </p:nvSpPr>
          <p:spPr>
            <a:xfrm>
              <a:off x="5159647" y="1585847"/>
              <a:ext cx="64736" cy="234130"/>
            </a:xfrm>
            <a:custGeom>
              <a:avLst/>
              <a:gdLst/>
              <a:ahLst/>
              <a:cxnLst/>
              <a:rect l="l" t="t" r="r" b="b"/>
              <a:pathLst>
                <a:path w="1954" h="7067" extrusionOk="0">
                  <a:moveTo>
                    <a:pt x="0" y="1"/>
                  </a:moveTo>
                  <a:lnTo>
                    <a:pt x="0" y="7066"/>
                  </a:lnTo>
                  <a:lnTo>
                    <a:pt x="1954" y="7066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76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0" name="Google Shape;960;p30"/>
            <p:cNvSpPr/>
            <p:nvPr/>
          </p:nvSpPr>
          <p:spPr>
            <a:xfrm>
              <a:off x="5159647" y="1585847"/>
              <a:ext cx="20408" cy="234130"/>
            </a:xfrm>
            <a:custGeom>
              <a:avLst/>
              <a:gdLst/>
              <a:ahLst/>
              <a:cxnLst/>
              <a:rect l="l" t="t" r="r" b="b"/>
              <a:pathLst>
                <a:path w="616" h="7067" extrusionOk="0">
                  <a:moveTo>
                    <a:pt x="0" y="1"/>
                  </a:moveTo>
                  <a:lnTo>
                    <a:pt x="0" y="7066"/>
                  </a:lnTo>
                  <a:lnTo>
                    <a:pt x="616" y="7066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rgbClr val="E55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5224349" y="1571668"/>
              <a:ext cx="65067" cy="248309"/>
            </a:xfrm>
            <a:custGeom>
              <a:avLst/>
              <a:gdLst/>
              <a:ahLst/>
              <a:cxnLst/>
              <a:rect l="l" t="t" r="r" b="b"/>
              <a:pathLst>
                <a:path w="1964" h="7495" extrusionOk="0">
                  <a:moveTo>
                    <a:pt x="1" y="0"/>
                  </a:moveTo>
                  <a:lnTo>
                    <a:pt x="1" y="7494"/>
                  </a:lnTo>
                  <a:lnTo>
                    <a:pt x="1963" y="7494"/>
                  </a:lnTo>
                  <a:lnTo>
                    <a:pt x="1963" y="0"/>
                  </a:lnTo>
                  <a:close/>
                </a:path>
              </a:pathLst>
            </a:custGeom>
            <a:solidFill>
              <a:srgbClr val="718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5266025" y="1571668"/>
              <a:ext cx="23390" cy="248309"/>
            </a:xfrm>
            <a:custGeom>
              <a:avLst/>
              <a:gdLst/>
              <a:ahLst/>
              <a:cxnLst/>
              <a:rect l="l" t="t" r="r" b="b"/>
              <a:pathLst>
                <a:path w="706" h="7495" extrusionOk="0">
                  <a:moveTo>
                    <a:pt x="1" y="0"/>
                  </a:moveTo>
                  <a:lnTo>
                    <a:pt x="1" y="7494"/>
                  </a:lnTo>
                  <a:lnTo>
                    <a:pt x="705" y="7494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82A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3" name="Google Shape;963;p30"/>
            <p:cNvSpPr/>
            <p:nvPr/>
          </p:nvSpPr>
          <p:spPr>
            <a:xfrm>
              <a:off x="5289382" y="1581110"/>
              <a:ext cx="64769" cy="238867"/>
            </a:xfrm>
            <a:custGeom>
              <a:avLst/>
              <a:gdLst/>
              <a:ahLst/>
              <a:cxnLst/>
              <a:rect l="l" t="t" r="r" b="b"/>
              <a:pathLst>
                <a:path w="1955" h="7210" extrusionOk="0">
                  <a:moveTo>
                    <a:pt x="0" y="1"/>
                  </a:moveTo>
                  <a:lnTo>
                    <a:pt x="0" y="7209"/>
                  </a:lnTo>
                  <a:lnTo>
                    <a:pt x="1954" y="7209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5354116" y="1571668"/>
              <a:ext cx="64736" cy="248309"/>
            </a:xfrm>
            <a:custGeom>
              <a:avLst/>
              <a:gdLst/>
              <a:ahLst/>
              <a:cxnLst/>
              <a:rect l="l" t="t" r="r" b="b"/>
              <a:pathLst>
                <a:path w="1954" h="7495" extrusionOk="0">
                  <a:moveTo>
                    <a:pt x="0" y="0"/>
                  </a:moveTo>
                  <a:lnTo>
                    <a:pt x="0" y="7494"/>
                  </a:lnTo>
                  <a:lnTo>
                    <a:pt x="1954" y="749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5354116" y="1571668"/>
              <a:ext cx="26040" cy="248309"/>
            </a:xfrm>
            <a:custGeom>
              <a:avLst/>
              <a:gdLst/>
              <a:ahLst/>
              <a:cxnLst/>
              <a:rect l="l" t="t" r="r" b="b"/>
              <a:pathLst>
                <a:path w="786" h="7495" extrusionOk="0">
                  <a:moveTo>
                    <a:pt x="0" y="0"/>
                  </a:moveTo>
                  <a:lnTo>
                    <a:pt x="0" y="7494"/>
                  </a:lnTo>
                  <a:lnTo>
                    <a:pt x="785" y="7494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E6C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5418818" y="1545065"/>
              <a:ext cx="64769" cy="274913"/>
            </a:xfrm>
            <a:custGeom>
              <a:avLst/>
              <a:gdLst/>
              <a:ahLst/>
              <a:cxnLst/>
              <a:rect l="l" t="t" r="r" b="b"/>
              <a:pathLst>
                <a:path w="1955" h="8298" extrusionOk="0">
                  <a:moveTo>
                    <a:pt x="1" y="1"/>
                  </a:moveTo>
                  <a:lnTo>
                    <a:pt x="1" y="8297"/>
                  </a:lnTo>
                  <a:lnTo>
                    <a:pt x="1955" y="8297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F76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5461985" y="1545065"/>
              <a:ext cx="21601" cy="274913"/>
            </a:xfrm>
            <a:custGeom>
              <a:avLst/>
              <a:gdLst/>
              <a:ahLst/>
              <a:cxnLst/>
              <a:rect l="l" t="t" r="r" b="b"/>
              <a:pathLst>
                <a:path w="652" h="8298" extrusionOk="0">
                  <a:moveTo>
                    <a:pt x="0" y="1"/>
                  </a:moveTo>
                  <a:lnTo>
                    <a:pt x="0" y="8297"/>
                  </a:lnTo>
                  <a:lnTo>
                    <a:pt x="652" y="8297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rgbClr val="FF8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5483552" y="1571668"/>
              <a:ext cx="64769" cy="248309"/>
            </a:xfrm>
            <a:custGeom>
              <a:avLst/>
              <a:gdLst/>
              <a:ahLst/>
              <a:cxnLst/>
              <a:rect l="l" t="t" r="r" b="b"/>
              <a:pathLst>
                <a:path w="1955" h="7495" extrusionOk="0">
                  <a:moveTo>
                    <a:pt x="1" y="0"/>
                  </a:moveTo>
                  <a:lnTo>
                    <a:pt x="1" y="7494"/>
                  </a:lnTo>
                  <a:lnTo>
                    <a:pt x="1954" y="749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5501575" y="1590883"/>
              <a:ext cx="28724" cy="209879"/>
            </a:xfrm>
            <a:custGeom>
              <a:avLst/>
              <a:gdLst/>
              <a:ahLst/>
              <a:cxnLst/>
              <a:rect l="l" t="t" r="r" b="b"/>
              <a:pathLst>
                <a:path w="867" h="6335" extrusionOk="0">
                  <a:moveTo>
                    <a:pt x="1" y="0"/>
                  </a:moveTo>
                  <a:lnTo>
                    <a:pt x="1" y="6334"/>
                  </a:lnTo>
                  <a:lnTo>
                    <a:pt x="866" y="6334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5118567" y="1615398"/>
              <a:ext cx="17460" cy="17493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68" y="1"/>
                  </a:moveTo>
                  <a:cubicBezTo>
                    <a:pt x="116" y="1"/>
                    <a:pt x="0" y="117"/>
                    <a:pt x="0" y="259"/>
                  </a:cubicBezTo>
                  <a:cubicBezTo>
                    <a:pt x="0" y="411"/>
                    <a:pt x="116" y="527"/>
                    <a:pt x="268" y="527"/>
                  </a:cubicBezTo>
                  <a:cubicBezTo>
                    <a:pt x="410" y="527"/>
                    <a:pt x="526" y="411"/>
                    <a:pt x="526" y="259"/>
                  </a:cubicBezTo>
                  <a:cubicBezTo>
                    <a:pt x="526" y="117"/>
                    <a:pt x="410" y="1"/>
                    <a:pt x="268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5118567" y="1652338"/>
              <a:ext cx="17460" cy="17493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68" y="1"/>
                  </a:moveTo>
                  <a:cubicBezTo>
                    <a:pt x="116" y="1"/>
                    <a:pt x="0" y="117"/>
                    <a:pt x="0" y="260"/>
                  </a:cubicBezTo>
                  <a:cubicBezTo>
                    <a:pt x="0" y="411"/>
                    <a:pt x="116" y="527"/>
                    <a:pt x="268" y="527"/>
                  </a:cubicBezTo>
                  <a:cubicBezTo>
                    <a:pt x="410" y="527"/>
                    <a:pt x="526" y="411"/>
                    <a:pt x="526" y="260"/>
                  </a:cubicBezTo>
                  <a:cubicBezTo>
                    <a:pt x="526" y="117"/>
                    <a:pt x="410" y="1"/>
                    <a:pt x="268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5118567" y="1689277"/>
              <a:ext cx="17460" cy="17493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68" y="1"/>
                  </a:moveTo>
                  <a:cubicBezTo>
                    <a:pt x="116" y="1"/>
                    <a:pt x="0" y="117"/>
                    <a:pt x="0" y="260"/>
                  </a:cubicBezTo>
                  <a:cubicBezTo>
                    <a:pt x="0" y="411"/>
                    <a:pt x="116" y="527"/>
                    <a:pt x="268" y="527"/>
                  </a:cubicBezTo>
                  <a:cubicBezTo>
                    <a:pt x="410" y="527"/>
                    <a:pt x="526" y="411"/>
                    <a:pt x="526" y="260"/>
                  </a:cubicBezTo>
                  <a:cubicBezTo>
                    <a:pt x="526" y="117"/>
                    <a:pt x="410" y="1"/>
                    <a:pt x="268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5308597" y="1623979"/>
              <a:ext cx="19812" cy="45852"/>
            </a:xfrm>
            <a:custGeom>
              <a:avLst/>
              <a:gdLst/>
              <a:ahLst/>
              <a:cxnLst/>
              <a:rect l="l" t="t" r="r" b="b"/>
              <a:pathLst>
                <a:path w="598" h="1384" extrusionOk="0">
                  <a:moveTo>
                    <a:pt x="0" y="0"/>
                  </a:moveTo>
                  <a:lnTo>
                    <a:pt x="0" y="1383"/>
                  </a:lnTo>
                  <a:lnTo>
                    <a:pt x="598" y="1383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5308597" y="1683976"/>
              <a:ext cx="19812" cy="45554"/>
            </a:xfrm>
            <a:custGeom>
              <a:avLst/>
              <a:gdLst/>
              <a:ahLst/>
              <a:cxnLst/>
              <a:rect l="l" t="t" r="r" b="b"/>
              <a:pathLst>
                <a:path w="598" h="1375" extrusionOk="0">
                  <a:moveTo>
                    <a:pt x="0" y="0"/>
                  </a:moveTo>
                  <a:lnTo>
                    <a:pt x="0" y="1374"/>
                  </a:lnTo>
                  <a:lnTo>
                    <a:pt x="598" y="1374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5308597" y="1743676"/>
              <a:ext cx="19812" cy="45554"/>
            </a:xfrm>
            <a:custGeom>
              <a:avLst/>
              <a:gdLst/>
              <a:ahLst/>
              <a:cxnLst/>
              <a:rect l="l" t="t" r="r" b="b"/>
              <a:pathLst>
                <a:path w="598" h="1375" extrusionOk="0">
                  <a:moveTo>
                    <a:pt x="0" y="0"/>
                  </a:moveTo>
                  <a:lnTo>
                    <a:pt x="0" y="1374"/>
                  </a:lnTo>
                  <a:lnTo>
                    <a:pt x="598" y="1374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5577540" y="1561331"/>
              <a:ext cx="85740" cy="249767"/>
            </a:xfrm>
            <a:custGeom>
              <a:avLst/>
              <a:gdLst/>
              <a:ahLst/>
              <a:cxnLst/>
              <a:rect l="l" t="t" r="r" b="b"/>
              <a:pathLst>
                <a:path w="2588" h="7539" extrusionOk="0">
                  <a:moveTo>
                    <a:pt x="1026" y="0"/>
                  </a:moveTo>
                  <a:lnTo>
                    <a:pt x="0" y="214"/>
                  </a:lnTo>
                  <a:lnTo>
                    <a:pt x="1624" y="7538"/>
                  </a:lnTo>
                  <a:lnTo>
                    <a:pt x="2588" y="7324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4955703" y="1637562"/>
              <a:ext cx="9773" cy="182414"/>
            </a:xfrm>
            <a:custGeom>
              <a:avLst/>
              <a:gdLst/>
              <a:ahLst/>
              <a:cxnLst/>
              <a:rect l="l" t="t" r="r" b="b"/>
              <a:pathLst>
                <a:path w="295" h="5506" extrusionOk="0">
                  <a:moveTo>
                    <a:pt x="1" y="1"/>
                  </a:moveTo>
                  <a:lnTo>
                    <a:pt x="1" y="5505"/>
                  </a:lnTo>
                  <a:lnTo>
                    <a:pt x="295" y="5505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4887424" y="1811061"/>
              <a:ext cx="68314" cy="8912"/>
            </a:xfrm>
            <a:custGeom>
              <a:avLst/>
              <a:gdLst/>
              <a:ahLst/>
              <a:cxnLst/>
              <a:rect l="l" t="t" r="r" b="b"/>
              <a:pathLst>
                <a:path w="2062" h="269" extrusionOk="0">
                  <a:moveTo>
                    <a:pt x="1" y="0"/>
                  </a:moveTo>
                  <a:lnTo>
                    <a:pt x="1" y="268"/>
                  </a:lnTo>
                  <a:lnTo>
                    <a:pt x="2062" y="268"/>
                  </a:lnTo>
                  <a:lnTo>
                    <a:pt x="2062" y="0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4840400" y="1819950"/>
              <a:ext cx="903167" cy="55873"/>
            </a:xfrm>
            <a:custGeom>
              <a:avLst/>
              <a:gdLst/>
              <a:ahLst/>
              <a:cxnLst/>
              <a:rect l="l" t="t" r="r" b="b"/>
              <a:pathLst>
                <a:path w="47604" h="1687" extrusionOk="0">
                  <a:moveTo>
                    <a:pt x="1" y="0"/>
                  </a:moveTo>
                  <a:lnTo>
                    <a:pt x="1" y="1686"/>
                  </a:lnTo>
                  <a:lnTo>
                    <a:pt x="47604" y="1686"/>
                  </a:lnTo>
                  <a:lnTo>
                    <a:pt x="47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80" name="Google Shape;980;p30"/>
          <p:cNvSpPr txBox="1">
            <a:spLocks noGrp="1"/>
          </p:cNvSpPr>
          <p:nvPr>
            <p:ph type="title" idx="2"/>
          </p:nvPr>
        </p:nvSpPr>
        <p:spPr>
          <a:xfrm>
            <a:off x="1924818" y="1013047"/>
            <a:ext cx="120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81" name="Google Shape;981;p30"/>
          <p:cNvGrpSpPr/>
          <p:nvPr/>
        </p:nvGrpSpPr>
        <p:grpSpPr>
          <a:xfrm>
            <a:off x="1722445" y="4326337"/>
            <a:ext cx="552607" cy="448433"/>
            <a:chOff x="6397725" y="2218113"/>
            <a:chExt cx="152225" cy="123525"/>
          </a:xfrm>
        </p:grpSpPr>
        <p:sp>
          <p:nvSpPr>
            <p:cNvPr id="982" name="Google Shape;982;p30"/>
            <p:cNvSpPr/>
            <p:nvPr/>
          </p:nvSpPr>
          <p:spPr>
            <a:xfrm>
              <a:off x="6397725" y="2218113"/>
              <a:ext cx="152225" cy="123525"/>
            </a:xfrm>
            <a:custGeom>
              <a:avLst/>
              <a:gdLst/>
              <a:ahLst/>
              <a:cxnLst/>
              <a:rect l="l" t="t" r="r" b="b"/>
              <a:pathLst>
                <a:path w="6089" h="4941" extrusionOk="0">
                  <a:moveTo>
                    <a:pt x="2470" y="0"/>
                  </a:moveTo>
                  <a:lnTo>
                    <a:pt x="2470" y="0"/>
                  </a:lnTo>
                  <a:cubicBezTo>
                    <a:pt x="2028" y="118"/>
                    <a:pt x="1652" y="404"/>
                    <a:pt x="1272" y="656"/>
                  </a:cubicBezTo>
                  <a:cubicBezTo>
                    <a:pt x="890" y="910"/>
                    <a:pt x="469" y="1143"/>
                    <a:pt x="16" y="1143"/>
                  </a:cubicBezTo>
                  <a:cubicBezTo>
                    <a:pt x="11" y="1143"/>
                    <a:pt x="6" y="1143"/>
                    <a:pt x="0" y="1143"/>
                  </a:cubicBezTo>
                  <a:lnTo>
                    <a:pt x="0" y="1143"/>
                  </a:lnTo>
                  <a:cubicBezTo>
                    <a:pt x="230" y="1445"/>
                    <a:pt x="291" y="1815"/>
                    <a:pt x="454" y="2157"/>
                  </a:cubicBezTo>
                  <a:cubicBezTo>
                    <a:pt x="818" y="2913"/>
                    <a:pt x="1440" y="3518"/>
                    <a:pt x="2151" y="3960"/>
                  </a:cubicBezTo>
                  <a:cubicBezTo>
                    <a:pt x="2857" y="4402"/>
                    <a:pt x="3646" y="4694"/>
                    <a:pt x="4447" y="4940"/>
                  </a:cubicBezTo>
                  <a:cubicBezTo>
                    <a:pt x="4436" y="4598"/>
                    <a:pt x="4593" y="4274"/>
                    <a:pt x="4755" y="3971"/>
                  </a:cubicBezTo>
                  <a:cubicBezTo>
                    <a:pt x="4794" y="3898"/>
                    <a:pt x="4834" y="3826"/>
                    <a:pt x="4873" y="3753"/>
                  </a:cubicBezTo>
                  <a:cubicBezTo>
                    <a:pt x="5024" y="3450"/>
                    <a:pt x="5237" y="3232"/>
                    <a:pt x="5455" y="2980"/>
                  </a:cubicBezTo>
                  <a:cubicBezTo>
                    <a:pt x="5553" y="2867"/>
                    <a:pt x="5835" y="2541"/>
                    <a:pt x="6037" y="2541"/>
                  </a:cubicBezTo>
                  <a:cubicBezTo>
                    <a:pt x="6055" y="2541"/>
                    <a:pt x="6072" y="2543"/>
                    <a:pt x="6088" y="2549"/>
                  </a:cubicBezTo>
                  <a:cubicBezTo>
                    <a:pt x="4985" y="2179"/>
                    <a:pt x="3562" y="2369"/>
                    <a:pt x="2711" y="1451"/>
                  </a:cubicBezTo>
                  <a:cubicBezTo>
                    <a:pt x="2352" y="1064"/>
                    <a:pt x="2207" y="454"/>
                    <a:pt x="2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6454000" y="2305063"/>
              <a:ext cx="69475" cy="36275"/>
            </a:xfrm>
            <a:custGeom>
              <a:avLst/>
              <a:gdLst/>
              <a:ahLst/>
              <a:cxnLst/>
              <a:rect l="l" t="t" r="r" b="b"/>
              <a:pathLst>
                <a:path w="2779" h="1451" extrusionOk="0">
                  <a:moveTo>
                    <a:pt x="2779" y="0"/>
                  </a:moveTo>
                  <a:lnTo>
                    <a:pt x="2779" y="0"/>
                  </a:lnTo>
                  <a:cubicBezTo>
                    <a:pt x="1826" y="23"/>
                    <a:pt x="886" y="208"/>
                    <a:pt x="1" y="544"/>
                  </a:cubicBezTo>
                  <a:cubicBezTo>
                    <a:pt x="354" y="689"/>
                    <a:pt x="684" y="896"/>
                    <a:pt x="1037" y="1042"/>
                  </a:cubicBezTo>
                  <a:cubicBezTo>
                    <a:pt x="1149" y="1087"/>
                    <a:pt x="2196" y="1412"/>
                    <a:pt x="2196" y="1451"/>
                  </a:cubicBezTo>
                  <a:cubicBezTo>
                    <a:pt x="2190" y="1109"/>
                    <a:pt x="2347" y="784"/>
                    <a:pt x="2510" y="482"/>
                  </a:cubicBezTo>
                  <a:cubicBezTo>
                    <a:pt x="2599" y="314"/>
                    <a:pt x="2661" y="157"/>
                    <a:pt x="2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6397850" y="2235613"/>
              <a:ext cx="30550" cy="59100"/>
            </a:xfrm>
            <a:custGeom>
              <a:avLst/>
              <a:gdLst/>
              <a:ahLst/>
              <a:cxnLst/>
              <a:rect l="l" t="t" r="r" b="b"/>
              <a:pathLst>
                <a:path w="1222" h="2364" extrusionOk="0">
                  <a:moveTo>
                    <a:pt x="1222" y="0"/>
                  </a:moveTo>
                  <a:lnTo>
                    <a:pt x="1222" y="0"/>
                  </a:lnTo>
                  <a:cubicBezTo>
                    <a:pt x="885" y="227"/>
                    <a:pt x="433" y="432"/>
                    <a:pt x="18" y="432"/>
                  </a:cubicBezTo>
                  <a:cubicBezTo>
                    <a:pt x="12" y="432"/>
                    <a:pt x="6" y="432"/>
                    <a:pt x="1" y="432"/>
                  </a:cubicBezTo>
                  <a:lnTo>
                    <a:pt x="1" y="432"/>
                  </a:lnTo>
                  <a:cubicBezTo>
                    <a:pt x="230" y="734"/>
                    <a:pt x="292" y="1109"/>
                    <a:pt x="454" y="1451"/>
                  </a:cubicBezTo>
                  <a:cubicBezTo>
                    <a:pt x="617" y="1781"/>
                    <a:pt x="835" y="2078"/>
                    <a:pt x="1065" y="2364"/>
                  </a:cubicBezTo>
                  <a:cubicBezTo>
                    <a:pt x="819" y="1899"/>
                    <a:pt x="723" y="1361"/>
                    <a:pt x="791" y="846"/>
                  </a:cubicBezTo>
                  <a:cubicBezTo>
                    <a:pt x="830" y="521"/>
                    <a:pt x="953" y="185"/>
                    <a:pt x="1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85" name="Google Shape;985;p30"/>
          <p:cNvGrpSpPr/>
          <p:nvPr/>
        </p:nvGrpSpPr>
        <p:grpSpPr>
          <a:xfrm rot="10588028">
            <a:off x="6975050" y="4665367"/>
            <a:ext cx="557833" cy="327277"/>
            <a:chOff x="6180150" y="2970963"/>
            <a:chExt cx="152775" cy="89625"/>
          </a:xfrm>
        </p:grpSpPr>
        <p:sp>
          <p:nvSpPr>
            <p:cNvPr id="986" name="Google Shape;986;p30"/>
            <p:cNvSpPr/>
            <p:nvPr/>
          </p:nvSpPr>
          <p:spPr>
            <a:xfrm>
              <a:off x="6180150" y="2970963"/>
              <a:ext cx="152775" cy="89625"/>
            </a:xfrm>
            <a:custGeom>
              <a:avLst/>
              <a:gdLst/>
              <a:ahLst/>
              <a:cxnLst/>
              <a:rect l="l" t="t" r="r" b="b"/>
              <a:pathLst>
                <a:path w="6111" h="3585" extrusionOk="0">
                  <a:moveTo>
                    <a:pt x="5685" y="1"/>
                  </a:moveTo>
                  <a:cubicBezTo>
                    <a:pt x="5685" y="1"/>
                    <a:pt x="5685" y="2"/>
                    <a:pt x="5685" y="3"/>
                  </a:cubicBezTo>
                  <a:lnTo>
                    <a:pt x="5685" y="3"/>
                  </a:lnTo>
                  <a:cubicBezTo>
                    <a:pt x="5685" y="2"/>
                    <a:pt x="5685" y="1"/>
                    <a:pt x="5685" y="1"/>
                  </a:cubicBezTo>
                  <a:close/>
                  <a:moveTo>
                    <a:pt x="5702" y="3332"/>
                  </a:moveTo>
                  <a:cubicBezTo>
                    <a:pt x="5702" y="3332"/>
                    <a:pt x="5702" y="3333"/>
                    <a:pt x="5701" y="3333"/>
                  </a:cubicBezTo>
                  <a:cubicBezTo>
                    <a:pt x="5702" y="3333"/>
                    <a:pt x="5702" y="3332"/>
                    <a:pt x="5702" y="3332"/>
                  </a:cubicBezTo>
                  <a:close/>
                  <a:moveTo>
                    <a:pt x="5685" y="3"/>
                  </a:moveTo>
                  <a:lnTo>
                    <a:pt x="5685" y="3"/>
                  </a:lnTo>
                  <a:cubicBezTo>
                    <a:pt x="5713" y="197"/>
                    <a:pt x="5029" y="297"/>
                    <a:pt x="4906" y="320"/>
                  </a:cubicBezTo>
                  <a:cubicBezTo>
                    <a:pt x="4335" y="404"/>
                    <a:pt x="3758" y="454"/>
                    <a:pt x="3198" y="594"/>
                  </a:cubicBezTo>
                  <a:cubicBezTo>
                    <a:pt x="2324" y="818"/>
                    <a:pt x="1507" y="1266"/>
                    <a:pt x="851" y="1882"/>
                  </a:cubicBezTo>
                  <a:cubicBezTo>
                    <a:pt x="571" y="2140"/>
                    <a:pt x="319" y="2431"/>
                    <a:pt x="0" y="2633"/>
                  </a:cubicBezTo>
                  <a:cubicBezTo>
                    <a:pt x="108" y="2616"/>
                    <a:pt x="217" y="2608"/>
                    <a:pt x="327" y="2608"/>
                  </a:cubicBezTo>
                  <a:cubicBezTo>
                    <a:pt x="405" y="2608"/>
                    <a:pt x="483" y="2612"/>
                    <a:pt x="560" y="2622"/>
                  </a:cubicBezTo>
                  <a:cubicBezTo>
                    <a:pt x="1294" y="2711"/>
                    <a:pt x="1927" y="3154"/>
                    <a:pt x="2520" y="3585"/>
                  </a:cubicBezTo>
                  <a:cubicBezTo>
                    <a:pt x="2543" y="3210"/>
                    <a:pt x="2867" y="2924"/>
                    <a:pt x="3181" y="2711"/>
                  </a:cubicBezTo>
                  <a:cubicBezTo>
                    <a:pt x="3456" y="2521"/>
                    <a:pt x="3741" y="2347"/>
                    <a:pt x="4060" y="2252"/>
                  </a:cubicBezTo>
                  <a:cubicBezTo>
                    <a:pt x="4206" y="2208"/>
                    <a:pt x="4347" y="2184"/>
                    <a:pt x="4484" y="2184"/>
                  </a:cubicBezTo>
                  <a:cubicBezTo>
                    <a:pt x="4717" y="2184"/>
                    <a:pt x="4937" y="2254"/>
                    <a:pt x="5141" y="2420"/>
                  </a:cubicBezTo>
                  <a:cubicBezTo>
                    <a:pt x="5293" y="2538"/>
                    <a:pt x="5421" y="2683"/>
                    <a:pt x="5517" y="2851"/>
                  </a:cubicBezTo>
                  <a:cubicBezTo>
                    <a:pt x="5556" y="2913"/>
                    <a:pt x="5756" y="3257"/>
                    <a:pt x="5702" y="3332"/>
                  </a:cubicBezTo>
                  <a:lnTo>
                    <a:pt x="5702" y="3332"/>
                  </a:lnTo>
                  <a:cubicBezTo>
                    <a:pt x="5931" y="3024"/>
                    <a:pt x="6054" y="2644"/>
                    <a:pt x="6082" y="2258"/>
                  </a:cubicBezTo>
                  <a:cubicBezTo>
                    <a:pt x="6110" y="1838"/>
                    <a:pt x="6004" y="1462"/>
                    <a:pt x="5903" y="1059"/>
                  </a:cubicBezTo>
                  <a:cubicBezTo>
                    <a:pt x="5892" y="1025"/>
                    <a:pt x="5886" y="992"/>
                    <a:pt x="5875" y="953"/>
                  </a:cubicBezTo>
                  <a:cubicBezTo>
                    <a:pt x="5802" y="640"/>
                    <a:pt x="5735" y="321"/>
                    <a:pt x="568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6221450" y="3045863"/>
              <a:ext cx="28725" cy="14725"/>
            </a:xfrm>
            <a:custGeom>
              <a:avLst/>
              <a:gdLst/>
              <a:ahLst/>
              <a:cxnLst/>
              <a:rect l="l" t="t" r="r" b="b"/>
              <a:pathLst>
                <a:path w="1149" h="589" extrusionOk="0">
                  <a:moveTo>
                    <a:pt x="1148" y="1"/>
                  </a:moveTo>
                  <a:lnTo>
                    <a:pt x="1148" y="1"/>
                  </a:lnTo>
                  <a:cubicBezTo>
                    <a:pt x="1053" y="102"/>
                    <a:pt x="902" y="130"/>
                    <a:pt x="762" y="135"/>
                  </a:cubicBezTo>
                  <a:cubicBezTo>
                    <a:pt x="747" y="136"/>
                    <a:pt x="733" y="136"/>
                    <a:pt x="718" y="136"/>
                  </a:cubicBezTo>
                  <a:cubicBezTo>
                    <a:pt x="471" y="136"/>
                    <a:pt x="233" y="91"/>
                    <a:pt x="0" y="6"/>
                  </a:cubicBezTo>
                  <a:lnTo>
                    <a:pt x="0" y="6"/>
                  </a:lnTo>
                  <a:cubicBezTo>
                    <a:pt x="308" y="152"/>
                    <a:pt x="593" y="392"/>
                    <a:pt x="867" y="588"/>
                  </a:cubicBezTo>
                  <a:lnTo>
                    <a:pt x="867" y="588"/>
                  </a:lnTo>
                  <a:cubicBezTo>
                    <a:pt x="765" y="512"/>
                    <a:pt x="1109" y="62"/>
                    <a:pt x="1148" y="1"/>
                  </a:cubicBezTo>
                  <a:close/>
                  <a:moveTo>
                    <a:pt x="867" y="588"/>
                  </a:moveTo>
                  <a:cubicBezTo>
                    <a:pt x="867" y="588"/>
                    <a:pt x="868" y="589"/>
                    <a:pt x="868" y="589"/>
                  </a:cubicBezTo>
                  <a:cubicBezTo>
                    <a:pt x="868" y="589"/>
                    <a:pt x="867" y="588"/>
                    <a:pt x="867" y="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6260500" y="2974038"/>
              <a:ext cx="72425" cy="80250"/>
            </a:xfrm>
            <a:custGeom>
              <a:avLst/>
              <a:gdLst/>
              <a:ahLst/>
              <a:cxnLst/>
              <a:rect l="l" t="t" r="r" b="b"/>
              <a:pathLst>
                <a:path w="2897" h="3210" extrusionOk="0">
                  <a:moveTo>
                    <a:pt x="2471" y="1"/>
                  </a:moveTo>
                  <a:lnTo>
                    <a:pt x="2471" y="1"/>
                  </a:lnTo>
                  <a:cubicBezTo>
                    <a:pt x="2476" y="309"/>
                    <a:pt x="2331" y="600"/>
                    <a:pt x="2146" y="846"/>
                  </a:cubicBezTo>
                  <a:cubicBezTo>
                    <a:pt x="1602" y="1580"/>
                    <a:pt x="774" y="2039"/>
                    <a:pt x="1" y="2527"/>
                  </a:cubicBezTo>
                  <a:cubicBezTo>
                    <a:pt x="286" y="2398"/>
                    <a:pt x="544" y="2219"/>
                    <a:pt x="846" y="2129"/>
                  </a:cubicBezTo>
                  <a:cubicBezTo>
                    <a:pt x="992" y="2085"/>
                    <a:pt x="1133" y="2061"/>
                    <a:pt x="1270" y="2061"/>
                  </a:cubicBezTo>
                  <a:cubicBezTo>
                    <a:pt x="1503" y="2061"/>
                    <a:pt x="1723" y="2131"/>
                    <a:pt x="1927" y="2297"/>
                  </a:cubicBezTo>
                  <a:cubicBezTo>
                    <a:pt x="2079" y="2415"/>
                    <a:pt x="2207" y="2560"/>
                    <a:pt x="2303" y="2728"/>
                  </a:cubicBezTo>
                  <a:cubicBezTo>
                    <a:pt x="2342" y="2790"/>
                    <a:pt x="2542" y="3134"/>
                    <a:pt x="2488" y="3209"/>
                  </a:cubicBezTo>
                  <a:lnTo>
                    <a:pt x="2488" y="3209"/>
                  </a:lnTo>
                  <a:cubicBezTo>
                    <a:pt x="2717" y="2901"/>
                    <a:pt x="2840" y="2521"/>
                    <a:pt x="2868" y="2135"/>
                  </a:cubicBezTo>
                  <a:cubicBezTo>
                    <a:pt x="2896" y="1715"/>
                    <a:pt x="2790" y="1339"/>
                    <a:pt x="2689" y="936"/>
                  </a:cubicBezTo>
                  <a:cubicBezTo>
                    <a:pt x="2678" y="902"/>
                    <a:pt x="2672" y="869"/>
                    <a:pt x="2661" y="830"/>
                  </a:cubicBezTo>
                  <a:cubicBezTo>
                    <a:pt x="2594" y="555"/>
                    <a:pt x="2555" y="270"/>
                    <a:pt x="2471" y="1"/>
                  </a:cubicBezTo>
                  <a:close/>
                  <a:moveTo>
                    <a:pt x="2488" y="3209"/>
                  </a:moveTo>
                  <a:cubicBezTo>
                    <a:pt x="2488" y="3209"/>
                    <a:pt x="2488" y="3210"/>
                    <a:pt x="2487" y="3210"/>
                  </a:cubicBezTo>
                  <a:cubicBezTo>
                    <a:pt x="2488" y="3210"/>
                    <a:pt x="2488" y="3209"/>
                    <a:pt x="2488" y="32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89" name="Google Shape;989;p30"/>
          <p:cNvSpPr/>
          <p:nvPr/>
        </p:nvSpPr>
        <p:spPr>
          <a:xfrm>
            <a:off x="10065556" y="2828304"/>
            <a:ext cx="2045" cy="1508"/>
          </a:xfrm>
          <a:custGeom>
            <a:avLst/>
            <a:gdLst/>
            <a:ahLst/>
            <a:cxnLst/>
            <a:rect l="l" t="t" r="r" b="b"/>
            <a:pathLst>
              <a:path w="602" h="444" extrusionOk="0">
                <a:moveTo>
                  <a:pt x="253" y="1"/>
                </a:moveTo>
                <a:cubicBezTo>
                  <a:pt x="217" y="1"/>
                  <a:pt x="182" y="7"/>
                  <a:pt x="150" y="17"/>
                </a:cubicBezTo>
                <a:cubicBezTo>
                  <a:pt x="75" y="17"/>
                  <a:pt x="0" y="67"/>
                  <a:pt x="0" y="67"/>
                </a:cubicBezTo>
                <a:cubicBezTo>
                  <a:pt x="0" y="67"/>
                  <a:pt x="0" y="142"/>
                  <a:pt x="50" y="218"/>
                </a:cubicBezTo>
                <a:cubicBezTo>
                  <a:pt x="75" y="293"/>
                  <a:pt x="150" y="368"/>
                  <a:pt x="201" y="393"/>
                </a:cubicBezTo>
                <a:cubicBezTo>
                  <a:pt x="251" y="418"/>
                  <a:pt x="276" y="443"/>
                  <a:pt x="301" y="443"/>
                </a:cubicBezTo>
                <a:lnTo>
                  <a:pt x="551" y="443"/>
                </a:lnTo>
                <a:cubicBezTo>
                  <a:pt x="551" y="443"/>
                  <a:pt x="602" y="368"/>
                  <a:pt x="576" y="268"/>
                </a:cubicBezTo>
                <a:cubicBezTo>
                  <a:pt x="576" y="168"/>
                  <a:pt x="501" y="92"/>
                  <a:pt x="401" y="42"/>
                </a:cubicBezTo>
                <a:cubicBezTo>
                  <a:pt x="357" y="13"/>
                  <a:pt x="304" y="1"/>
                  <a:pt x="253" y="1"/>
                </a:cubicBezTo>
                <a:close/>
              </a:path>
            </a:pathLst>
          </a:custGeom>
          <a:solidFill>
            <a:srgbClr val="0040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90" name="Google Shape;990;p30"/>
          <p:cNvSpPr/>
          <p:nvPr/>
        </p:nvSpPr>
        <p:spPr>
          <a:xfrm>
            <a:off x="10025689" y="2829810"/>
            <a:ext cx="1026" cy="1023"/>
          </a:xfrm>
          <a:custGeom>
            <a:avLst/>
            <a:gdLst/>
            <a:ahLst/>
            <a:cxnLst/>
            <a:rect l="l" t="t" r="r" b="b"/>
            <a:pathLst>
              <a:path w="302" h="301" extrusionOk="0">
                <a:moveTo>
                  <a:pt x="301" y="0"/>
                </a:moveTo>
                <a:cubicBezTo>
                  <a:pt x="276" y="0"/>
                  <a:pt x="251" y="0"/>
                  <a:pt x="201" y="25"/>
                </a:cubicBezTo>
                <a:cubicBezTo>
                  <a:pt x="151" y="50"/>
                  <a:pt x="101" y="100"/>
                  <a:pt x="101" y="100"/>
                </a:cubicBezTo>
                <a:cubicBezTo>
                  <a:pt x="101" y="100"/>
                  <a:pt x="51" y="151"/>
                  <a:pt x="26" y="201"/>
                </a:cubicBezTo>
                <a:cubicBezTo>
                  <a:pt x="1" y="251"/>
                  <a:pt x="1" y="276"/>
                  <a:pt x="1" y="301"/>
                </a:cubicBezTo>
                <a:cubicBezTo>
                  <a:pt x="26" y="301"/>
                  <a:pt x="51" y="301"/>
                  <a:pt x="101" y="276"/>
                </a:cubicBezTo>
                <a:cubicBezTo>
                  <a:pt x="151" y="226"/>
                  <a:pt x="201" y="201"/>
                  <a:pt x="201" y="201"/>
                </a:cubicBezTo>
                <a:cubicBezTo>
                  <a:pt x="201" y="201"/>
                  <a:pt x="251" y="151"/>
                  <a:pt x="276" y="100"/>
                </a:cubicBezTo>
                <a:cubicBezTo>
                  <a:pt x="301" y="50"/>
                  <a:pt x="301" y="0"/>
                  <a:pt x="301" y="0"/>
                </a:cubicBezTo>
                <a:close/>
              </a:path>
            </a:pathLst>
          </a:custGeom>
          <a:solidFill>
            <a:srgbClr val="0040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91" name="Google Shape;991;p30"/>
          <p:cNvGrpSpPr/>
          <p:nvPr/>
        </p:nvGrpSpPr>
        <p:grpSpPr>
          <a:xfrm>
            <a:off x="4572200" y="1976656"/>
            <a:ext cx="3859054" cy="2556180"/>
            <a:chOff x="4572200" y="1976656"/>
            <a:chExt cx="3859054" cy="2556180"/>
          </a:xfrm>
        </p:grpSpPr>
        <p:sp>
          <p:nvSpPr>
            <p:cNvPr id="992" name="Google Shape;992;p30"/>
            <p:cNvSpPr/>
            <p:nvPr/>
          </p:nvSpPr>
          <p:spPr>
            <a:xfrm>
              <a:off x="4572200" y="4117291"/>
              <a:ext cx="3859054" cy="415546"/>
            </a:xfrm>
            <a:custGeom>
              <a:avLst/>
              <a:gdLst/>
              <a:ahLst/>
              <a:cxnLst/>
              <a:rect l="l" t="t" r="r" b="b"/>
              <a:pathLst>
                <a:path w="24034" h="2588" extrusionOk="0">
                  <a:moveTo>
                    <a:pt x="12017" y="1"/>
                  </a:moveTo>
                  <a:cubicBezTo>
                    <a:pt x="5380" y="1"/>
                    <a:pt x="1" y="1294"/>
                    <a:pt x="1" y="1294"/>
                  </a:cubicBezTo>
                  <a:cubicBezTo>
                    <a:pt x="1" y="1294"/>
                    <a:pt x="5380" y="2588"/>
                    <a:pt x="12017" y="2588"/>
                  </a:cubicBezTo>
                  <a:cubicBezTo>
                    <a:pt x="18654" y="2588"/>
                    <a:pt x="24034" y="1294"/>
                    <a:pt x="24034" y="1294"/>
                  </a:cubicBezTo>
                  <a:cubicBezTo>
                    <a:pt x="24034" y="1294"/>
                    <a:pt x="18654" y="1"/>
                    <a:pt x="12017" y="1"/>
                  </a:cubicBezTo>
                  <a:close/>
                </a:path>
              </a:pathLst>
            </a:custGeom>
            <a:solidFill>
              <a:srgbClr val="353535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6015987" y="3015503"/>
              <a:ext cx="199263" cy="372835"/>
            </a:xfrm>
            <a:custGeom>
              <a:avLst/>
              <a:gdLst/>
              <a:ahLst/>
              <a:cxnLst/>
              <a:rect l="l" t="t" r="r" b="b"/>
              <a:pathLst>
                <a:path w="1241" h="2322" extrusionOk="0">
                  <a:moveTo>
                    <a:pt x="318" y="0"/>
                  </a:moveTo>
                  <a:cubicBezTo>
                    <a:pt x="222" y="0"/>
                    <a:pt x="140" y="154"/>
                    <a:pt x="108" y="609"/>
                  </a:cubicBezTo>
                  <a:cubicBezTo>
                    <a:pt x="1" y="2010"/>
                    <a:pt x="563" y="2322"/>
                    <a:pt x="563" y="2322"/>
                  </a:cubicBezTo>
                  <a:lnTo>
                    <a:pt x="1241" y="2170"/>
                  </a:lnTo>
                  <a:cubicBezTo>
                    <a:pt x="715" y="1724"/>
                    <a:pt x="777" y="663"/>
                    <a:pt x="777" y="663"/>
                  </a:cubicBezTo>
                  <a:cubicBezTo>
                    <a:pt x="777" y="663"/>
                    <a:pt x="517" y="0"/>
                    <a:pt x="31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5745277" y="2368913"/>
              <a:ext cx="706332" cy="807489"/>
            </a:xfrm>
            <a:custGeom>
              <a:avLst/>
              <a:gdLst/>
              <a:ahLst/>
              <a:cxnLst/>
              <a:rect l="l" t="t" r="r" b="b"/>
              <a:pathLst>
                <a:path w="4399" h="5029" extrusionOk="0">
                  <a:moveTo>
                    <a:pt x="2084" y="1"/>
                  </a:moveTo>
                  <a:cubicBezTo>
                    <a:pt x="1775" y="1"/>
                    <a:pt x="1007" y="101"/>
                    <a:pt x="563" y="952"/>
                  </a:cubicBezTo>
                  <a:cubicBezTo>
                    <a:pt x="1" y="2022"/>
                    <a:pt x="616" y="5029"/>
                    <a:pt x="1277" y="5029"/>
                  </a:cubicBezTo>
                  <a:lnTo>
                    <a:pt x="3114" y="5029"/>
                  </a:lnTo>
                  <a:cubicBezTo>
                    <a:pt x="3774" y="5029"/>
                    <a:pt x="4399" y="2022"/>
                    <a:pt x="3828" y="952"/>
                  </a:cubicBezTo>
                  <a:cubicBezTo>
                    <a:pt x="3383" y="101"/>
                    <a:pt x="2616" y="1"/>
                    <a:pt x="2307" y="1"/>
                  </a:cubicBezTo>
                  <a:cubicBezTo>
                    <a:pt x="2256" y="1"/>
                    <a:pt x="2218" y="4"/>
                    <a:pt x="2195" y="6"/>
                  </a:cubicBezTo>
                  <a:cubicBezTo>
                    <a:pt x="2173" y="4"/>
                    <a:pt x="2134" y="1"/>
                    <a:pt x="2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5812714" y="2368913"/>
              <a:ext cx="706332" cy="807489"/>
            </a:xfrm>
            <a:custGeom>
              <a:avLst/>
              <a:gdLst/>
              <a:ahLst/>
              <a:cxnLst/>
              <a:rect l="l" t="t" r="r" b="b"/>
              <a:pathLst>
                <a:path w="4399" h="5029" extrusionOk="0">
                  <a:moveTo>
                    <a:pt x="2083" y="1"/>
                  </a:moveTo>
                  <a:cubicBezTo>
                    <a:pt x="1774" y="1"/>
                    <a:pt x="1007" y="101"/>
                    <a:pt x="562" y="952"/>
                  </a:cubicBezTo>
                  <a:cubicBezTo>
                    <a:pt x="0" y="2022"/>
                    <a:pt x="616" y="5029"/>
                    <a:pt x="1276" y="5029"/>
                  </a:cubicBezTo>
                  <a:lnTo>
                    <a:pt x="3114" y="5029"/>
                  </a:lnTo>
                  <a:cubicBezTo>
                    <a:pt x="3774" y="5029"/>
                    <a:pt x="4398" y="2022"/>
                    <a:pt x="3836" y="952"/>
                  </a:cubicBezTo>
                  <a:cubicBezTo>
                    <a:pt x="3384" y="101"/>
                    <a:pt x="2616" y="1"/>
                    <a:pt x="2306" y="1"/>
                  </a:cubicBezTo>
                  <a:cubicBezTo>
                    <a:pt x="2256" y="1"/>
                    <a:pt x="2217" y="4"/>
                    <a:pt x="2195" y="6"/>
                  </a:cubicBezTo>
                  <a:cubicBezTo>
                    <a:pt x="2172" y="4"/>
                    <a:pt x="2134" y="1"/>
                    <a:pt x="2083" y="1"/>
                  </a:cubicBezTo>
                  <a:close/>
                </a:path>
              </a:pathLst>
            </a:custGeom>
            <a:solidFill>
              <a:srgbClr val="6D5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6435700" y="3578760"/>
              <a:ext cx="83334" cy="534365"/>
            </a:xfrm>
            <a:custGeom>
              <a:avLst/>
              <a:gdLst/>
              <a:ahLst/>
              <a:cxnLst/>
              <a:rect l="l" t="t" r="r" b="b"/>
              <a:pathLst>
                <a:path w="519" h="3328" extrusionOk="0">
                  <a:moveTo>
                    <a:pt x="1" y="0"/>
                  </a:moveTo>
                  <a:lnTo>
                    <a:pt x="1" y="3328"/>
                  </a:lnTo>
                  <a:lnTo>
                    <a:pt x="518" y="3328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59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6140745" y="4181837"/>
              <a:ext cx="31632" cy="33077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98" y="0"/>
                  </a:moveTo>
                  <a:cubicBezTo>
                    <a:pt x="45" y="0"/>
                    <a:pt x="0" y="45"/>
                    <a:pt x="0" y="98"/>
                  </a:cubicBezTo>
                  <a:cubicBezTo>
                    <a:pt x="0" y="152"/>
                    <a:pt x="45" y="205"/>
                    <a:pt x="98" y="205"/>
                  </a:cubicBezTo>
                  <a:cubicBezTo>
                    <a:pt x="152" y="205"/>
                    <a:pt x="196" y="152"/>
                    <a:pt x="196" y="98"/>
                  </a:cubicBezTo>
                  <a:cubicBezTo>
                    <a:pt x="196" y="45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8" name="Google Shape;998;p30"/>
            <p:cNvSpPr/>
            <p:nvPr/>
          </p:nvSpPr>
          <p:spPr>
            <a:xfrm>
              <a:off x="6107669" y="4148922"/>
              <a:ext cx="97624" cy="97464"/>
            </a:xfrm>
            <a:custGeom>
              <a:avLst/>
              <a:gdLst/>
              <a:ahLst/>
              <a:cxnLst/>
              <a:rect l="l" t="t" r="r" b="b"/>
              <a:pathLst>
                <a:path w="608" h="607" extrusionOk="0">
                  <a:moveTo>
                    <a:pt x="304" y="0"/>
                  </a:moveTo>
                  <a:cubicBezTo>
                    <a:pt x="135" y="0"/>
                    <a:pt x="1" y="134"/>
                    <a:pt x="1" y="303"/>
                  </a:cubicBezTo>
                  <a:cubicBezTo>
                    <a:pt x="1" y="473"/>
                    <a:pt x="135" y="607"/>
                    <a:pt x="304" y="607"/>
                  </a:cubicBezTo>
                  <a:cubicBezTo>
                    <a:pt x="474" y="607"/>
                    <a:pt x="608" y="473"/>
                    <a:pt x="608" y="303"/>
                  </a:cubicBezTo>
                  <a:cubicBezTo>
                    <a:pt x="608" y="134"/>
                    <a:pt x="474" y="0"/>
                    <a:pt x="304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9" name="Google Shape;999;p30"/>
            <p:cNvSpPr/>
            <p:nvPr/>
          </p:nvSpPr>
          <p:spPr>
            <a:xfrm>
              <a:off x="6089044" y="4040060"/>
              <a:ext cx="404146" cy="146115"/>
            </a:xfrm>
            <a:custGeom>
              <a:avLst/>
              <a:gdLst/>
              <a:ahLst/>
              <a:cxnLst/>
              <a:rect l="l" t="t" r="r" b="b"/>
              <a:pathLst>
                <a:path w="2517" h="910" extrusionOk="0">
                  <a:moveTo>
                    <a:pt x="2517" y="0"/>
                  </a:moveTo>
                  <a:cubicBezTo>
                    <a:pt x="2517" y="0"/>
                    <a:pt x="1187" y="330"/>
                    <a:pt x="590" y="464"/>
                  </a:cubicBezTo>
                  <a:cubicBezTo>
                    <a:pt x="1" y="598"/>
                    <a:pt x="28" y="910"/>
                    <a:pt x="28" y="910"/>
                  </a:cubicBezTo>
                  <a:lnTo>
                    <a:pt x="2517" y="562"/>
                  </a:lnTo>
                  <a:lnTo>
                    <a:pt x="2517" y="0"/>
                  </a:lnTo>
                  <a:close/>
                </a:path>
              </a:pathLst>
            </a:custGeom>
            <a:solidFill>
              <a:srgbClr val="59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0" name="Google Shape;1000;p30"/>
            <p:cNvSpPr/>
            <p:nvPr/>
          </p:nvSpPr>
          <p:spPr>
            <a:xfrm>
              <a:off x="6765177" y="4148922"/>
              <a:ext cx="97624" cy="97464"/>
            </a:xfrm>
            <a:custGeom>
              <a:avLst/>
              <a:gdLst/>
              <a:ahLst/>
              <a:cxnLst/>
              <a:rect l="l" t="t" r="r" b="b"/>
              <a:pathLst>
                <a:path w="608" h="607" extrusionOk="0">
                  <a:moveTo>
                    <a:pt x="304" y="0"/>
                  </a:moveTo>
                  <a:cubicBezTo>
                    <a:pt x="134" y="0"/>
                    <a:pt x="1" y="134"/>
                    <a:pt x="1" y="303"/>
                  </a:cubicBezTo>
                  <a:cubicBezTo>
                    <a:pt x="1" y="473"/>
                    <a:pt x="134" y="607"/>
                    <a:pt x="304" y="607"/>
                  </a:cubicBezTo>
                  <a:cubicBezTo>
                    <a:pt x="473" y="607"/>
                    <a:pt x="607" y="473"/>
                    <a:pt x="607" y="303"/>
                  </a:cubicBezTo>
                  <a:cubicBezTo>
                    <a:pt x="607" y="134"/>
                    <a:pt x="473" y="0"/>
                    <a:pt x="304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1" name="Google Shape;1001;p30"/>
            <p:cNvSpPr/>
            <p:nvPr/>
          </p:nvSpPr>
          <p:spPr>
            <a:xfrm>
              <a:off x="6798092" y="4181837"/>
              <a:ext cx="31792" cy="33077"/>
            </a:xfrm>
            <a:custGeom>
              <a:avLst/>
              <a:gdLst/>
              <a:ahLst/>
              <a:cxnLst/>
              <a:rect l="l" t="t" r="r" b="b"/>
              <a:pathLst>
                <a:path w="198" h="206" extrusionOk="0">
                  <a:moveTo>
                    <a:pt x="99" y="0"/>
                  </a:moveTo>
                  <a:cubicBezTo>
                    <a:pt x="45" y="0"/>
                    <a:pt x="1" y="45"/>
                    <a:pt x="1" y="98"/>
                  </a:cubicBezTo>
                  <a:cubicBezTo>
                    <a:pt x="1" y="152"/>
                    <a:pt x="45" y="205"/>
                    <a:pt x="99" y="205"/>
                  </a:cubicBezTo>
                  <a:cubicBezTo>
                    <a:pt x="153" y="205"/>
                    <a:pt x="197" y="152"/>
                    <a:pt x="197" y="98"/>
                  </a:cubicBezTo>
                  <a:cubicBezTo>
                    <a:pt x="197" y="45"/>
                    <a:pt x="153" y="0"/>
                    <a:pt x="9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2" name="Google Shape;1002;p30"/>
            <p:cNvSpPr/>
            <p:nvPr/>
          </p:nvSpPr>
          <p:spPr>
            <a:xfrm>
              <a:off x="6477286" y="4040060"/>
              <a:ext cx="404146" cy="146115"/>
            </a:xfrm>
            <a:custGeom>
              <a:avLst/>
              <a:gdLst/>
              <a:ahLst/>
              <a:cxnLst/>
              <a:rect l="l" t="t" r="r" b="b"/>
              <a:pathLst>
                <a:path w="2517" h="910" extrusionOk="0">
                  <a:moveTo>
                    <a:pt x="1" y="0"/>
                  </a:moveTo>
                  <a:lnTo>
                    <a:pt x="1" y="562"/>
                  </a:lnTo>
                  <a:lnTo>
                    <a:pt x="2490" y="910"/>
                  </a:lnTo>
                  <a:cubicBezTo>
                    <a:pt x="2490" y="910"/>
                    <a:pt x="2516" y="598"/>
                    <a:pt x="1927" y="464"/>
                  </a:cubicBezTo>
                  <a:cubicBezTo>
                    <a:pt x="1339" y="33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9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3" name="Google Shape;1003;p30"/>
            <p:cNvSpPr/>
            <p:nvPr/>
          </p:nvSpPr>
          <p:spPr>
            <a:xfrm>
              <a:off x="6410010" y="3560135"/>
              <a:ext cx="134715" cy="233624"/>
            </a:xfrm>
            <a:custGeom>
              <a:avLst/>
              <a:gdLst/>
              <a:ahLst/>
              <a:cxnLst/>
              <a:rect l="l" t="t" r="r" b="b"/>
              <a:pathLst>
                <a:path w="839" h="1455" extrusionOk="0">
                  <a:moveTo>
                    <a:pt x="0" y="0"/>
                  </a:moveTo>
                  <a:lnTo>
                    <a:pt x="0" y="1455"/>
                  </a:lnTo>
                  <a:lnTo>
                    <a:pt x="839" y="1455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4" name="Google Shape;1004;p30"/>
            <p:cNvSpPr/>
            <p:nvPr/>
          </p:nvSpPr>
          <p:spPr>
            <a:xfrm>
              <a:off x="6129184" y="3495749"/>
              <a:ext cx="792395" cy="64548"/>
            </a:xfrm>
            <a:custGeom>
              <a:avLst/>
              <a:gdLst/>
              <a:ahLst/>
              <a:cxnLst/>
              <a:rect l="l" t="t" r="r" b="b"/>
              <a:pathLst>
                <a:path w="4935" h="402" extrusionOk="0">
                  <a:moveTo>
                    <a:pt x="2302" y="0"/>
                  </a:moveTo>
                  <a:lnTo>
                    <a:pt x="19" y="36"/>
                  </a:lnTo>
                  <a:cubicBezTo>
                    <a:pt x="1" y="125"/>
                    <a:pt x="99" y="401"/>
                    <a:pt x="670" y="401"/>
                  </a:cubicBezTo>
                  <a:lnTo>
                    <a:pt x="4934" y="401"/>
                  </a:lnTo>
                  <a:lnTo>
                    <a:pt x="4934" y="0"/>
                  </a:lnTo>
                  <a:close/>
                </a:path>
              </a:pathLst>
            </a:custGeom>
            <a:solidFill>
              <a:srgbClr val="59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5" name="Google Shape;1005;p30"/>
            <p:cNvSpPr/>
            <p:nvPr/>
          </p:nvSpPr>
          <p:spPr>
            <a:xfrm>
              <a:off x="6027548" y="3318326"/>
              <a:ext cx="924060" cy="198942"/>
            </a:xfrm>
            <a:custGeom>
              <a:avLst/>
              <a:gdLst/>
              <a:ahLst/>
              <a:cxnLst/>
              <a:rect l="l" t="t" r="r" b="b"/>
              <a:pathLst>
                <a:path w="5755" h="1239" extrusionOk="0">
                  <a:moveTo>
                    <a:pt x="1710" y="1"/>
                  </a:moveTo>
                  <a:cubicBezTo>
                    <a:pt x="927" y="1"/>
                    <a:pt x="333" y="103"/>
                    <a:pt x="223" y="418"/>
                  </a:cubicBezTo>
                  <a:cubicBezTo>
                    <a:pt x="0" y="1034"/>
                    <a:pt x="696" y="1239"/>
                    <a:pt x="696" y="1239"/>
                  </a:cubicBezTo>
                  <a:lnTo>
                    <a:pt x="5558" y="1239"/>
                  </a:lnTo>
                  <a:cubicBezTo>
                    <a:pt x="5558" y="1239"/>
                    <a:pt x="5754" y="365"/>
                    <a:pt x="4211" y="186"/>
                  </a:cubicBezTo>
                  <a:cubicBezTo>
                    <a:pt x="3378" y="95"/>
                    <a:pt x="2458" y="1"/>
                    <a:pt x="1710" y="1"/>
                  </a:cubicBezTo>
                  <a:close/>
                </a:path>
              </a:pathLst>
            </a:custGeom>
            <a:solidFill>
              <a:srgbClr val="6D5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6833898" y="3969733"/>
              <a:ext cx="268467" cy="289501"/>
            </a:xfrm>
            <a:custGeom>
              <a:avLst/>
              <a:gdLst/>
              <a:ahLst/>
              <a:cxnLst/>
              <a:rect l="l" t="t" r="r" b="b"/>
              <a:pathLst>
                <a:path w="1672" h="1803" extrusionOk="0">
                  <a:moveTo>
                    <a:pt x="411" y="1"/>
                  </a:moveTo>
                  <a:lnTo>
                    <a:pt x="322" y="367"/>
                  </a:lnTo>
                  <a:cubicBezTo>
                    <a:pt x="322" y="367"/>
                    <a:pt x="28" y="679"/>
                    <a:pt x="10" y="839"/>
                  </a:cubicBezTo>
                  <a:cubicBezTo>
                    <a:pt x="1" y="1000"/>
                    <a:pt x="402" y="1125"/>
                    <a:pt x="625" y="1223"/>
                  </a:cubicBezTo>
                  <a:cubicBezTo>
                    <a:pt x="839" y="1321"/>
                    <a:pt x="955" y="1642"/>
                    <a:pt x="1250" y="1749"/>
                  </a:cubicBezTo>
                  <a:cubicBezTo>
                    <a:pt x="1351" y="1787"/>
                    <a:pt x="1434" y="1803"/>
                    <a:pt x="1498" y="1803"/>
                  </a:cubicBezTo>
                  <a:cubicBezTo>
                    <a:pt x="1616" y="1803"/>
                    <a:pt x="1672" y="1750"/>
                    <a:pt x="1660" y="1687"/>
                  </a:cubicBezTo>
                  <a:cubicBezTo>
                    <a:pt x="1651" y="1589"/>
                    <a:pt x="1410" y="1500"/>
                    <a:pt x="1294" y="1321"/>
                  </a:cubicBezTo>
                  <a:cubicBezTo>
                    <a:pt x="1178" y="1143"/>
                    <a:pt x="848" y="634"/>
                    <a:pt x="848" y="554"/>
                  </a:cubicBezTo>
                  <a:cubicBezTo>
                    <a:pt x="857" y="474"/>
                    <a:pt x="938" y="99"/>
                    <a:pt x="938" y="99"/>
                  </a:cubicBezTo>
                  <a:lnTo>
                    <a:pt x="411" y="1"/>
                  </a:ln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6749441" y="4095775"/>
              <a:ext cx="179192" cy="223990"/>
            </a:xfrm>
            <a:custGeom>
              <a:avLst/>
              <a:gdLst/>
              <a:ahLst/>
              <a:cxnLst/>
              <a:rect l="l" t="t" r="r" b="b"/>
              <a:pathLst>
                <a:path w="1116" h="1395" extrusionOk="0">
                  <a:moveTo>
                    <a:pt x="500" y="1"/>
                  </a:moveTo>
                  <a:lnTo>
                    <a:pt x="1" y="162"/>
                  </a:lnTo>
                  <a:cubicBezTo>
                    <a:pt x="1" y="162"/>
                    <a:pt x="108" y="527"/>
                    <a:pt x="108" y="608"/>
                  </a:cubicBezTo>
                  <a:cubicBezTo>
                    <a:pt x="108" y="688"/>
                    <a:pt x="27" y="1178"/>
                    <a:pt x="117" y="1259"/>
                  </a:cubicBezTo>
                  <a:cubicBezTo>
                    <a:pt x="179" y="1321"/>
                    <a:pt x="463" y="1395"/>
                    <a:pt x="657" y="1395"/>
                  </a:cubicBezTo>
                  <a:cubicBezTo>
                    <a:pt x="713" y="1395"/>
                    <a:pt x="761" y="1389"/>
                    <a:pt x="795" y="1375"/>
                  </a:cubicBezTo>
                  <a:cubicBezTo>
                    <a:pt x="937" y="1303"/>
                    <a:pt x="1116" y="1116"/>
                    <a:pt x="1062" y="1027"/>
                  </a:cubicBezTo>
                  <a:cubicBezTo>
                    <a:pt x="1000" y="938"/>
                    <a:pt x="670" y="527"/>
                    <a:pt x="625" y="447"/>
                  </a:cubicBezTo>
                  <a:cubicBezTo>
                    <a:pt x="571" y="376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6811098" y="4088710"/>
              <a:ext cx="295121" cy="205043"/>
            </a:xfrm>
            <a:custGeom>
              <a:avLst/>
              <a:gdLst/>
              <a:ahLst/>
              <a:cxnLst/>
              <a:rect l="l" t="t" r="r" b="b"/>
              <a:pathLst>
                <a:path w="1838" h="1277" extrusionOk="0">
                  <a:moveTo>
                    <a:pt x="437" y="0"/>
                  </a:moveTo>
                  <a:lnTo>
                    <a:pt x="80" y="54"/>
                  </a:lnTo>
                  <a:lnTo>
                    <a:pt x="0" y="223"/>
                  </a:lnTo>
                  <a:lnTo>
                    <a:pt x="1758" y="1276"/>
                  </a:lnTo>
                  <a:lnTo>
                    <a:pt x="1838" y="1107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6823943" y="3979848"/>
              <a:ext cx="322417" cy="286611"/>
            </a:xfrm>
            <a:custGeom>
              <a:avLst/>
              <a:gdLst/>
              <a:ahLst/>
              <a:cxnLst/>
              <a:rect l="l" t="t" r="r" b="b"/>
              <a:pathLst>
                <a:path w="2008" h="1785" extrusionOk="0">
                  <a:moveTo>
                    <a:pt x="384" y="0"/>
                  </a:moveTo>
                  <a:cubicBezTo>
                    <a:pt x="384" y="0"/>
                    <a:pt x="197" y="304"/>
                    <a:pt x="0" y="732"/>
                  </a:cubicBezTo>
                  <a:lnTo>
                    <a:pt x="1187" y="1454"/>
                  </a:lnTo>
                  <a:lnTo>
                    <a:pt x="1758" y="1785"/>
                  </a:lnTo>
                  <a:cubicBezTo>
                    <a:pt x="1758" y="1785"/>
                    <a:pt x="2008" y="1481"/>
                    <a:pt x="1579" y="1008"/>
                  </a:cubicBezTo>
                  <a:cubicBezTo>
                    <a:pt x="1544" y="973"/>
                    <a:pt x="1508" y="937"/>
                    <a:pt x="1463" y="901"/>
                  </a:cubicBezTo>
                  <a:cubicBezTo>
                    <a:pt x="1463" y="901"/>
                    <a:pt x="991" y="429"/>
                    <a:pt x="982" y="384"/>
                  </a:cubicBezTo>
                  <a:cubicBezTo>
                    <a:pt x="964" y="348"/>
                    <a:pt x="1026" y="90"/>
                    <a:pt x="1026" y="90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rgbClr val="59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7014371" y="4141696"/>
              <a:ext cx="131986" cy="124760"/>
            </a:xfrm>
            <a:custGeom>
              <a:avLst/>
              <a:gdLst/>
              <a:ahLst/>
              <a:cxnLst/>
              <a:rect l="l" t="t" r="r" b="b"/>
              <a:pathLst>
                <a:path w="822" h="777" extrusionOk="0">
                  <a:moveTo>
                    <a:pt x="393" y="0"/>
                  </a:moveTo>
                  <a:cubicBezTo>
                    <a:pt x="108" y="116"/>
                    <a:pt x="1" y="446"/>
                    <a:pt x="1" y="446"/>
                  </a:cubicBezTo>
                  <a:lnTo>
                    <a:pt x="572" y="777"/>
                  </a:lnTo>
                  <a:cubicBezTo>
                    <a:pt x="572" y="777"/>
                    <a:pt x="822" y="473"/>
                    <a:pt x="393" y="0"/>
                  </a:cubicBezTo>
                  <a:close/>
                </a:path>
              </a:pathLst>
            </a:custGeom>
            <a:solidFill>
              <a:srgbClr val="A4A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1" name="Google Shape;1011;p30"/>
            <p:cNvSpPr/>
            <p:nvPr/>
          </p:nvSpPr>
          <p:spPr>
            <a:xfrm>
              <a:off x="6760841" y="4254894"/>
              <a:ext cx="189308" cy="99391"/>
            </a:xfrm>
            <a:custGeom>
              <a:avLst/>
              <a:gdLst/>
              <a:ahLst/>
              <a:cxnLst/>
              <a:rect l="l" t="t" r="r" b="b"/>
              <a:pathLst>
                <a:path w="1179" h="619" extrusionOk="0">
                  <a:moveTo>
                    <a:pt x="1089" y="0"/>
                  </a:moveTo>
                  <a:lnTo>
                    <a:pt x="188" y="196"/>
                  </a:lnTo>
                  <a:lnTo>
                    <a:pt x="1" y="286"/>
                  </a:lnTo>
                  <a:lnTo>
                    <a:pt x="37" y="464"/>
                  </a:lnTo>
                  <a:cubicBezTo>
                    <a:pt x="37" y="464"/>
                    <a:pt x="260" y="619"/>
                    <a:pt x="566" y="619"/>
                  </a:cubicBezTo>
                  <a:cubicBezTo>
                    <a:pt x="628" y="619"/>
                    <a:pt x="692" y="613"/>
                    <a:pt x="759" y="598"/>
                  </a:cubicBezTo>
                  <a:cubicBezTo>
                    <a:pt x="1178" y="491"/>
                    <a:pt x="1134" y="179"/>
                    <a:pt x="1134" y="179"/>
                  </a:cubicBezTo>
                  <a:lnTo>
                    <a:pt x="1089" y="0"/>
                  </a:ln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2" name="Google Shape;1012;p30"/>
            <p:cNvSpPr/>
            <p:nvPr/>
          </p:nvSpPr>
          <p:spPr>
            <a:xfrm>
              <a:off x="6747996" y="4110226"/>
              <a:ext cx="193483" cy="220458"/>
            </a:xfrm>
            <a:custGeom>
              <a:avLst/>
              <a:gdLst/>
              <a:ahLst/>
              <a:cxnLst/>
              <a:rect l="l" t="t" r="r" b="b"/>
              <a:pathLst>
                <a:path w="1205" h="1373" extrusionOk="0">
                  <a:moveTo>
                    <a:pt x="589" y="0"/>
                  </a:moveTo>
                  <a:lnTo>
                    <a:pt x="1" y="250"/>
                  </a:lnTo>
                  <a:cubicBezTo>
                    <a:pt x="1" y="250"/>
                    <a:pt x="81" y="482"/>
                    <a:pt x="81" y="526"/>
                  </a:cubicBezTo>
                  <a:cubicBezTo>
                    <a:pt x="81" y="571"/>
                    <a:pt x="18" y="999"/>
                    <a:pt x="81" y="1187"/>
                  </a:cubicBezTo>
                  <a:cubicBezTo>
                    <a:pt x="81" y="1187"/>
                    <a:pt x="319" y="1372"/>
                    <a:pt x="642" y="1372"/>
                  </a:cubicBezTo>
                  <a:cubicBezTo>
                    <a:pt x="694" y="1372"/>
                    <a:pt x="748" y="1367"/>
                    <a:pt x="804" y="1356"/>
                  </a:cubicBezTo>
                  <a:cubicBezTo>
                    <a:pt x="1205" y="1276"/>
                    <a:pt x="1178" y="937"/>
                    <a:pt x="1169" y="901"/>
                  </a:cubicBezTo>
                  <a:cubicBezTo>
                    <a:pt x="1169" y="865"/>
                    <a:pt x="732" y="428"/>
                    <a:pt x="714" y="357"/>
                  </a:cubicBezTo>
                  <a:cubicBezTo>
                    <a:pt x="688" y="286"/>
                    <a:pt x="589" y="0"/>
                    <a:pt x="589" y="0"/>
                  </a:cubicBezTo>
                  <a:close/>
                </a:path>
              </a:pathLst>
            </a:custGeom>
            <a:solidFill>
              <a:srgbClr val="59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3" name="Google Shape;1013;p30"/>
            <p:cNvSpPr/>
            <p:nvPr/>
          </p:nvSpPr>
          <p:spPr>
            <a:xfrm>
              <a:off x="6760841" y="4233378"/>
              <a:ext cx="180637" cy="97303"/>
            </a:xfrm>
            <a:custGeom>
              <a:avLst/>
              <a:gdLst/>
              <a:ahLst/>
              <a:cxnLst/>
              <a:rect l="l" t="t" r="r" b="b"/>
              <a:pathLst>
                <a:path w="1125" h="606" extrusionOk="0">
                  <a:moveTo>
                    <a:pt x="762" y="1"/>
                  </a:moveTo>
                  <a:cubicBezTo>
                    <a:pt x="382" y="1"/>
                    <a:pt x="1" y="420"/>
                    <a:pt x="1" y="420"/>
                  </a:cubicBezTo>
                  <a:cubicBezTo>
                    <a:pt x="1" y="420"/>
                    <a:pt x="239" y="605"/>
                    <a:pt x="562" y="605"/>
                  </a:cubicBezTo>
                  <a:cubicBezTo>
                    <a:pt x="614" y="605"/>
                    <a:pt x="668" y="600"/>
                    <a:pt x="724" y="589"/>
                  </a:cubicBezTo>
                  <a:cubicBezTo>
                    <a:pt x="1125" y="509"/>
                    <a:pt x="1098" y="170"/>
                    <a:pt x="1089" y="134"/>
                  </a:cubicBezTo>
                  <a:cubicBezTo>
                    <a:pt x="987" y="38"/>
                    <a:pt x="874" y="1"/>
                    <a:pt x="762" y="1"/>
                  </a:cubicBezTo>
                  <a:close/>
                </a:path>
              </a:pathLst>
            </a:custGeom>
            <a:solidFill>
              <a:srgbClr val="A4A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4" name="Google Shape;1014;p30"/>
            <p:cNvSpPr/>
            <p:nvPr/>
          </p:nvSpPr>
          <p:spPr>
            <a:xfrm>
              <a:off x="6199351" y="3100281"/>
              <a:ext cx="959866" cy="1064556"/>
            </a:xfrm>
            <a:custGeom>
              <a:avLst/>
              <a:gdLst/>
              <a:ahLst/>
              <a:cxnLst/>
              <a:rect l="l" t="t" r="r" b="b"/>
              <a:pathLst>
                <a:path w="5978" h="6630" extrusionOk="0">
                  <a:moveTo>
                    <a:pt x="2410" y="1"/>
                  </a:moveTo>
                  <a:lnTo>
                    <a:pt x="2008" y="63"/>
                  </a:lnTo>
                  <a:lnTo>
                    <a:pt x="331" y="313"/>
                  </a:lnTo>
                  <a:cubicBezTo>
                    <a:pt x="331" y="313"/>
                    <a:pt x="1" y="1161"/>
                    <a:pt x="72" y="1446"/>
                  </a:cubicBezTo>
                  <a:cubicBezTo>
                    <a:pt x="260" y="2222"/>
                    <a:pt x="2463" y="3507"/>
                    <a:pt x="2463" y="3507"/>
                  </a:cubicBezTo>
                  <a:lnTo>
                    <a:pt x="3257" y="6629"/>
                  </a:lnTo>
                  <a:lnTo>
                    <a:pt x="4105" y="6344"/>
                  </a:lnTo>
                  <a:cubicBezTo>
                    <a:pt x="4105" y="6344"/>
                    <a:pt x="3703" y="3257"/>
                    <a:pt x="3596" y="2998"/>
                  </a:cubicBezTo>
                  <a:cubicBezTo>
                    <a:pt x="3525" y="2722"/>
                    <a:pt x="2320" y="1624"/>
                    <a:pt x="2204" y="1526"/>
                  </a:cubicBezTo>
                  <a:lnTo>
                    <a:pt x="2204" y="1526"/>
                  </a:lnTo>
                  <a:lnTo>
                    <a:pt x="4542" y="2864"/>
                  </a:lnTo>
                  <a:lnTo>
                    <a:pt x="4149" y="5541"/>
                  </a:lnTo>
                  <a:lnTo>
                    <a:pt x="4961" y="5871"/>
                  </a:lnTo>
                  <a:cubicBezTo>
                    <a:pt x="4961" y="5871"/>
                    <a:pt x="5978" y="2695"/>
                    <a:pt x="5942" y="2383"/>
                  </a:cubicBezTo>
                  <a:cubicBezTo>
                    <a:pt x="5907" y="2079"/>
                    <a:pt x="2410" y="1"/>
                    <a:pt x="2410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5" name="Google Shape;1015;p30"/>
            <p:cNvSpPr/>
            <p:nvPr/>
          </p:nvSpPr>
          <p:spPr>
            <a:xfrm>
              <a:off x="6553233" y="3257954"/>
              <a:ext cx="431282" cy="732022"/>
            </a:xfrm>
            <a:custGeom>
              <a:avLst/>
              <a:gdLst/>
              <a:ahLst/>
              <a:cxnLst/>
              <a:rect l="l" t="t" r="r" b="b"/>
              <a:pathLst>
                <a:path w="2686" h="4559" extrusionOk="0">
                  <a:moveTo>
                    <a:pt x="536" y="0"/>
                  </a:moveTo>
                  <a:lnTo>
                    <a:pt x="0" y="544"/>
                  </a:lnTo>
                  <a:lnTo>
                    <a:pt x="2338" y="1882"/>
                  </a:lnTo>
                  <a:lnTo>
                    <a:pt x="1945" y="4559"/>
                  </a:lnTo>
                  <a:lnTo>
                    <a:pt x="2686" y="1811"/>
                  </a:lnTo>
                  <a:lnTo>
                    <a:pt x="357" y="419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353535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6" name="Google Shape;1016;p30"/>
            <p:cNvSpPr/>
            <p:nvPr/>
          </p:nvSpPr>
          <p:spPr>
            <a:xfrm>
              <a:off x="6199351" y="3110396"/>
              <a:ext cx="523126" cy="1054440"/>
            </a:xfrm>
            <a:custGeom>
              <a:avLst/>
              <a:gdLst/>
              <a:ahLst/>
              <a:cxnLst/>
              <a:rect l="l" t="t" r="r" b="b"/>
              <a:pathLst>
                <a:path w="3258" h="6567" extrusionOk="0">
                  <a:moveTo>
                    <a:pt x="2008" y="0"/>
                  </a:moveTo>
                  <a:lnTo>
                    <a:pt x="331" y="250"/>
                  </a:lnTo>
                  <a:cubicBezTo>
                    <a:pt x="331" y="250"/>
                    <a:pt x="1" y="1098"/>
                    <a:pt x="72" y="1383"/>
                  </a:cubicBezTo>
                  <a:cubicBezTo>
                    <a:pt x="260" y="2159"/>
                    <a:pt x="2463" y="3444"/>
                    <a:pt x="2463" y="3444"/>
                  </a:cubicBezTo>
                  <a:lnTo>
                    <a:pt x="3257" y="6566"/>
                  </a:lnTo>
                  <a:lnTo>
                    <a:pt x="2695" y="3319"/>
                  </a:lnTo>
                  <a:lnTo>
                    <a:pt x="599" y="1365"/>
                  </a:lnTo>
                  <a:cubicBezTo>
                    <a:pt x="599" y="1365"/>
                    <a:pt x="2088" y="1321"/>
                    <a:pt x="2784" y="589"/>
                  </a:cubicBezTo>
                  <a:cubicBezTo>
                    <a:pt x="3025" y="330"/>
                    <a:pt x="2624" y="134"/>
                    <a:pt x="2008" y="0"/>
                  </a:cubicBezTo>
                  <a:close/>
                </a:path>
              </a:pathLst>
            </a:custGeom>
            <a:solidFill>
              <a:srgbClr val="353535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7" name="Google Shape;1017;p30"/>
            <p:cNvSpPr/>
            <p:nvPr/>
          </p:nvSpPr>
          <p:spPr>
            <a:xfrm>
              <a:off x="6733706" y="2992542"/>
              <a:ext cx="526658" cy="138729"/>
            </a:xfrm>
            <a:custGeom>
              <a:avLst/>
              <a:gdLst/>
              <a:ahLst/>
              <a:cxnLst/>
              <a:rect l="l" t="t" r="r" b="b"/>
              <a:pathLst>
                <a:path w="3280" h="864" extrusionOk="0">
                  <a:moveTo>
                    <a:pt x="2823" y="0"/>
                  </a:moveTo>
                  <a:cubicBezTo>
                    <a:pt x="2818" y="0"/>
                    <a:pt x="2813" y="1"/>
                    <a:pt x="2811" y="3"/>
                  </a:cubicBezTo>
                  <a:cubicBezTo>
                    <a:pt x="2757" y="21"/>
                    <a:pt x="2570" y="119"/>
                    <a:pt x="2472" y="154"/>
                  </a:cubicBezTo>
                  <a:cubicBezTo>
                    <a:pt x="2409" y="181"/>
                    <a:pt x="2293" y="261"/>
                    <a:pt x="2195" y="324"/>
                  </a:cubicBezTo>
                  <a:cubicBezTo>
                    <a:pt x="1901" y="306"/>
                    <a:pt x="964" y="226"/>
                    <a:pt x="313" y="154"/>
                  </a:cubicBezTo>
                  <a:lnTo>
                    <a:pt x="0" y="779"/>
                  </a:lnTo>
                  <a:cubicBezTo>
                    <a:pt x="105" y="837"/>
                    <a:pt x="360" y="863"/>
                    <a:pt x="692" y="863"/>
                  </a:cubicBezTo>
                  <a:cubicBezTo>
                    <a:pt x="1125" y="863"/>
                    <a:pt x="1691" y="819"/>
                    <a:pt x="2231" y="743"/>
                  </a:cubicBezTo>
                  <a:cubicBezTo>
                    <a:pt x="2240" y="752"/>
                    <a:pt x="2249" y="752"/>
                    <a:pt x="2257" y="761"/>
                  </a:cubicBezTo>
                  <a:cubicBezTo>
                    <a:pt x="2304" y="778"/>
                    <a:pt x="2348" y="785"/>
                    <a:pt x="2389" y="785"/>
                  </a:cubicBezTo>
                  <a:cubicBezTo>
                    <a:pt x="2582" y="785"/>
                    <a:pt x="2707" y="627"/>
                    <a:pt x="2721" y="627"/>
                  </a:cubicBezTo>
                  <a:cubicBezTo>
                    <a:pt x="2746" y="635"/>
                    <a:pt x="2873" y="784"/>
                    <a:pt x="2950" y="784"/>
                  </a:cubicBezTo>
                  <a:cubicBezTo>
                    <a:pt x="2958" y="784"/>
                    <a:pt x="2965" y="782"/>
                    <a:pt x="2971" y="779"/>
                  </a:cubicBezTo>
                  <a:cubicBezTo>
                    <a:pt x="3007" y="752"/>
                    <a:pt x="2989" y="690"/>
                    <a:pt x="2989" y="690"/>
                  </a:cubicBezTo>
                  <a:lnTo>
                    <a:pt x="2989" y="690"/>
                  </a:lnTo>
                  <a:cubicBezTo>
                    <a:pt x="3037" y="728"/>
                    <a:pt x="3070" y="743"/>
                    <a:pt x="3091" y="743"/>
                  </a:cubicBezTo>
                  <a:cubicBezTo>
                    <a:pt x="3109" y="743"/>
                    <a:pt x="3119" y="733"/>
                    <a:pt x="3123" y="716"/>
                  </a:cubicBezTo>
                  <a:cubicBezTo>
                    <a:pt x="3141" y="690"/>
                    <a:pt x="3087" y="618"/>
                    <a:pt x="3087" y="618"/>
                  </a:cubicBezTo>
                  <a:lnTo>
                    <a:pt x="3087" y="618"/>
                  </a:lnTo>
                  <a:cubicBezTo>
                    <a:pt x="3115" y="646"/>
                    <a:pt x="3151" y="658"/>
                    <a:pt x="3183" y="658"/>
                  </a:cubicBezTo>
                  <a:cubicBezTo>
                    <a:pt x="3222" y="658"/>
                    <a:pt x="3253" y="639"/>
                    <a:pt x="3248" y="609"/>
                  </a:cubicBezTo>
                  <a:cubicBezTo>
                    <a:pt x="3248" y="565"/>
                    <a:pt x="2989" y="306"/>
                    <a:pt x="2935" y="288"/>
                  </a:cubicBezTo>
                  <a:cubicBezTo>
                    <a:pt x="2891" y="279"/>
                    <a:pt x="2659" y="270"/>
                    <a:pt x="2659" y="270"/>
                  </a:cubicBezTo>
                  <a:lnTo>
                    <a:pt x="2882" y="172"/>
                  </a:lnTo>
                  <a:cubicBezTo>
                    <a:pt x="2882" y="172"/>
                    <a:pt x="3007" y="235"/>
                    <a:pt x="3150" y="315"/>
                  </a:cubicBezTo>
                  <a:cubicBezTo>
                    <a:pt x="3176" y="322"/>
                    <a:pt x="3196" y="326"/>
                    <a:pt x="3210" y="326"/>
                  </a:cubicBezTo>
                  <a:cubicBezTo>
                    <a:pt x="3280" y="326"/>
                    <a:pt x="3209" y="245"/>
                    <a:pt x="3194" y="208"/>
                  </a:cubicBezTo>
                  <a:cubicBezTo>
                    <a:pt x="3169" y="166"/>
                    <a:pt x="2895" y="0"/>
                    <a:pt x="2823" y="0"/>
                  </a:cubicBezTo>
                  <a:close/>
                </a:path>
              </a:pathLst>
            </a:custGeom>
            <a:solidFill>
              <a:srgbClr val="E7AA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8" name="Google Shape;1018;p30"/>
            <p:cNvSpPr/>
            <p:nvPr/>
          </p:nvSpPr>
          <p:spPr>
            <a:xfrm>
              <a:off x="6617619" y="2542643"/>
              <a:ext cx="183527" cy="577879"/>
            </a:xfrm>
            <a:custGeom>
              <a:avLst/>
              <a:gdLst/>
              <a:ahLst/>
              <a:cxnLst/>
              <a:rect l="l" t="t" r="r" b="b"/>
              <a:pathLst>
                <a:path w="1143" h="3599" extrusionOk="0">
                  <a:moveTo>
                    <a:pt x="395" y="0"/>
                  </a:moveTo>
                  <a:cubicBezTo>
                    <a:pt x="131" y="0"/>
                    <a:pt x="1" y="522"/>
                    <a:pt x="1" y="673"/>
                  </a:cubicBezTo>
                  <a:cubicBezTo>
                    <a:pt x="72" y="1351"/>
                    <a:pt x="358" y="3394"/>
                    <a:pt x="741" y="3599"/>
                  </a:cubicBezTo>
                  <a:lnTo>
                    <a:pt x="1143" y="2974"/>
                  </a:lnTo>
                  <a:cubicBezTo>
                    <a:pt x="1143" y="2974"/>
                    <a:pt x="1009" y="967"/>
                    <a:pt x="866" y="459"/>
                  </a:cubicBezTo>
                  <a:cubicBezTo>
                    <a:pt x="678" y="120"/>
                    <a:pt x="521" y="0"/>
                    <a:pt x="395" y="0"/>
                  </a:cubicBezTo>
                  <a:close/>
                </a:path>
              </a:pathLst>
            </a:custGeom>
            <a:solidFill>
              <a:srgbClr val="E7AA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9" name="Google Shape;1019;p30"/>
            <p:cNvSpPr/>
            <p:nvPr/>
          </p:nvSpPr>
          <p:spPr>
            <a:xfrm>
              <a:off x="6632069" y="2823951"/>
              <a:ext cx="156231" cy="28741"/>
            </a:xfrm>
            <a:custGeom>
              <a:avLst/>
              <a:gdLst/>
              <a:ahLst/>
              <a:cxnLst/>
              <a:rect l="l" t="t" r="r" b="b"/>
              <a:pathLst>
                <a:path w="973" h="179" extrusionOk="0">
                  <a:moveTo>
                    <a:pt x="955" y="0"/>
                  </a:moveTo>
                  <a:lnTo>
                    <a:pt x="0" y="54"/>
                  </a:lnTo>
                  <a:lnTo>
                    <a:pt x="972" y="17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0" name="Google Shape;1020;p30"/>
            <p:cNvSpPr/>
            <p:nvPr/>
          </p:nvSpPr>
          <p:spPr>
            <a:xfrm>
              <a:off x="6587593" y="2516953"/>
              <a:ext cx="200708" cy="315674"/>
            </a:xfrm>
            <a:custGeom>
              <a:avLst/>
              <a:gdLst/>
              <a:ahLst/>
              <a:cxnLst/>
              <a:rect l="l" t="t" r="r" b="b"/>
              <a:pathLst>
                <a:path w="1250" h="1966" extrusionOk="0">
                  <a:moveTo>
                    <a:pt x="427" y="1"/>
                  </a:moveTo>
                  <a:cubicBezTo>
                    <a:pt x="257" y="1"/>
                    <a:pt x="96" y="159"/>
                    <a:pt x="54" y="458"/>
                  </a:cubicBezTo>
                  <a:cubicBezTo>
                    <a:pt x="0" y="842"/>
                    <a:pt x="125" y="1966"/>
                    <a:pt x="125" y="1966"/>
                  </a:cubicBezTo>
                  <a:lnTo>
                    <a:pt x="1249" y="1903"/>
                  </a:lnTo>
                  <a:cubicBezTo>
                    <a:pt x="1249" y="396"/>
                    <a:pt x="786" y="146"/>
                    <a:pt x="571" y="39"/>
                  </a:cubicBezTo>
                  <a:cubicBezTo>
                    <a:pt x="524" y="13"/>
                    <a:pt x="476" y="1"/>
                    <a:pt x="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1" name="Google Shape;1021;p30"/>
            <p:cNvSpPr/>
            <p:nvPr/>
          </p:nvSpPr>
          <p:spPr>
            <a:xfrm>
              <a:off x="6208021" y="2411142"/>
              <a:ext cx="530190" cy="846667"/>
            </a:xfrm>
            <a:custGeom>
              <a:avLst/>
              <a:gdLst/>
              <a:ahLst/>
              <a:cxnLst/>
              <a:rect l="l" t="t" r="r" b="b"/>
              <a:pathLst>
                <a:path w="3302" h="5273" extrusionOk="0">
                  <a:moveTo>
                    <a:pt x="1997" y="0"/>
                  </a:moveTo>
                  <a:cubicBezTo>
                    <a:pt x="1834" y="0"/>
                    <a:pt x="1671" y="25"/>
                    <a:pt x="1508" y="64"/>
                  </a:cubicBezTo>
                  <a:cubicBezTo>
                    <a:pt x="1455" y="82"/>
                    <a:pt x="1392" y="91"/>
                    <a:pt x="1339" y="109"/>
                  </a:cubicBezTo>
                  <a:cubicBezTo>
                    <a:pt x="1285" y="127"/>
                    <a:pt x="1231" y="145"/>
                    <a:pt x="1178" y="162"/>
                  </a:cubicBezTo>
                  <a:cubicBezTo>
                    <a:pt x="589" y="368"/>
                    <a:pt x="125" y="689"/>
                    <a:pt x="125" y="689"/>
                  </a:cubicBezTo>
                  <a:cubicBezTo>
                    <a:pt x="125" y="689"/>
                    <a:pt x="125" y="689"/>
                    <a:pt x="125" y="698"/>
                  </a:cubicBezTo>
                  <a:cubicBezTo>
                    <a:pt x="152" y="778"/>
                    <a:pt x="125" y="2874"/>
                    <a:pt x="125" y="2883"/>
                  </a:cubicBezTo>
                  <a:cubicBezTo>
                    <a:pt x="286" y="3704"/>
                    <a:pt x="0" y="5203"/>
                    <a:pt x="0" y="5203"/>
                  </a:cubicBezTo>
                  <a:cubicBezTo>
                    <a:pt x="21" y="5227"/>
                    <a:pt x="401" y="5272"/>
                    <a:pt x="888" y="5272"/>
                  </a:cubicBezTo>
                  <a:cubicBezTo>
                    <a:pt x="1644" y="5272"/>
                    <a:pt x="2660" y="5164"/>
                    <a:pt x="3007" y="4703"/>
                  </a:cubicBezTo>
                  <a:cubicBezTo>
                    <a:pt x="3016" y="4694"/>
                    <a:pt x="2712" y="4034"/>
                    <a:pt x="2721" y="3990"/>
                  </a:cubicBezTo>
                  <a:cubicBezTo>
                    <a:pt x="2721" y="3981"/>
                    <a:pt x="2695" y="3793"/>
                    <a:pt x="2703" y="3722"/>
                  </a:cubicBezTo>
                  <a:cubicBezTo>
                    <a:pt x="2712" y="3686"/>
                    <a:pt x="2721" y="3651"/>
                    <a:pt x="2721" y="3624"/>
                  </a:cubicBezTo>
                  <a:cubicBezTo>
                    <a:pt x="2757" y="3419"/>
                    <a:pt x="2793" y="3204"/>
                    <a:pt x="2837" y="3008"/>
                  </a:cubicBezTo>
                  <a:cubicBezTo>
                    <a:pt x="2855" y="2910"/>
                    <a:pt x="2926" y="2687"/>
                    <a:pt x="2953" y="2598"/>
                  </a:cubicBezTo>
                  <a:cubicBezTo>
                    <a:pt x="3265" y="1875"/>
                    <a:pt x="3301" y="1019"/>
                    <a:pt x="3301" y="1019"/>
                  </a:cubicBezTo>
                  <a:cubicBezTo>
                    <a:pt x="3301" y="1019"/>
                    <a:pt x="3167" y="778"/>
                    <a:pt x="2837" y="466"/>
                  </a:cubicBezTo>
                  <a:cubicBezTo>
                    <a:pt x="2793" y="430"/>
                    <a:pt x="2748" y="385"/>
                    <a:pt x="2703" y="350"/>
                  </a:cubicBezTo>
                  <a:cubicBezTo>
                    <a:pt x="2677" y="332"/>
                    <a:pt x="2659" y="314"/>
                    <a:pt x="2632" y="296"/>
                  </a:cubicBezTo>
                  <a:cubicBezTo>
                    <a:pt x="2472" y="171"/>
                    <a:pt x="2284" y="64"/>
                    <a:pt x="2070" y="2"/>
                  </a:cubicBezTo>
                  <a:cubicBezTo>
                    <a:pt x="2046" y="1"/>
                    <a:pt x="2022" y="0"/>
                    <a:pt x="1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2" name="Google Shape;1022;p30"/>
            <p:cNvSpPr/>
            <p:nvPr/>
          </p:nvSpPr>
          <p:spPr>
            <a:xfrm>
              <a:off x="6418520" y="2249454"/>
              <a:ext cx="239405" cy="330446"/>
            </a:xfrm>
            <a:custGeom>
              <a:avLst/>
              <a:gdLst/>
              <a:ahLst/>
              <a:cxnLst/>
              <a:rect l="l" t="t" r="r" b="b"/>
              <a:pathLst>
                <a:path w="1491" h="2058" extrusionOk="0">
                  <a:moveTo>
                    <a:pt x="393" y="1"/>
                  </a:moveTo>
                  <a:lnTo>
                    <a:pt x="233" y="509"/>
                  </a:lnTo>
                  <a:lnTo>
                    <a:pt x="99" y="929"/>
                  </a:lnTo>
                  <a:lnTo>
                    <a:pt x="1" y="1187"/>
                  </a:lnTo>
                  <a:cubicBezTo>
                    <a:pt x="1" y="1187"/>
                    <a:pt x="474" y="1990"/>
                    <a:pt x="982" y="2053"/>
                  </a:cubicBezTo>
                  <a:cubicBezTo>
                    <a:pt x="1005" y="2056"/>
                    <a:pt x="1027" y="2057"/>
                    <a:pt x="1048" y="2057"/>
                  </a:cubicBezTo>
                  <a:cubicBezTo>
                    <a:pt x="1490" y="2057"/>
                    <a:pt x="1392" y="1366"/>
                    <a:pt x="1392" y="1366"/>
                  </a:cubicBezTo>
                  <a:lnTo>
                    <a:pt x="1357" y="1080"/>
                  </a:lnTo>
                  <a:lnTo>
                    <a:pt x="1330" y="759"/>
                  </a:lnTo>
                  <a:lnTo>
                    <a:pt x="1312" y="616"/>
                  </a:lnTo>
                  <a:lnTo>
                    <a:pt x="777" y="63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3" name="Google Shape;1023;p30"/>
            <p:cNvSpPr/>
            <p:nvPr/>
          </p:nvSpPr>
          <p:spPr>
            <a:xfrm>
              <a:off x="6455771" y="2269525"/>
              <a:ext cx="184973" cy="210824"/>
            </a:xfrm>
            <a:custGeom>
              <a:avLst/>
              <a:gdLst/>
              <a:ahLst/>
              <a:cxnLst/>
              <a:rect l="l" t="t" r="r" b="b"/>
              <a:pathLst>
                <a:path w="1152" h="1313" extrusionOk="0">
                  <a:moveTo>
                    <a:pt x="117" y="1"/>
                  </a:moveTo>
                  <a:lnTo>
                    <a:pt x="1" y="393"/>
                  </a:lnTo>
                  <a:cubicBezTo>
                    <a:pt x="197" y="1100"/>
                    <a:pt x="586" y="1312"/>
                    <a:pt x="862" y="1312"/>
                  </a:cubicBezTo>
                  <a:cubicBezTo>
                    <a:pt x="1000" y="1312"/>
                    <a:pt x="1110" y="1259"/>
                    <a:pt x="1152" y="1187"/>
                  </a:cubicBezTo>
                  <a:lnTo>
                    <a:pt x="1089" y="795"/>
                  </a:lnTo>
                  <a:lnTo>
                    <a:pt x="1071" y="643"/>
                  </a:lnTo>
                  <a:lnTo>
                    <a:pt x="518" y="661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4" name="Google Shape;1024;p30"/>
            <p:cNvSpPr/>
            <p:nvPr/>
          </p:nvSpPr>
          <p:spPr>
            <a:xfrm>
              <a:off x="6540388" y="2935061"/>
              <a:ext cx="174375" cy="133110"/>
            </a:xfrm>
            <a:custGeom>
              <a:avLst/>
              <a:gdLst/>
              <a:ahLst/>
              <a:cxnLst/>
              <a:rect l="l" t="t" r="r" b="b"/>
              <a:pathLst>
                <a:path w="1086" h="829" extrusionOk="0">
                  <a:moveTo>
                    <a:pt x="596" y="1"/>
                  </a:moveTo>
                  <a:cubicBezTo>
                    <a:pt x="589" y="1"/>
                    <a:pt x="584" y="2"/>
                    <a:pt x="580" y="4"/>
                  </a:cubicBezTo>
                  <a:cubicBezTo>
                    <a:pt x="535" y="31"/>
                    <a:pt x="348" y="147"/>
                    <a:pt x="259" y="200"/>
                  </a:cubicBezTo>
                  <a:cubicBezTo>
                    <a:pt x="205" y="227"/>
                    <a:pt x="89" y="316"/>
                    <a:pt x="0" y="388"/>
                  </a:cubicBezTo>
                  <a:lnTo>
                    <a:pt x="71" y="807"/>
                  </a:lnTo>
                  <a:cubicBezTo>
                    <a:pt x="80" y="807"/>
                    <a:pt x="89" y="807"/>
                    <a:pt x="107" y="816"/>
                  </a:cubicBezTo>
                  <a:cubicBezTo>
                    <a:pt x="142" y="825"/>
                    <a:pt x="174" y="829"/>
                    <a:pt x="205" y="829"/>
                  </a:cubicBezTo>
                  <a:cubicBezTo>
                    <a:pt x="420" y="829"/>
                    <a:pt x="539" y="637"/>
                    <a:pt x="562" y="637"/>
                  </a:cubicBezTo>
                  <a:cubicBezTo>
                    <a:pt x="578" y="645"/>
                    <a:pt x="717" y="770"/>
                    <a:pt x="793" y="770"/>
                  </a:cubicBezTo>
                  <a:cubicBezTo>
                    <a:pt x="804" y="770"/>
                    <a:pt x="813" y="768"/>
                    <a:pt x="821" y="762"/>
                  </a:cubicBezTo>
                  <a:cubicBezTo>
                    <a:pt x="848" y="735"/>
                    <a:pt x="830" y="673"/>
                    <a:pt x="830" y="673"/>
                  </a:cubicBezTo>
                  <a:lnTo>
                    <a:pt x="830" y="673"/>
                  </a:lnTo>
                  <a:cubicBezTo>
                    <a:pt x="876" y="706"/>
                    <a:pt x="908" y="719"/>
                    <a:pt x="930" y="719"/>
                  </a:cubicBezTo>
                  <a:cubicBezTo>
                    <a:pt x="949" y="719"/>
                    <a:pt x="959" y="708"/>
                    <a:pt x="964" y="691"/>
                  </a:cubicBezTo>
                  <a:cubicBezTo>
                    <a:pt x="981" y="655"/>
                    <a:pt x="920" y="602"/>
                    <a:pt x="919" y="602"/>
                  </a:cubicBezTo>
                  <a:lnTo>
                    <a:pt x="919" y="602"/>
                  </a:lnTo>
                  <a:cubicBezTo>
                    <a:pt x="941" y="621"/>
                    <a:pt x="969" y="628"/>
                    <a:pt x="996" y="628"/>
                  </a:cubicBezTo>
                  <a:cubicBezTo>
                    <a:pt x="1043" y="628"/>
                    <a:pt x="1085" y="604"/>
                    <a:pt x="1080" y="575"/>
                  </a:cubicBezTo>
                  <a:cubicBezTo>
                    <a:pt x="1080" y="521"/>
                    <a:pt x="794" y="289"/>
                    <a:pt x="741" y="280"/>
                  </a:cubicBezTo>
                  <a:cubicBezTo>
                    <a:pt x="730" y="279"/>
                    <a:pt x="712" y="278"/>
                    <a:pt x="691" y="278"/>
                  </a:cubicBezTo>
                  <a:cubicBezTo>
                    <a:pt x="607" y="278"/>
                    <a:pt x="464" y="289"/>
                    <a:pt x="464" y="289"/>
                  </a:cubicBezTo>
                  <a:lnTo>
                    <a:pt x="669" y="164"/>
                  </a:lnTo>
                  <a:cubicBezTo>
                    <a:pt x="669" y="164"/>
                    <a:pt x="794" y="227"/>
                    <a:pt x="955" y="280"/>
                  </a:cubicBezTo>
                  <a:cubicBezTo>
                    <a:pt x="979" y="286"/>
                    <a:pt x="996" y="288"/>
                    <a:pt x="1010" y="288"/>
                  </a:cubicBezTo>
                  <a:cubicBezTo>
                    <a:pt x="1085" y="288"/>
                    <a:pt x="1004" y="211"/>
                    <a:pt x="981" y="173"/>
                  </a:cubicBezTo>
                  <a:cubicBezTo>
                    <a:pt x="957" y="132"/>
                    <a:pt x="676" y="1"/>
                    <a:pt x="596" y="1"/>
                  </a:cubicBez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5" name="Google Shape;1025;p30"/>
            <p:cNvSpPr/>
            <p:nvPr/>
          </p:nvSpPr>
          <p:spPr>
            <a:xfrm>
              <a:off x="6099159" y="2523857"/>
              <a:ext cx="452797" cy="586710"/>
            </a:xfrm>
            <a:custGeom>
              <a:avLst/>
              <a:gdLst/>
              <a:ahLst/>
              <a:cxnLst/>
              <a:rect l="l" t="t" r="r" b="b"/>
              <a:pathLst>
                <a:path w="2820" h="3654" extrusionOk="0">
                  <a:moveTo>
                    <a:pt x="903" y="0"/>
                  </a:moveTo>
                  <a:cubicBezTo>
                    <a:pt x="670" y="0"/>
                    <a:pt x="432" y="406"/>
                    <a:pt x="393" y="540"/>
                  </a:cubicBezTo>
                  <a:cubicBezTo>
                    <a:pt x="259" y="1209"/>
                    <a:pt x="0" y="3270"/>
                    <a:pt x="313" y="3573"/>
                  </a:cubicBezTo>
                  <a:cubicBezTo>
                    <a:pt x="396" y="3629"/>
                    <a:pt x="572" y="3653"/>
                    <a:pt x="803" y="3653"/>
                  </a:cubicBezTo>
                  <a:cubicBezTo>
                    <a:pt x="1339" y="3653"/>
                    <a:pt x="2171" y="3524"/>
                    <a:pt x="2819" y="3368"/>
                  </a:cubicBezTo>
                  <a:lnTo>
                    <a:pt x="2748" y="2949"/>
                  </a:lnTo>
                  <a:cubicBezTo>
                    <a:pt x="2601" y="2953"/>
                    <a:pt x="2306" y="2955"/>
                    <a:pt x="1967" y="2955"/>
                  </a:cubicBezTo>
                  <a:cubicBezTo>
                    <a:pt x="1628" y="2955"/>
                    <a:pt x="1245" y="2953"/>
                    <a:pt x="919" y="2949"/>
                  </a:cubicBezTo>
                  <a:cubicBezTo>
                    <a:pt x="919" y="2949"/>
                    <a:pt x="1347" y="1102"/>
                    <a:pt x="1276" y="584"/>
                  </a:cubicBezTo>
                  <a:cubicBezTo>
                    <a:pt x="1182" y="146"/>
                    <a:pt x="1044" y="0"/>
                    <a:pt x="903" y="0"/>
                  </a:cubicBez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6" name="Google Shape;1026;p30"/>
            <p:cNvSpPr/>
            <p:nvPr/>
          </p:nvSpPr>
          <p:spPr>
            <a:xfrm>
              <a:off x="6133520" y="2822506"/>
              <a:ext cx="146276" cy="35967"/>
            </a:xfrm>
            <a:custGeom>
              <a:avLst/>
              <a:gdLst/>
              <a:ahLst/>
              <a:cxnLst/>
              <a:rect l="l" t="t" r="r" b="b"/>
              <a:pathLst>
                <a:path w="911" h="224" extrusionOk="0">
                  <a:moveTo>
                    <a:pt x="0" y="0"/>
                  </a:moveTo>
                  <a:lnTo>
                    <a:pt x="884" y="223"/>
                  </a:lnTo>
                  <a:lnTo>
                    <a:pt x="91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7" name="Google Shape;1027;p30"/>
            <p:cNvSpPr/>
            <p:nvPr/>
          </p:nvSpPr>
          <p:spPr>
            <a:xfrm>
              <a:off x="6119229" y="2516953"/>
              <a:ext cx="200708" cy="315674"/>
            </a:xfrm>
            <a:custGeom>
              <a:avLst/>
              <a:gdLst/>
              <a:ahLst/>
              <a:cxnLst/>
              <a:rect l="l" t="t" r="r" b="b"/>
              <a:pathLst>
                <a:path w="1250" h="1966" extrusionOk="0">
                  <a:moveTo>
                    <a:pt x="822" y="1"/>
                  </a:moveTo>
                  <a:cubicBezTo>
                    <a:pt x="774" y="1"/>
                    <a:pt x="725" y="13"/>
                    <a:pt x="678" y="39"/>
                  </a:cubicBezTo>
                  <a:cubicBezTo>
                    <a:pt x="464" y="146"/>
                    <a:pt x="0" y="396"/>
                    <a:pt x="0" y="1903"/>
                  </a:cubicBezTo>
                  <a:lnTo>
                    <a:pt x="1124" y="1966"/>
                  </a:lnTo>
                  <a:cubicBezTo>
                    <a:pt x="1124" y="1966"/>
                    <a:pt x="1249" y="842"/>
                    <a:pt x="1196" y="458"/>
                  </a:cubicBezTo>
                  <a:cubicBezTo>
                    <a:pt x="1154" y="159"/>
                    <a:pt x="993" y="1"/>
                    <a:pt x="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8" name="Google Shape;1028;p30"/>
            <p:cNvSpPr/>
            <p:nvPr/>
          </p:nvSpPr>
          <p:spPr>
            <a:xfrm>
              <a:off x="6576193" y="2458668"/>
              <a:ext cx="93129" cy="177747"/>
            </a:xfrm>
            <a:custGeom>
              <a:avLst/>
              <a:gdLst/>
              <a:ahLst/>
              <a:cxnLst/>
              <a:rect l="l" t="t" r="r" b="b"/>
              <a:pathLst>
                <a:path w="580" h="1107" extrusionOk="0">
                  <a:moveTo>
                    <a:pt x="410" y="0"/>
                  </a:moveTo>
                  <a:lnTo>
                    <a:pt x="0" y="750"/>
                  </a:lnTo>
                  <a:lnTo>
                    <a:pt x="223" y="1106"/>
                  </a:lnTo>
                  <a:lnTo>
                    <a:pt x="580" y="134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DBC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9" name="Google Shape;1029;p30"/>
            <p:cNvSpPr/>
            <p:nvPr/>
          </p:nvSpPr>
          <p:spPr>
            <a:xfrm>
              <a:off x="6387049" y="2419973"/>
              <a:ext cx="189308" cy="226399"/>
            </a:xfrm>
            <a:custGeom>
              <a:avLst/>
              <a:gdLst/>
              <a:ahLst/>
              <a:cxnLst/>
              <a:rect l="l" t="t" r="r" b="b"/>
              <a:pathLst>
                <a:path w="1179" h="1410" extrusionOk="0">
                  <a:moveTo>
                    <a:pt x="250" y="0"/>
                  </a:moveTo>
                  <a:lnTo>
                    <a:pt x="1" y="134"/>
                  </a:lnTo>
                  <a:lnTo>
                    <a:pt x="919" y="1410"/>
                  </a:lnTo>
                  <a:lnTo>
                    <a:pt x="1178" y="991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DBC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0" name="Google Shape;1030;p30"/>
            <p:cNvSpPr/>
            <p:nvPr/>
          </p:nvSpPr>
          <p:spPr>
            <a:xfrm>
              <a:off x="6397004" y="2024183"/>
              <a:ext cx="361917" cy="435456"/>
            </a:xfrm>
            <a:custGeom>
              <a:avLst/>
              <a:gdLst/>
              <a:ahLst/>
              <a:cxnLst/>
              <a:rect l="l" t="t" r="r" b="b"/>
              <a:pathLst>
                <a:path w="2254" h="2712" extrusionOk="0">
                  <a:moveTo>
                    <a:pt x="1115" y="1"/>
                  </a:moveTo>
                  <a:cubicBezTo>
                    <a:pt x="939" y="1"/>
                    <a:pt x="384" y="63"/>
                    <a:pt x="153" y="824"/>
                  </a:cubicBezTo>
                  <a:cubicBezTo>
                    <a:pt x="153" y="824"/>
                    <a:pt x="1" y="1404"/>
                    <a:pt x="295" y="1921"/>
                  </a:cubicBezTo>
                  <a:cubicBezTo>
                    <a:pt x="295" y="1921"/>
                    <a:pt x="884" y="2581"/>
                    <a:pt x="1500" y="2706"/>
                  </a:cubicBezTo>
                  <a:cubicBezTo>
                    <a:pt x="1520" y="2710"/>
                    <a:pt x="1540" y="2712"/>
                    <a:pt x="1560" y="2712"/>
                  </a:cubicBezTo>
                  <a:cubicBezTo>
                    <a:pt x="1958" y="2712"/>
                    <a:pt x="2254" y="1966"/>
                    <a:pt x="2169" y="1252"/>
                  </a:cubicBezTo>
                  <a:cubicBezTo>
                    <a:pt x="2088" y="547"/>
                    <a:pt x="1642" y="12"/>
                    <a:pt x="1170" y="12"/>
                  </a:cubicBezTo>
                  <a:cubicBezTo>
                    <a:pt x="1170" y="3"/>
                    <a:pt x="1170" y="3"/>
                    <a:pt x="1170" y="3"/>
                  </a:cubicBezTo>
                  <a:cubicBezTo>
                    <a:pt x="1170" y="3"/>
                    <a:pt x="1150" y="1"/>
                    <a:pt x="1115" y="1"/>
                  </a:cubicBez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1" name="Google Shape;1031;p30"/>
            <p:cNvSpPr/>
            <p:nvPr/>
          </p:nvSpPr>
          <p:spPr>
            <a:xfrm>
              <a:off x="6326517" y="1976656"/>
              <a:ext cx="478649" cy="361756"/>
            </a:xfrm>
            <a:custGeom>
              <a:avLst/>
              <a:gdLst/>
              <a:ahLst/>
              <a:cxnLst/>
              <a:rect l="l" t="t" r="r" b="b"/>
              <a:pathLst>
                <a:path w="2981" h="2253" extrusionOk="0">
                  <a:moveTo>
                    <a:pt x="1217" y="1"/>
                  </a:moveTo>
                  <a:cubicBezTo>
                    <a:pt x="1139" y="1"/>
                    <a:pt x="1058" y="5"/>
                    <a:pt x="975" y="14"/>
                  </a:cubicBezTo>
                  <a:cubicBezTo>
                    <a:pt x="199" y="139"/>
                    <a:pt x="440" y="647"/>
                    <a:pt x="440" y="647"/>
                  </a:cubicBezTo>
                  <a:cubicBezTo>
                    <a:pt x="440" y="647"/>
                    <a:pt x="434" y="646"/>
                    <a:pt x="425" y="646"/>
                  </a:cubicBezTo>
                  <a:cubicBezTo>
                    <a:pt x="347" y="646"/>
                    <a:pt x="0" y="696"/>
                    <a:pt x="351" y="1628"/>
                  </a:cubicBezTo>
                  <a:cubicBezTo>
                    <a:pt x="520" y="1637"/>
                    <a:pt x="627" y="1753"/>
                    <a:pt x="663" y="1798"/>
                  </a:cubicBezTo>
                  <a:cubicBezTo>
                    <a:pt x="690" y="1932"/>
                    <a:pt x="752" y="2092"/>
                    <a:pt x="841" y="2253"/>
                  </a:cubicBezTo>
                  <a:cubicBezTo>
                    <a:pt x="841" y="2253"/>
                    <a:pt x="850" y="1905"/>
                    <a:pt x="806" y="1575"/>
                  </a:cubicBezTo>
                  <a:cubicBezTo>
                    <a:pt x="1234" y="1459"/>
                    <a:pt x="1270" y="1022"/>
                    <a:pt x="1270" y="1022"/>
                  </a:cubicBezTo>
                  <a:cubicBezTo>
                    <a:pt x="1562" y="1129"/>
                    <a:pt x="1812" y="1170"/>
                    <a:pt x="2024" y="1170"/>
                  </a:cubicBezTo>
                  <a:cubicBezTo>
                    <a:pt x="2516" y="1170"/>
                    <a:pt x="2803" y="952"/>
                    <a:pt x="2947" y="852"/>
                  </a:cubicBezTo>
                  <a:cubicBezTo>
                    <a:pt x="2980" y="836"/>
                    <a:pt x="2336" y="1"/>
                    <a:pt x="121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2" name="Google Shape;1032;p30"/>
            <p:cNvSpPr/>
            <p:nvPr/>
          </p:nvSpPr>
          <p:spPr>
            <a:xfrm>
              <a:off x="6349799" y="2237733"/>
              <a:ext cx="103244" cy="107419"/>
            </a:xfrm>
            <a:custGeom>
              <a:avLst/>
              <a:gdLst/>
              <a:ahLst/>
              <a:cxnLst/>
              <a:rect l="l" t="t" r="r" b="b"/>
              <a:pathLst>
                <a:path w="643" h="669" extrusionOk="0">
                  <a:moveTo>
                    <a:pt x="219" y="1"/>
                  </a:moveTo>
                  <a:cubicBezTo>
                    <a:pt x="183" y="1"/>
                    <a:pt x="146" y="9"/>
                    <a:pt x="108" y="29"/>
                  </a:cubicBezTo>
                  <a:cubicBezTo>
                    <a:pt x="18" y="74"/>
                    <a:pt x="1" y="181"/>
                    <a:pt x="36" y="297"/>
                  </a:cubicBezTo>
                  <a:cubicBezTo>
                    <a:pt x="93" y="474"/>
                    <a:pt x="274" y="669"/>
                    <a:pt x="481" y="669"/>
                  </a:cubicBezTo>
                  <a:cubicBezTo>
                    <a:pt x="534" y="669"/>
                    <a:pt x="588" y="656"/>
                    <a:pt x="643" y="627"/>
                  </a:cubicBezTo>
                  <a:lnTo>
                    <a:pt x="607" y="297"/>
                  </a:lnTo>
                  <a:cubicBezTo>
                    <a:pt x="607" y="297"/>
                    <a:pt x="580" y="261"/>
                    <a:pt x="545" y="217"/>
                  </a:cubicBezTo>
                  <a:cubicBezTo>
                    <a:pt x="481" y="131"/>
                    <a:pt x="360" y="1"/>
                    <a:pt x="219" y="1"/>
                  </a:cubicBez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3" name="Google Shape;1033;p30"/>
            <p:cNvSpPr/>
            <p:nvPr/>
          </p:nvSpPr>
          <p:spPr>
            <a:xfrm>
              <a:off x="5367150" y="2106231"/>
              <a:ext cx="342488" cy="411211"/>
            </a:xfrm>
            <a:custGeom>
              <a:avLst/>
              <a:gdLst/>
              <a:ahLst/>
              <a:cxnLst/>
              <a:rect l="l" t="t" r="r" b="b"/>
              <a:pathLst>
                <a:path w="2133" h="2561" extrusionOk="0">
                  <a:moveTo>
                    <a:pt x="1972" y="1"/>
                  </a:moveTo>
                  <a:lnTo>
                    <a:pt x="1" y="2561"/>
                  </a:lnTo>
                  <a:lnTo>
                    <a:pt x="268" y="2561"/>
                  </a:lnTo>
                  <a:lnTo>
                    <a:pt x="2133" y="126"/>
                  </a:lnTo>
                  <a:lnTo>
                    <a:pt x="1972" y="1"/>
                  </a:lnTo>
                  <a:close/>
                </a:path>
              </a:pathLst>
            </a:custGeom>
            <a:solidFill>
              <a:srgbClr val="59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4" name="Google Shape;1034;p30"/>
            <p:cNvSpPr/>
            <p:nvPr/>
          </p:nvSpPr>
          <p:spPr>
            <a:xfrm>
              <a:off x="5647975" y="2053406"/>
              <a:ext cx="200708" cy="166026"/>
            </a:xfrm>
            <a:custGeom>
              <a:avLst/>
              <a:gdLst/>
              <a:ahLst/>
              <a:cxnLst/>
              <a:rect l="l" t="t" r="r" b="b"/>
              <a:pathLst>
                <a:path w="1250" h="1034" extrusionOk="0">
                  <a:moveTo>
                    <a:pt x="425" y="1"/>
                  </a:moveTo>
                  <a:cubicBezTo>
                    <a:pt x="314" y="1"/>
                    <a:pt x="205" y="52"/>
                    <a:pt x="134" y="151"/>
                  </a:cubicBezTo>
                  <a:lnTo>
                    <a:pt x="116" y="178"/>
                  </a:lnTo>
                  <a:cubicBezTo>
                    <a:pt x="0" y="339"/>
                    <a:pt x="45" y="553"/>
                    <a:pt x="197" y="669"/>
                  </a:cubicBezTo>
                  <a:lnTo>
                    <a:pt x="634" y="972"/>
                  </a:lnTo>
                  <a:cubicBezTo>
                    <a:pt x="692" y="1013"/>
                    <a:pt x="761" y="1033"/>
                    <a:pt x="829" y="1033"/>
                  </a:cubicBezTo>
                  <a:cubicBezTo>
                    <a:pt x="940" y="1033"/>
                    <a:pt x="1049" y="982"/>
                    <a:pt x="1115" y="883"/>
                  </a:cubicBezTo>
                  <a:lnTo>
                    <a:pt x="1133" y="856"/>
                  </a:lnTo>
                  <a:cubicBezTo>
                    <a:pt x="1249" y="695"/>
                    <a:pt x="1205" y="481"/>
                    <a:pt x="1053" y="365"/>
                  </a:cubicBezTo>
                  <a:lnTo>
                    <a:pt x="625" y="62"/>
                  </a:lnTo>
                  <a:cubicBezTo>
                    <a:pt x="563" y="21"/>
                    <a:pt x="493" y="1"/>
                    <a:pt x="42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5" name="Google Shape;1035;p30"/>
            <p:cNvSpPr/>
            <p:nvPr/>
          </p:nvSpPr>
          <p:spPr>
            <a:xfrm>
              <a:off x="5822669" y="2177682"/>
              <a:ext cx="146276" cy="121709"/>
            </a:xfrm>
            <a:custGeom>
              <a:avLst/>
              <a:gdLst/>
              <a:ahLst/>
              <a:cxnLst/>
              <a:rect l="l" t="t" r="r" b="b"/>
              <a:pathLst>
                <a:path w="911" h="758" extrusionOk="0">
                  <a:moveTo>
                    <a:pt x="308" y="0"/>
                  </a:moveTo>
                  <a:cubicBezTo>
                    <a:pt x="227" y="0"/>
                    <a:pt x="148" y="38"/>
                    <a:pt x="99" y="109"/>
                  </a:cubicBezTo>
                  <a:lnTo>
                    <a:pt x="81" y="127"/>
                  </a:lnTo>
                  <a:cubicBezTo>
                    <a:pt x="1" y="243"/>
                    <a:pt x="27" y="403"/>
                    <a:pt x="143" y="492"/>
                  </a:cubicBezTo>
                  <a:lnTo>
                    <a:pt x="456" y="706"/>
                  </a:lnTo>
                  <a:cubicBezTo>
                    <a:pt x="501" y="741"/>
                    <a:pt x="553" y="757"/>
                    <a:pt x="604" y="757"/>
                  </a:cubicBezTo>
                  <a:cubicBezTo>
                    <a:pt x="685" y="757"/>
                    <a:pt x="763" y="718"/>
                    <a:pt x="812" y="653"/>
                  </a:cubicBezTo>
                  <a:lnTo>
                    <a:pt x="830" y="626"/>
                  </a:lnTo>
                  <a:cubicBezTo>
                    <a:pt x="911" y="510"/>
                    <a:pt x="884" y="350"/>
                    <a:pt x="768" y="269"/>
                  </a:cubicBezTo>
                  <a:lnTo>
                    <a:pt x="456" y="46"/>
                  </a:lnTo>
                  <a:cubicBezTo>
                    <a:pt x="411" y="15"/>
                    <a:pt x="359" y="0"/>
                    <a:pt x="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6" name="Google Shape;1036;p30"/>
            <p:cNvSpPr/>
            <p:nvPr/>
          </p:nvSpPr>
          <p:spPr>
            <a:xfrm>
              <a:off x="5688116" y="2064645"/>
              <a:ext cx="328037" cy="341204"/>
            </a:xfrm>
            <a:custGeom>
              <a:avLst/>
              <a:gdLst/>
              <a:ahLst/>
              <a:cxnLst/>
              <a:rect l="l" t="t" r="r" b="b"/>
              <a:pathLst>
                <a:path w="2043" h="2125" extrusionOk="0">
                  <a:moveTo>
                    <a:pt x="509" y="1"/>
                  </a:moveTo>
                  <a:lnTo>
                    <a:pt x="312" y="278"/>
                  </a:lnTo>
                  <a:lnTo>
                    <a:pt x="196" y="438"/>
                  </a:lnTo>
                  <a:lnTo>
                    <a:pt x="0" y="724"/>
                  </a:lnTo>
                  <a:lnTo>
                    <a:pt x="642" y="2124"/>
                  </a:lnTo>
                  <a:lnTo>
                    <a:pt x="1285" y="1205"/>
                  </a:lnTo>
                  <a:lnTo>
                    <a:pt x="1401" y="1045"/>
                  </a:lnTo>
                  <a:lnTo>
                    <a:pt x="2043" y="126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7" name="Google Shape;1037;p30"/>
            <p:cNvSpPr/>
            <p:nvPr/>
          </p:nvSpPr>
          <p:spPr>
            <a:xfrm>
              <a:off x="5368595" y="2513100"/>
              <a:ext cx="255140" cy="558771"/>
            </a:xfrm>
            <a:custGeom>
              <a:avLst/>
              <a:gdLst/>
              <a:ahLst/>
              <a:cxnLst/>
              <a:rect l="l" t="t" r="r" b="b"/>
              <a:pathLst>
                <a:path w="1589" h="3480" extrusionOk="0">
                  <a:moveTo>
                    <a:pt x="1" y="0"/>
                  </a:moveTo>
                  <a:lnTo>
                    <a:pt x="1383" y="3479"/>
                  </a:lnTo>
                  <a:lnTo>
                    <a:pt x="1589" y="3399"/>
                  </a:lnTo>
                  <a:lnTo>
                    <a:pt x="250" y="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9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8" name="Google Shape;1038;p30"/>
            <p:cNvSpPr/>
            <p:nvPr/>
          </p:nvSpPr>
          <p:spPr>
            <a:xfrm>
              <a:off x="5338570" y="2471514"/>
              <a:ext cx="100354" cy="10035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97" y="1"/>
                    <a:pt x="90" y="63"/>
                    <a:pt x="36" y="170"/>
                  </a:cubicBezTo>
                  <a:cubicBezTo>
                    <a:pt x="18" y="206"/>
                    <a:pt x="0" y="259"/>
                    <a:pt x="0" y="313"/>
                  </a:cubicBezTo>
                  <a:cubicBezTo>
                    <a:pt x="0" y="482"/>
                    <a:pt x="143" y="625"/>
                    <a:pt x="313" y="625"/>
                  </a:cubicBezTo>
                  <a:cubicBezTo>
                    <a:pt x="482" y="625"/>
                    <a:pt x="625" y="482"/>
                    <a:pt x="625" y="313"/>
                  </a:cubicBezTo>
                  <a:cubicBezTo>
                    <a:pt x="625" y="143"/>
                    <a:pt x="482" y="1"/>
                    <a:pt x="313" y="1"/>
                  </a:cubicBezTo>
                  <a:close/>
                </a:path>
              </a:pathLst>
            </a:custGeom>
            <a:solidFill>
              <a:srgbClr val="59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9" name="Google Shape;1039;p30"/>
            <p:cNvSpPr/>
            <p:nvPr/>
          </p:nvSpPr>
          <p:spPr>
            <a:xfrm>
              <a:off x="5365705" y="2497364"/>
              <a:ext cx="47528" cy="48812"/>
            </a:xfrm>
            <a:custGeom>
              <a:avLst/>
              <a:gdLst/>
              <a:ahLst/>
              <a:cxnLst/>
              <a:rect l="l" t="t" r="r" b="b"/>
              <a:pathLst>
                <a:path w="296" h="304" extrusionOk="0">
                  <a:moveTo>
                    <a:pt x="144" y="0"/>
                  </a:moveTo>
                  <a:cubicBezTo>
                    <a:pt x="63" y="0"/>
                    <a:pt x="1" y="71"/>
                    <a:pt x="1" y="152"/>
                  </a:cubicBezTo>
                  <a:cubicBezTo>
                    <a:pt x="1" y="232"/>
                    <a:pt x="63" y="303"/>
                    <a:pt x="144" y="303"/>
                  </a:cubicBezTo>
                  <a:cubicBezTo>
                    <a:pt x="224" y="303"/>
                    <a:pt x="295" y="232"/>
                    <a:pt x="295" y="152"/>
                  </a:cubicBezTo>
                  <a:cubicBezTo>
                    <a:pt x="295" y="71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0" name="Google Shape;1040;p30"/>
            <p:cNvSpPr/>
            <p:nvPr/>
          </p:nvSpPr>
          <p:spPr>
            <a:xfrm>
              <a:off x="5388665" y="3045850"/>
              <a:ext cx="422771" cy="73218"/>
            </a:xfrm>
            <a:custGeom>
              <a:avLst/>
              <a:gdLst/>
              <a:ahLst/>
              <a:cxnLst/>
              <a:rect l="l" t="t" r="r" b="b"/>
              <a:pathLst>
                <a:path w="2633" h="456" extrusionOk="0">
                  <a:moveTo>
                    <a:pt x="1" y="1"/>
                  </a:moveTo>
                  <a:lnTo>
                    <a:pt x="1" y="456"/>
                  </a:lnTo>
                  <a:lnTo>
                    <a:pt x="2632" y="456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1" name="Google Shape;1041;p30"/>
            <p:cNvSpPr/>
            <p:nvPr/>
          </p:nvSpPr>
          <p:spPr>
            <a:xfrm>
              <a:off x="6626289" y="3077481"/>
              <a:ext cx="70328" cy="28741"/>
            </a:xfrm>
            <a:custGeom>
              <a:avLst/>
              <a:gdLst/>
              <a:ahLst/>
              <a:cxnLst/>
              <a:rect l="l" t="t" r="r" b="b"/>
              <a:pathLst>
                <a:path w="438" h="179" extrusionOk="0">
                  <a:moveTo>
                    <a:pt x="0" y="0"/>
                  </a:moveTo>
                  <a:lnTo>
                    <a:pt x="0" y="179"/>
                  </a:lnTo>
                  <a:lnTo>
                    <a:pt x="437" y="179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59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2" name="Google Shape;1042;p30"/>
            <p:cNvSpPr/>
            <p:nvPr/>
          </p:nvSpPr>
          <p:spPr>
            <a:xfrm>
              <a:off x="6710746" y="3077481"/>
              <a:ext cx="70328" cy="28741"/>
            </a:xfrm>
            <a:custGeom>
              <a:avLst/>
              <a:gdLst/>
              <a:ahLst/>
              <a:cxnLst/>
              <a:rect l="l" t="t" r="r" b="b"/>
              <a:pathLst>
                <a:path w="438" h="179" extrusionOk="0">
                  <a:moveTo>
                    <a:pt x="1" y="0"/>
                  </a:moveTo>
                  <a:lnTo>
                    <a:pt x="1" y="179"/>
                  </a:lnTo>
                  <a:lnTo>
                    <a:pt x="438" y="179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59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3" name="Google Shape;1043;p30"/>
            <p:cNvSpPr/>
            <p:nvPr/>
          </p:nvSpPr>
          <p:spPr>
            <a:xfrm>
              <a:off x="6795363" y="3077481"/>
              <a:ext cx="70328" cy="28741"/>
            </a:xfrm>
            <a:custGeom>
              <a:avLst/>
              <a:gdLst/>
              <a:ahLst/>
              <a:cxnLst/>
              <a:rect l="l" t="t" r="r" b="b"/>
              <a:pathLst>
                <a:path w="438" h="179" extrusionOk="0">
                  <a:moveTo>
                    <a:pt x="0" y="0"/>
                  </a:moveTo>
                  <a:lnTo>
                    <a:pt x="0" y="179"/>
                  </a:lnTo>
                  <a:lnTo>
                    <a:pt x="437" y="179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59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4" name="Google Shape;1044;p30"/>
            <p:cNvSpPr/>
            <p:nvPr/>
          </p:nvSpPr>
          <p:spPr>
            <a:xfrm>
              <a:off x="7160484" y="3077481"/>
              <a:ext cx="70489" cy="28741"/>
            </a:xfrm>
            <a:custGeom>
              <a:avLst/>
              <a:gdLst/>
              <a:ahLst/>
              <a:cxnLst/>
              <a:rect l="l" t="t" r="r" b="b"/>
              <a:pathLst>
                <a:path w="439" h="179" extrusionOk="0">
                  <a:moveTo>
                    <a:pt x="1" y="0"/>
                  </a:moveTo>
                  <a:lnTo>
                    <a:pt x="1" y="179"/>
                  </a:lnTo>
                  <a:lnTo>
                    <a:pt x="438" y="179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59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5" name="Google Shape;1045;p30"/>
            <p:cNvSpPr/>
            <p:nvPr/>
          </p:nvSpPr>
          <p:spPr>
            <a:xfrm>
              <a:off x="6881264" y="3077481"/>
              <a:ext cx="269431" cy="28741"/>
            </a:xfrm>
            <a:custGeom>
              <a:avLst/>
              <a:gdLst/>
              <a:ahLst/>
              <a:cxnLst/>
              <a:rect l="l" t="t" r="r" b="b"/>
              <a:pathLst>
                <a:path w="1678" h="179" extrusionOk="0">
                  <a:moveTo>
                    <a:pt x="0" y="0"/>
                  </a:moveTo>
                  <a:lnTo>
                    <a:pt x="0" y="179"/>
                  </a:lnTo>
                  <a:lnTo>
                    <a:pt x="1677" y="179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59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6" name="Google Shape;1046;p30"/>
            <p:cNvSpPr/>
            <p:nvPr/>
          </p:nvSpPr>
          <p:spPr>
            <a:xfrm>
              <a:off x="6590483" y="3093216"/>
              <a:ext cx="681926" cy="28741"/>
            </a:xfrm>
            <a:custGeom>
              <a:avLst/>
              <a:gdLst/>
              <a:ahLst/>
              <a:cxnLst/>
              <a:rect l="l" t="t" r="r" b="b"/>
              <a:pathLst>
                <a:path w="4247" h="179" extrusionOk="0">
                  <a:moveTo>
                    <a:pt x="0" y="0"/>
                  </a:moveTo>
                  <a:lnTo>
                    <a:pt x="0" y="179"/>
                  </a:lnTo>
                  <a:lnTo>
                    <a:pt x="4247" y="179"/>
                  </a:lnTo>
                  <a:lnTo>
                    <a:pt x="4247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7" name="Google Shape;1047;p30"/>
            <p:cNvSpPr/>
            <p:nvPr/>
          </p:nvSpPr>
          <p:spPr>
            <a:xfrm>
              <a:off x="6841123" y="2325240"/>
              <a:ext cx="861118" cy="581893"/>
            </a:xfrm>
            <a:custGeom>
              <a:avLst/>
              <a:gdLst/>
              <a:ahLst/>
              <a:cxnLst/>
              <a:rect l="l" t="t" r="r" b="b"/>
              <a:pathLst>
                <a:path w="5363" h="3624" extrusionOk="0">
                  <a:moveTo>
                    <a:pt x="924" y="1"/>
                  </a:moveTo>
                  <a:cubicBezTo>
                    <a:pt x="818" y="1"/>
                    <a:pt x="730" y="62"/>
                    <a:pt x="705" y="162"/>
                  </a:cubicBezTo>
                  <a:lnTo>
                    <a:pt x="18" y="3365"/>
                  </a:lnTo>
                  <a:cubicBezTo>
                    <a:pt x="0" y="3481"/>
                    <a:pt x="81" y="3579"/>
                    <a:pt x="197" y="3606"/>
                  </a:cubicBezTo>
                  <a:cubicBezTo>
                    <a:pt x="224" y="3615"/>
                    <a:pt x="250" y="3624"/>
                    <a:pt x="277" y="3624"/>
                  </a:cubicBezTo>
                  <a:lnTo>
                    <a:pt x="4407" y="3561"/>
                  </a:lnTo>
                  <a:cubicBezTo>
                    <a:pt x="4497" y="3561"/>
                    <a:pt x="4577" y="3499"/>
                    <a:pt x="4604" y="3418"/>
                  </a:cubicBezTo>
                  <a:lnTo>
                    <a:pt x="5353" y="573"/>
                  </a:lnTo>
                  <a:cubicBezTo>
                    <a:pt x="5362" y="537"/>
                    <a:pt x="5362" y="501"/>
                    <a:pt x="5362" y="474"/>
                  </a:cubicBezTo>
                  <a:cubicBezTo>
                    <a:pt x="5353" y="403"/>
                    <a:pt x="5300" y="349"/>
                    <a:pt x="5210" y="341"/>
                  </a:cubicBezTo>
                  <a:lnTo>
                    <a:pt x="946" y="2"/>
                  </a:lnTo>
                  <a:cubicBezTo>
                    <a:pt x="939" y="1"/>
                    <a:pt x="932" y="1"/>
                    <a:pt x="92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8" name="Google Shape;1048;p30"/>
            <p:cNvSpPr/>
            <p:nvPr/>
          </p:nvSpPr>
          <p:spPr>
            <a:xfrm>
              <a:off x="6869703" y="2349646"/>
              <a:ext cx="832537" cy="557487"/>
            </a:xfrm>
            <a:custGeom>
              <a:avLst/>
              <a:gdLst/>
              <a:ahLst/>
              <a:cxnLst/>
              <a:rect l="l" t="t" r="r" b="b"/>
              <a:pathLst>
                <a:path w="5185" h="3472" extrusionOk="0">
                  <a:moveTo>
                    <a:pt x="909" y="0"/>
                  </a:moveTo>
                  <a:cubicBezTo>
                    <a:pt x="802" y="0"/>
                    <a:pt x="714" y="69"/>
                    <a:pt x="697" y="162"/>
                  </a:cubicBezTo>
                  <a:lnTo>
                    <a:pt x="10" y="3347"/>
                  </a:lnTo>
                  <a:cubicBezTo>
                    <a:pt x="1" y="3382"/>
                    <a:pt x="1" y="3427"/>
                    <a:pt x="19" y="3454"/>
                  </a:cubicBezTo>
                  <a:cubicBezTo>
                    <a:pt x="46" y="3463"/>
                    <a:pt x="72" y="3472"/>
                    <a:pt x="99" y="3472"/>
                  </a:cubicBezTo>
                  <a:lnTo>
                    <a:pt x="4229" y="3409"/>
                  </a:lnTo>
                  <a:cubicBezTo>
                    <a:pt x="4319" y="3409"/>
                    <a:pt x="4399" y="3347"/>
                    <a:pt x="4426" y="3266"/>
                  </a:cubicBezTo>
                  <a:lnTo>
                    <a:pt x="5175" y="421"/>
                  </a:lnTo>
                  <a:cubicBezTo>
                    <a:pt x="5184" y="385"/>
                    <a:pt x="5148" y="322"/>
                    <a:pt x="5050" y="313"/>
                  </a:cubicBezTo>
                  <a:lnTo>
                    <a:pt x="929" y="1"/>
                  </a:lnTo>
                  <a:cubicBezTo>
                    <a:pt x="922" y="1"/>
                    <a:pt x="916" y="0"/>
                    <a:pt x="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9" name="Google Shape;1049;p30"/>
            <p:cNvSpPr/>
            <p:nvPr/>
          </p:nvSpPr>
          <p:spPr>
            <a:xfrm>
              <a:off x="7116168" y="2659212"/>
              <a:ext cx="378295" cy="458417"/>
            </a:xfrm>
            <a:custGeom>
              <a:avLst/>
              <a:gdLst/>
              <a:ahLst/>
              <a:cxnLst/>
              <a:rect l="l" t="t" r="r" b="b"/>
              <a:pathLst>
                <a:path w="2356" h="2855" extrusionOk="0">
                  <a:moveTo>
                    <a:pt x="892" y="0"/>
                  </a:moveTo>
                  <a:lnTo>
                    <a:pt x="892" y="2534"/>
                  </a:lnTo>
                  <a:lnTo>
                    <a:pt x="0" y="2855"/>
                  </a:lnTo>
                  <a:lnTo>
                    <a:pt x="2355" y="2855"/>
                  </a:lnTo>
                  <a:lnTo>
                    <a:pt x="1517" y="2543"/>
                  </a:lnTo>
                  <a:lnTo>
                    <a:pt x="1535" y="18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50" name="Google Shape;1050;p30"/>
            <p:cNvSpPr/>
            <p:nvPr/>
          </p:nvSpPr>
          <p:spPr>
            <a:xfrm>
              <a:off x="7762116" y="3163382"/>
              <a:ext cx="514455" cy="1200555"/>
            </a:xfrm>
            <a:custGeom>
              <a:avLst/>
              <a:gdLst/>
              <a:ahLst/>
              <a:cxnLst/>
              <a:rect l="l" t="t" r="r" b="b"/>
              <a:pathLst>
                <a:path w="3204" h="7477" extrusionOk="0">
                  <a:moveTo>
                    <a:pt x="1" y="0"/>
                  </a:moveTo>
                  <a:lnTo>
                    <a:pt x="2864" y="7476"/>
                  </a:lnTo>
                  <a:lnTo>
                    <a:pt x="3203" y="7476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8A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51" name="Google Shape;1051;p30"/>
            <p:cNvSpPr/>
            <p:nvPr/>
          </p:nvSpPr>
          <p:spPr>
            <a:xfrm>
              <a:off x="5014873" y="3163382"/>
              <a:ext cx="512849" cy="1200555"/>
            </a:xfrm>
            <a:custGeom>
              <a:avLst/>
              <a:gdLst/>
              <a:ahLst/>
              <a:cxnLst/>
              <a:rect l="l" t="t" r="r" b="b"/>
              <a:pathLst>
                <a:path w="3194" h="7477" extrusionOk="0">
                  <a:moveTo>
                    <a:pt x="2534" y="0"/>
                  </a:moveTo>
                  <a:lnTo>
                    <a:pt x="0" y="7476"/>
                  </a:lnTo>
                  <a:lnTo>
                    <a:pt x="339" y="7476"/>
                  </a:lnTo>
                  <a:lnTo>
                    <a:pt x="3194" y="0"/>
                  </a:lnTo>
                  <a:close/>
                </a:path>
              </a:pathLst>
            </a:custGeom>
            <a:solidFill>
              <a:srgbClr val="8A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52" name="Google Shape;1052;p30"/>
            <p:cNvSpPr/>
            <p:nvPr/>
          </p:nvSpPr>
          <p:spPr>
            <a:xfrm>
              <a:off x="5043454" y="3117461"/>
              <a:ext cx="3233166" cy="91844"/>
            </a:xfrm>
            <a:custGeom>
              <a:avLst/>
              <a:gdLst/>
              <a:ahLst/>
              <a:cxnLst/>
              <a:rect l="l" t="t" r="r" b="b"/>
              <a:pathLst>
                <a:path w="20136" h="572" extrusionOk="0">
                  <a:moveTo>
                    <a:pt x="357" y="1"/>
                  </a:moveTo>
                  <a:cubicBezTo>
                    <a:pt x="161" y="1"/>
                    <a:pt x="1" y="126"/>
                    <a:pt x="1" y="286"/>
                  </a:cubicBezTo>
                  <a:cubicBezTo>
                    <a:pt x="1" y="438"/>
                    <a:pt x="161" y="572"/>
                    <a:pt x="357" y="572"/>
                  </a:cubicBezTo>
                  <a:lnTo>
                    <a:pt x="19779" y="572"/>
                  </a:lnTo>
                  <a:cubicBezTo>
                    <a:pt x="19975" y="572"/>
                    <a:pt x="20135" y="438"/>
                    <a:pt x="20135" y="286"/>
                  </a:cubicBezTo>
                  <a:cubicBezTo>
                    <a:pt x="20135" y="126"/>
                    <a:pt x="19975" y="1"/>
                    <a:pt x="19779" y="1"/>
                  </a:cubicBezTo>
                  <a:close/>
                </a:path>
              </a:pathLst>
            </a:custGeom>
            <a:solidFill>
              <a:srgbClr val="C39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53" name="Google Shape;1053;p30"/>
            <p:cNvGrpSpPr/>
            <p:nvPr/>
          </p:nvGrpSpPr>
          <p:grpSpPr>
            <a:xfrm>
              <a:off x="6515129" y="2195100"/>
              <a:ext cx="235950" cy="192478"/>
              <a:chOff x="1497650" y="876198"/>
              <a:chExt cx="134552" cy="109761"/>
            </a:xfrm>
          </p:grpSpPr>
          <p:sp>
            <p:nvSpPr>
              <p:cNvPr id="1054" name="Google Shape;1054;p30"/>
              <p:cNvSpPr/>
              <p:nvPr/>
            </p:nvSpPr>
            <p:spPr>
              <a:xfrm>
                <a:off x="1497650" y="936203"/>
                <a:ext cx="15768" cy="543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62" extrusionOk="0">
                    <a:moveTo>
                      <a:pt x="60" y="0"/>
                    </a:moveTo>
                    <a:cubicBezTo>
                      <a:pt x="28" y="0"/>
                      <a:pt x="7" y="9"/>
                      <a:pt x="1" y="22"/>
                    </a:cubicBezTo>
                    <a:cubicBezTo>
                      <a:pt x="1" y="40"/>
                      <a:pt x="45" y="58"/>
                      <a:pt x="90" y="58"/>
                    </a:cubicBezTo>
                    <a:cubicBezTo>
                      <a:pt x="102" y="60"/>
                      <a:pt x="114" y="61"/>
                      <a:pt x="125" y="61"/>
                    </a:cubicBezTo>
                    <a:cubicBezTo>
                      <a:pt x="155" y="61"/>
                      <a:pt x="179" y="53"/>
                      <a:pt x="179" y="40"/>
                    </a:cubicBezTo>
                    <a:cubicBezTo>
                      <a:pt x="179" y="22"/>
                      <a:pt x="143" y="4"/>
                      <a:pt x="99" y="4"/>
                    </a:cubicBezTo>
                    <a:cubicBezTo>
                      <a:pt x="84" y="2"/>
                      <a:pt x="71" y="0"/>
                      <a:pt x="60" y="0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55" name="Google Shape;1055;p30"/>
              <p:cNvSpPr/>
              <p:nvPr/>
            </p:nvSpPr>
            <p:spPr>
              <a:xfrm>
                <a:off x="1499227" y="946365"/>
                <a:ext cx="15680" cy="6132"/>
              </a:xfrm>
              <a:custGeom>
                <a:avLst/>
                <a:gdLst/>
                <a:ahLst/>
                <a:cxnLst/>
                <a:rect l="l" t="t" r="r" b="b"/>
                <a:pathLst>
                  <a:path w="179" h="70" extrusionOk="0">
                    <a:moveTo>
                      <a:pt x="120" y="0"/>
                    </a:moveTo>
                    <a:cubicBezTo>
                      <a:pt x="108" y="0"/>
                      <a:pt x="95" y="2"/>
                      <a:pt x="81" y="4"/>
                    </a:cubicBezTo>
                    <a:cubicBezTo>
                      <a:pt x="36" y="13"/>
                      <a:pt x="0" y="31"/>
                      <a:pt x="0" y="49"/>
                    </a:cubicBezTo>
                    <a:cubicBezTo>
                      <a:pt x="0" y="62"/>
                      <a:pt x="24" y="70"/>
                      <a:pt x="55" y="70"/>
                    </a:cubicBezTo>
                    <a:cubicBezTo>
                      <a:pt x="66" y="70"/>
                      <a:pt x="78" y="69"/>
                      <a:pt x="90" y="66"/>
                    </a:cubicBezTo>
                    <a:cubicBezTo>
                      <a:pt x="143" y="57"/>
                      <a:pt x="179" y="31"/>
                      <a:pt x="170" y="22"/>
                    </a:cubicBezTo>
                    <a:cubicBezTo>
                      <a:pt x="170" y="9"/>
                      <a:pt x="151" y="0"/>
                      <a:pt x="120" y="0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56" name="Google Shape;1056;p30"/>
              <p:cNvSpPr/>
              <p:nvPr/>
            </p:nvSpPr>
            <p:spPr>
              <a:xfrm>
                <a:off x="1616434" y="942773"/>
                <a:ext cx="15768" cy="5519"/>
              </a:xfrm>
              <a:custGeom>
                <a:avLst/>
                <a:gdLst/>
                <a:ahLst/>
                <a:cxnLst/>
                <a:rect l="l" t="t" r="r" b="b"/>
                <a:pathLst>
                  <a:path w="180" h="63" extrusionOk="0">
                    <a:moveTo>
                      <a:pt x="99" y="0"/>
                    </a:moveTo>
                    <a:cubicBezTo>
                      <a:pt x="45" y="0"/>
                      <a:pt x="10" y="0"/>
                      <a:pt x="1" y="18"/>
                    </a:cubicBezTo>
                    <a:cubicBezTo>
                      <a:pt x="1" y="36"/>
                      <a:pt x="45" y="54"/>
                      <a:pt x="90" y="63"/>
                    </a:cubicBezTo>
                    <a:cubicBezTo>
                      <a:pt x="134" y="63"/>
                      <a:pt x="179" y="54"/>
                      <a:pt x="179" y="36"/>
                    </a:cubicBezTo>
                    <a:cubicBezTo>
                      <a:pt x="179" y="27"/>
                      <a:pt x="143" y="9"/>
                      <a:pt x="99" y="0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57" name="Google Shape;1057;p30"/>
              <p:cNvSpPr/>
              <p:nvPr/>
            </p:nvSpPr>
            <p:spPr>
              <a:xfrm>
                <a:off x="1615646" y="932086"/>
                <a:ext cx="15768" cy="5606"/>
              </a:xfrm>
              <a:custGeom>
                <a:avLst/>
                <a:gdLst/>
                <a:ahLst/>
                <a:cxnLst/>
                <a:rect l="l" t="t" r="r" b="b"/>
                <a:pathLst>
                  <a:path w="180" h="64" extrusionOk="0">
                    <a:moveTo>
                      <a:pt x="138" y="1"/>
                    </a:moveTo>
                    <a:cubicBezTo>
                      <a:pt x="122" y="1"/>
                      <a:pt x="103" y="3"/>
                      <a:pt x="81" y="6"/>
                    </a:cubicBezTo>
                    <a:cubicBezTo>
                      <a:pt x="36" y="15"/>
                      <a:pt x="1" y="33"/>
                      <a:pt x="1" y="51"/>
                    </a:cubicBezTo>
                    <a:cubicBezTo>
                      <a:pt x="1" y="57"/>
                      <a:pt x="23" y="64"/>
                      <a:pt x="52" y="64"/>
                    </a:cubicBezTo>
                    <a:cubicBezTo>
                      <a:pt x="64" y="64"/>
                      <a:pt x="77" y="63"/>
                      <a:pt x="90" y="60"/>
                    </a:cubicBezTo>
                    <a:cubicBezTo>
                      <a:pt x="143" y="51"/>
                      <a:pt x="179" y="33"/>
                      <a:pt x="179" y="15"/>
                    </a:cubicBezTo>
                    <a:cubicBezTo>
                      <a:pt x="174" y="5"/>
                      <a:pt x="160" y="1"/>
                      <a:pt x="138" y="1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58" name="Google Shape;1058;p30"/>
              <p:cNvSpPr/>
              <p:nvPr/>
            </p:nvSpPr>
            <p:spPr>
              <a:xfrm>
                <a:off x="1558619" y="906858"/>
                <a:ext cx="21988" cy="5010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572" extrusionOk="0">
                    <a:moveTo>
                      <a:pt x="188" y="0"/>
                    </a:moveTo>
                    <a:cubicBezTo>
                      <a:pt x="179" y="0"/>
                      <a:pt x="170" y="9"/>
                      <a:pt x="170" y="18"/>
                    </a:cubicBezTo>
                    <a:cubicBezTo>
                      <a:pt x="179" y="27"/>
                      <a:pt x="215" y="161"/>
                      <a:pt x="215" y="401"/>
                    </a:cubicBezTo>
                    <a:cubicBezTo>
                      <a:pt x="215" y="500"/>
                      <a:pt x="188" y="535"/>
                      <a:pt x="161" y="544"/>
                    </a:cubicBezTo>
                    <a:cubicBezTo>
                      <a:pt x="125" y="544"/>
                      <a:pt x="63" y="482"/>
                      <a:pt x="36" y="375"/>
                    </a:cubicBezTo>
                    <a:cubicBezTo>
                      <a:pt x="36" y="366"/>
                      <a:pt x="27" y="357"/>
                      <a:pt x="18" y="357"/>
                    </a:cubicBezTo>
                    <a:cubicBezTo>
                      <a:pt x="9" y="366"/>
                      <a:pt x="0" y="375"/>
                      <a:pt x="0" y="384"/>
                    </a:cubicBezTo>
                    <a:cubicBezTo>
                      <a:pt x="34" y="494"/>
                      <a:pt x="92" y="572"/>
                      <a:pt x="152" y="572"/>
                    </a:cubicBezTo>
                    <a:cubicBezTo>
                      <a:pt x="155" y="572"/>
                      <a:pt x="158" y="571"/>
                      <a:pt x="161" y="571"/>
                    </a:cubicBezTo>
                    <a:lnTo>
                      <a:pt x="170" y="571"/>
                    </a:lnTo>
                    <a:cubicBezTo>
                      <a:pt x="188" y="571"/>
                      <a:pt x="250" y="544"/>
                      <a:pt x="250" y="401"/>
                    </a:cubicBezTo>
                    <a:cubicBezTo>
                      <a:pt x="250" y="152"/>
                      <a:pt x="206" y="18"/>
                      <a:pt x="206" y="9"/>
                    </a:cubicBezTo>
                    <a:cubicBezTo>
                      <a:pt x="206" y="0"/>
                      <a:pt x="197" y="0"/>
                      <a:pt x="188" y="0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59" name="Google Shape;1059;p30"/>
              <p:cNvSpPr/>
              <p:nvPr/>
            </p:nvSpPr>
            <p:spPr>
              <a:xfrm>
                <a:off x="1587527" y="876198"/>
                <a:ext cx="3758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52" extrusionOk="0">
                    <a:moveTo>
                      <a:pt x="172" y="1"/>
                    </a:moveTo>
                    <a:cubicBezTo>
                      <a:pt x="129" y="1"/>
                      <a:pt x="84" y="10"/>
                      <a:pt x="36" y="29"/>
                    </a:cubicBezTo>
                    <a:cubicBezTo>
                      <a:pt x="9" y="38"/>
                      <a:pt x="1" y="65"/>
                      <a:pt x="9" y="82"/>
                    </a:cubicBezTo>
                    <a:cubicBezTo>
                      <a:pt x="16" y="102"/>
                      <a:pt x="33" y="112"/>
                      <a:pt x="52" y="112"/>
                    </a:cubicBezTo>
                    <a:cubicBezTo>
                      <a:pt x="59" y="112"/>
                      <a:pt x="65" y="111"/>
                      <a:pt x="72" y="109"/>
                    </a:cubicBezTo>
                    <a:cubicBezTo>
                      <a:pt x="106" y="94"/>
                      <a:pt x="138" y="88"/>
                      <a:pt x="168" y="88"/>
                    </a:cubicBezTo>
                    <a:cubicBezTo>
                      <a:pt x="193" y="88"/>
                      <a:pt x="217" y="92"/>
                      <a:pt x="241" y="100"/>
                    </a:cubicBezTo>
                    <a:cubicBezTo>
                      <a:pt x="322" y="136"/>
                      <a:pt x="402" y="252"/>
                      <a:pt x="411" y="252"/>
                    </a:cubicBezTo>
                    <a:cubicBezTo>
                      <a:pt x="429" y="243"/>
                      <a:pt x="393" y="73"/>
                      <a:pt x="277" y="20"/>
                    </a:cubicBezTo>
                    <a:cubicBezTo>
                      <a:pt x="244" y="8"/>
                      <a:pt x="209" y="1"/>
                      <a:pt x="1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60" name="Google Shape;1060;p30"/>
              <p:cNvSpPr/>
              <p:nvPr/>
            </p:nvSpPr>
            <p:spPr>
              <a:xfrm>
                <a:off x="1509389" y="877074"/>
                <a:ext cx="40734" cy="2671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05" extrusionOk="0">
                    <a:moveTo>
                      <a:pt x="298" y="1"/>
                    </a:moveTo>
                    <a:cubicBezTo>
                      <a:pt x="245" y="1"/>
                      <a:pt x="197" y="12"/>
                      <a:pt x="152" y="37"/>
                    </a:cubicBezTo>
                    <a:cubicBezTo>
                      <a:pt x="36" y="99"/>
                      <a:pt x="0" y="295"/>
                      <a:pt x="27" y="304"/>
                    </a:cubicBezTo>
                    <a:cubicBezTo>
                      <a:pt x="27" y="304"/>
                      <a:pt x="116" y="171"/>
                      <a:pt x="206" y="126"/>
                    </a:cubicBezTo>
                    <a:cubicBezTo>
                      <a:pt x="234" y="107"/>
                      <a:pt x="266" y="98"/>
                      <a:pt x="299" y="98"/>
                    </a:cubicBezTo>
                    <a:cubicBezTo>
                      <a:pt x="329" y="98"/>
                      <a:pt x="360" y="105"/>
                      <a:pt x="393" y="117"/>
                    </a:cubicBezTo>
                    <a:cubicBezTo>
                      <a:pt x="398" y="119"/>
                      <a:pt x="402" y="119"/>
                      <a:pt x="407" y="119"/>
                    </a:cubicBezTo>
                    <a:cubicBezTo>
                      <a:pt x="429" y="119"/>
                      <a:pt x="448" y="103"/>
                      <a:pt x="455" y="81"/>
                    </a:cubicBezTo>
                    <a:cubicBezTo>
                      <a:pt x="464" y="55"/>
                      <a:pt x="455" y="28"/>
                      <a:pt x="429" y="19"/>
                    </a:cubicBezTo>
                    <a:cubicBezTo>
                      <a:pt x="382" y="7"/>
                      <a:pt x="339" y="1"/>
                      <a:pt x="2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61" name="Google Shape;1061;p30"/>
              <p:cNvSpPr/>
              <p:nvPr/>
            </p:nvSpPr>
            <p:spPr>
              <a:xfrm>
                <a:off x="1534354" y="905281"/>
                <a:ext cx="13403" cy="3127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7" extrusionOk="0">
                    <a:moveTo>
                      <a:pt x="72" y="0"/>
                    </a:moveTo>
                    <a:cubicBezTo>
                      <a:pt x="37" y="0"/>
                      <a:pt x="1" y="80"/>
                      <a:pt x="1" y="179"/>
                    </a:cubicBezTo>
                    <a:cubicBezTo>
                      <a:pt x="1" y="277"/>
                      <a:pt x="37" y="357"/>
                      <a:pt x="81" y="357"/>
                    </a:cubicBezTo>
                    <a:cubicBezTo>
                      <a:pt x="126" y="357"/>
                      <a:pt x="153" y="277"/>
                      <a:pt x="153" y="179"/>
                    </a:cubicBezTo>
                    <a:cubicBezTo>
                      <a:pt x="153" y="80"/>
                      <a:pt x="117" y="0"/>
                      <a:pt x="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62" name="Google Shape;1062;p30"/>
              <p:cNvSpPr/>
              <p:nvPr/>
            </p:nvSpPr>
            <p:spPr>
              <a:xfrm>
                <a:off x="1595323" y="905281"/>
                <a:ext cx="13403" cy="3127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7" extrusionOk="0">
                    <a:moveTo>
                      <a:pt x="72" y="0"/>
                    </a:moveTo>
                    <a:cubicBezTo>
                      <a:pt x="36" y="0"/>
                      <a:pt x="1" y="80"/>
                      <a:pt x="10" y="179"/>
                    </a:cubicBezTo>
                    <a:cubicBezTo>
                      <a:pt x="10" y="277"/>
                      <a:pt x="36" y="357"/>
                      <a:pt x="81" y="357"/>
                    </a:cubicBezTo>
                    <a:cubicBezTo>
                      <a:pt x="117" y="357"/>
                      <a:pt x="152" y="277"/>
                      <a:pt x="152" y="179"/>
                    </a:cubicBezTo>
                    <a:cubicBezTo>
                      <a:pt x="152" y="80"/>
                      <a:pt x="117" y="0"/>
                      <a:pt x="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63" name="Google Shape;1063;p30"/>
              <p:cNvSpPr/>
              <p:nvPr/>
            </p:nvSpPr>
            <p:spPr>
              <a:xfrm>
                <a:off x="1541450" y="966951"/>
                <a:ext cx="56327" cy="19009"/>
              </a:xfrm>
              <a:custGeom>
                <a:avLst/>
                <a:gdLst/>
                <a:ahLst/>
                <a:cxnLst/>
                <a:rect l="l" t="t" r="r" b="b"/>
                <a:pathLst>
                  <a:path w="643" h="217" extrusionOk="0">
                    <a:moveTo>
                      <a:pt x="634" y="1"/>
                    </a:moveTo>
                    <a:cubicBezTo>
                      <a:pt x="625" y="1"/>
                      <a:pt x="616" y="1"/>
                      <a:pt x="616" y="10"/>
                    </a:cubicBezTo>
                    <a:cubicBezTo>
                      <a:pt x="616" y="10"/>
                      <a:pt x="509" y="170"/>
                      <a:pt x="321" y="188"/>
                    </a:cubicBezTo>
                    <a:cubicBezTo>
                      <a:pt x="315" y="189"/>
                      <a:pt x="309" y="189"/>
                      <a:pt x="303" y="189"/>
                    </a:cubicBezTo>
                    <a:cubicBezTo>
                      <a:pt x="119" y="189"/>
                      <a:pt x="27" y="63"/>
                      <a:pt x="27" y="54"/>
                    </a:cubicBezTo>
                    <a:lnTo>
                      <a:pt x="9" y="54"/>
                    </a:lnTo>
                    <a:cubicBezTo>
                      <a:pt x="0" y="63"/>
                      <a:pt x="0" y="63"/>
                      <a:pt x="0" y="72"/>
                    </a:cubicBezTo>
                    <a:cubicBezTo>
                      <a:pt x="9" y="81"/>
                      <a:pt x="105" y="216"/>
                      <a:pt x="288" y="216"/>
                    </a:cubicBezTo>
                    <a:cubicBezTo>
                      <a:pt x="299" y="216"/>
                      <a:pt x="310" y="216"/>
                      <a:pt x="321" y="215"/>
                    </a:cubicBezTo>
                    <a:cubicBezTo>
                      <a:pt x="527" y="197"/>
                      <a:pt x="634" y="28"/>
                      <a:pt x="634" y="19"/>
                    </a:cubicBezTo>
                    <a:cubicBezTo>
                      <a:pt x="643" y="19"/>
                      <a:pt x="634" y="10"/>
                      <a:pt x="634" y="1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064" name="Google Shape;1064;p30"/>
            <p:cNvGrpSpPr/>
            <p:nvPr/>
          </p:nvGrpSpPr>
          <p:grpSpPr>
            <a:xfrm>
              <a:off x="7618820" y="2698209"/>
              <a:ext cx="599468" cy="431920"/>
              <a:chOff x="5396895" y="2681400"/>
              <a:chExt cx="599468" cy="431920"/>
            </a:xfrm>
          </p:grpSpPr>
          <p:grpSp>
            <p:nvGrpSpPr>
              <p:cNvPr id="1065" name="Google Shape;1065;p30"/>
              <p:cNvGrpSpPr/>
              <p:nvPr/>
            </p:nvGrpSpPr>
            <p:grpSpPr>
              <a:xfrm>
                <a:off x="5396895" y="2852825"/>
                <a:ext cx="130954" cy="255691"/>
                <a:chOff x="8615729" y="2452403"/>
                <a:chExt cx="235064" cy="458968"/>
              </a:xfrm>
            </p:grpSpPr>
            <p:grpSp>
              <p:nvGrpSpPr>
                <p:cNvPr id="1066" name="Google Shape;1066;p30"/>
                <p:cNvGrpSpPr/>
                <p:nvPr/>
              </p:nvGrpSpPr>
              <p:grpSpPr>
                <a:xfrm>
                  <a:off x="8615729" y="2452403"/>
                  <a:ext cx="235064" cy="242883"/>
                  <a:chOff x="9480534" y="2849202"/>
                  <a:chExt cx="149020" cy="153977"/>
                </a:xfrm>
              </p:grpSpPr>
              <p:sp>
                <p:nvSpPr>
                  <p:cNvPr id="1067" name="Google Shape;1067;p30"/>
                  <p:cNvSpPr/>
                  <p:nvPr/>
                </p:nvSpPr>
                <p:spPr>
                  <a:xfrm>
                    <a:off x="9480820" y="2863777"/>
                    <a:ext cx="141992" cy="118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13" h="20695" extrusionOk="0">
                        <a:moveTo>
                          <a:pt x="12489" y="1"/>
                        </a:moveTo>
                        <a:cubicBezTo>
                          <a:pt x="11568" y="1"/>
                          <a:pt x="10630" y="115"/>
                          <a:pt x="9675" y="337"/>
                        </a:cubicBezTo>
                        <a:cubicBezTo>
                          <a:pt x="8196" y="663"/>
                          <a:pt x="7043" y="1314"/>
                          <a:pt x="6116" y="2542"/>
                        </a:cubicBezTo>
                        <a:cubicBezTo>
                          <a:pt x="5690" y="3069"/>
                          <a:pt x="5314" y="3595"/>
                          <a:pt x="5063" y="4171"/>
                        </a:cubicBezTo>
                        <a:cubicBezTo>
                          <a:pt x="4938" y="4572"/>
                          <a:pt x="5063" y="4572"/>
                          <a:pt x="4787" y="4823"/>
                        </a:cubicBezTo>
                        <a:cubicBezTo>
                          <a:pt x="4236" y="5274"/>
                          <a:pt x="3258" y="5249"/>
                          <a:pt x="2657" y="5700"/>
                        </a:cubicBezTo>
                        <a:cubicBezTo>
                          <a:pt x="1680" y="6377"/>
                          <a:pt x="1253" y="7505"/>
                          <a:pt x="878" y="8633"/>
                        </a:cubicBezTo>
                        <a:cubicBezTo>
                          <a:pt x="0" y="11390"/>
                          <a:pt x="426" y="14172"/>
                          <a:pt x="1705" y="16753"/>
                        </a:cubicBezTo>
                        <a:cubicBezTo>
                          <a:pt x="2281" y="18006"/>
                          <a:pt x="3384" y="20011"/>
                          <a:pt x="4837" y="20212"/>
                        </a:cubicBezTo>
                        <a:lnTo>
                          <a:pt x="14863" y="20688"/>
                        </a:lnTo>
                        <a:cubicBezTo>
                          <a:pt x="14927" y="20692"/>
                          <a:pt x="14993" y="20694"/>
                          <a:pt x="15060" y="20694"/>
                        </a:cubicBezTo>
                        <a:cubicBezTo>
                          <a:pt x="15360" y="20694"/>
                          <a:pt x="15683" y="20654"/>
                          <a:pt x="15990" y="20613"/>
                        </a:cubicBezTo>
                        <a:cubicBezTo>
                          <a:pt x="19073" y="20387"/>
                          <a:pt x="22056" y="19836"/>
                          <a:pt x="23760" y="16903"/>
                        </a:cubicBezTo>
                        <a:cubicBezTo>
                          <a:pt x="24512" y="15525"/>
                          <a:pt x="24812" y="14222"/>
                          <a:pt x="24787" y="12668"/>
                        </a:cubicBezTo>
                        <a:cubicBezTo>
                          <a:pt x="24737" y="10562"/>
                          <a:pt x="24562" y="7856"/>
                          <a:pt x="23534" y="5951"/>
                        </a:cubicBezTo>
                        <a:cubicBezTo>
                          <a:pt x="23033" y="4999"/>
                          <a:pt x="22131" y="4146"/>
                          <a:pt x="21178" y="3595"/>
                        </a:cubicBezTo>
                        <a:cubicBezTo>
                          <a:pt x="20025" y="2843"/>
                          <a:pt x="18873" y="1991"/>
                          <a:pt x="17645" y="1339"/>
                        </a:cubicBezTo>
                        <a:cubicBezTo>
                          <a:pt x="15991" y="430"/>
                          <a:pt x="14273" y="1"/>
                          <a:pt x="12489" y="1"/>
                        </a:cubicBezTo>
                        <a:close/>
                      </a:path>
                    </a:pathLst>
                  </a:custGeom>
                  <a:solidFill>
                    <a:srgbClr val="60301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68" name="Google Shape;1068;p30"/>
                  <p:cNvSpPr/>
                  <p:nvPr/>
                </p:nvSpPr>
                <p:spPr>
                  <a:xfrm>
                    <a:off x="9480534" y="2884294"/>
                    <a:ext cx="149020" cy="1188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41" h="20775" extrusionOk="0">
                        <a:moveTo>
                          <a:pt x="14313" y="0"/>
                        </a:moveTo>
                        <a:cubicBezTo>
                          <a:pt x="13070" y="0"/>
                          <a:pt x="11809" y="199"/>
                          <a:pt x="10877" y="638"/>
                        </a:cubicBezTo>
                        <a:cubicBezTo>
                          <a:pt x="9599" y="1239"/>
                          <a:pt x="8371" y="1941"/>
                          <a:pt x="7043" y="2517"/>
                        </a:cubicBezTo>
                        <a:lnTo>
                          <a:pt x="5038" y="3344"/>
                        </a:lnTo>
                        <a:cubicBezTo>
                          <a:pt x="5564" y="5174"/>
                          <a:pt x="5113" y="6577"/>
                          <a:pt x="4411" y="8207"/>
                        </a:cubicBezTo>
                        <a:cubicBezTo>
                          <a:pt x="4161" y="8758"/>
                          <a:pt x="3308" y="9685"/>
                          <a:pt x="3233" y="10161"/>
                        </a:cubicBezTo>
                        <a:cubicBezTo>
                          <a:pt x="3158" y="10738"/>
                          <a:pt x="3760" y="11816"/>
                          <a:pt x="3860" y="12417"/>
                        </a:cubicBezTo>
                        <a:cubicBezTo>
                          <a:pt x="3960" y="13019"/>
                          <a:pt x="3985" y="13620"/>
                          <a:pt x="3709" y="14121"/>
                        </a:cubicBezTo>
                        <a:cubicBezTo>
                          <a:pt x="3534" y="14484"/>
                          <a:pt x="3430" y="14625"/>
                          <a:pt x="3338" y="14625"/>
                        </a:cubicBezTo>
                        <a:cubicBezTo>
                          <a:pt x="3219" y="14625"/>
                          <a:pt x="3119" y="14392"/>
                          <a:pt x="2907" y="14096"/>
                        </a:cubicBezTo>
                        <a:cubicBezTo>
                          <a:pt x="2658" y="13727"/>
                          <a:pt x="2210" y="13541"/>
                          <a:pt x="1756" y="13541"/>
                        </a:cubicBezTo>
                        <a:cubicBezTo>
                          <a:pt x="1164" y="13541"/>
                          <a:pt x="561" y="13858"/>
                          <a:pt x="376" y="14497"/>
                        </a:cubicBezTo>
                        <a:cubicBezTo>
                          <a:pt x="0" y="15826"/>
                          <a:pt x="1228" y="17104"/>
                          <a:pt x="2506" y="17279"/>
                        </a:cubicBezTo>
                        <a:cubicBezTo>
                          <a:pt x="2580" y="17290"/>
                          <a:pt x="2653" y="17295"/>
                          <a:pt x="2725" y="17295"/>
                        </a:cubicBezTo>
                        <a:cubicBezTo>
                          <a:pt x="3074" y="17295"/>
                          <a:pt x="3411" y="17189"/>
                          <a:pt x="3735" y="17189"/>
                        </a:cubicBezTo>
                        <a:cubicBezTo>
                          <a:pt x="3802" y="17189"/>
                          <a:pt x="3869" y="17193"/>
                          <a:pt x="3935" y="17204"/>
                        </a:cubicBezTo>
                        <a:cubicBezTo>
                          <a:pt x="4612" y="17304"/>
                          <a:pt x="5088" y="18031"/>
                          <a:pt x="5639" y="18457"/>
                        </a:cubicBezTo>
                        <a:cubicBezTo>
                          <a:pt x="7875" y="20101"/>
                          <a:pt x="10456" y="20775"/>
                          <a:pt x="13099" y="20775"/>
                        </a:cubicBezTo>
                        <a:cubicBezTo>
                          <a:pt x="14485" y="20775"/>
                          <a:pt x="15889" y="20589"/>
                          <a:pt x="17268" y="20262"/>
                        </a:cubicBezTo>
                        <a:cubicBezTo>
                          <a:pt x="18672" y="19886"/>
                          <a:pt x="19925" y="19410"/>
                          <a:pt x="21103" y="18633"/>
                        </a:cubicBezTo>
                        <a:cubicBezTo>
                          <a:pt x="21629" y="18282"/>
                          <a:pt x="22081" y="17580"/>
                          <a:pt x="22507" y="17129"/>
                        </a:cubicBezTo>
                        <a:cubicBezTo>
                          <a:pt x="22507" y="17129"/>
                          <a:pt x="22713" y="17190"/>
                          <a:pt x="23002" y="17190"/>
                        </a:cubicBezTo>
                        <a:cubicBezTo>
                          <a:pt x="23238" y="17190"/>
                          <a:pt x="23529" y="17150"/>
                          <a:pt x="23810" y="17004"/>
                        </a:cubicBezTo>
                        <a:cubicBezTo>
                          <a:pt x="24662" y="16603"/>
                          <a:pt x="26040" y="14748"/>
                          <a:pt x="25439" y="13595"/>
                        </a:cubicBezTo>
                        <a:cubicBezTo>
                          <a:pt x="25218" y="13098"/>
                          <a:pt x="24826" y="12932"/>
                          <a:pt x="24393" y="12932"/>
                        </a:cubicBezTo>
                        <a:cubicBezTo>
                          <a:pt x="23844" y="12932"/>
                          <a:pt x="23228" y="13198"/>
                          <a:pt x="22807" y="13395"/>
                        </a:cubicBezTo>
                        <a:cubicBezTo>
                          <a:pt x="22431" y="11916"/>
                          <a:pt x="22732" y="9961"/>
                          <a:pt x="23208" y="8507"/>
                        </a:cubicBezTo>
                        <a:cubicBezTo>
                          <a:pt x="22406" y="8507"/>
                          <a:pt x="21880" y="6302"/>
                          <a:pt x="21680" y="5750"/>
                        </a:cubicBezTo>
                        <a:cubicBezTo>
                          <a:pt x="21379" y="4948"/>
                          <a:pt x="21304" y="3921"/>
                          <a:pt x="20928" y="3219"/>
                        </a:cubicBezTo>
                        <a:cubicBezTo>
                          <a:pt x="20276" y="1991"/>
                          <a:pt x="18522" y="738"/>
                          <a:pt x="17168" y="387"/>
                        </a:cubicBezTo>
                        <a:cubicBezTo>
                          <a:pt x="16362" y="137"/>
                          <a:pt x="15344" y="0"/>
                          <a:pt x="14313" y="0"/>
                        </a:cubicBezTo>
                        <a:close/>
                      </a:path>
                    </a:pathLst>
                  </a:custGeom>
                  <a:solidFill>
                    <a:srgbClr val="FED6C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69" name="Google Shape;1069;p30"/>
                  <p:cNvSpPr/>
                  <p:nvPr/>
                </p:nvSpPr>
                <p:spPr>
                  <a:xfrm>
                    <a:off x="9523578" y="2917290"/>
                    <a:ext cx="10472" cy="5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0" h="939" extrusionOk="0">
                        <a:moveTo>
                          <a:pt x="1464" y="1"/>
                        </a:moveTo>
                        <a:cubicBezTo>
                          <a:pt x="960" y="1"/>
                          <a:pt x="212" y="321"/>
                          <a:pt x="0" y="939"/>
                        </a:cubicBezTo>
                        <a:lnTo>
                          <a:pt x="1830" y="87"/>
                        </a:lnTo>
                        <a:cubicBezTo>
                          <a:pt x="1743" y="29"/>
                          <a:pt x="1615" y="1"/>
                          <a:pt x="1464" y="1"/>
                        </a:cubicBezTo>
                        <a:close/>
                      </a:path>
                    </a:pathLst>
                  </a:custGeom>
                  <a:solidFill>
                    <a:srgbClr val="60301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70" name="Google Shape;1070;p30"/>
                  <p:cNvSpPr/>
                  <p:nvPr/>
                </p:nvSpPr>
                <p:spPr>
                  <a:xfrm>
                    <a:off x="9581255" y="2917542"/>
                    <a:ext cx="9757" cy="5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" h="996" extrusionOk="0">
                        <a:moveTo>
                          <a:pt x="369" y="1"/>
                        </a:moveTo>
                        <a:cubicBezTo>
                          <a:pt x="243" y="1"/>
                          <a:pt x="118" y="21"/>
                          <a:pt x="0" y="68"/>
                        </a:cubicBezTo>
                        <a:lnTo>
                          <a:pt x="1705" y="995"/>
                        </a:lnTo>
                        <a:cubicBezTo>
                          <a:pt x="1663" y="515"/>
                          <a:pt x="996" y="1"/>
                          <a:pt x="369" y="1"/>
                        </a:cubicBezTo>
                        <a:close/>
                      </a:path>
                    </a:pathLst>
                  </a:custGeom>
                  <a:solidFill>
                    <a:srgbClr val="60301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71" name="Google Shape;1071;p30"/>
                  <p:cNvSpPr/>
                  <p:nvPr/>
                </p:nvSpPr>
                <p:spPr>
                  <a:xfrm>
                    <a:off x="9530465" y="2940875"/>
                    <a:ext cx="7176" cy="80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4" h="1411" extrusionOk="0">
                        <a:moveTo>
                          <a:pt x="593" y="0"/>
                        </a:moveTo>
                        <a:cubicBezTo>
                          <a:pt x="579" y="0"/>
                          <a:pt x="565" y="1"/>
                          <a:pt x="551" y="2"/>
                        </a:cubicBezTo>
                        <a:cubicBezTo>
                          <a:pt x="226" y="52"/>
                          <a:pt x="0" y="378"/>
                          <a:pt x="50" y="779"/>
                        </a:cubicBezTo>
                        <a:cubicBezTo>
                          <a:pt x="97" y="1127"/>
                          <a:pt x="337" y="1411"/>
                          <a:pt x="631" y="1411"/>
                        </a:cubicBezTo>
                        <a:cubicBezTo>
                          <a:pt x="654" y="1411"/>
                          <a:pt x="678" y="1409"/>
                          <a:pt x="702" y="1405"/>
                        </a:cubicBezTo>
                        <a:cubicBezTo>
                          <a:pt x="1028" y="1380"/>
                          <a:pt x="1253" y="1029"/>
                          <a:pt x="1203" y="653"/>
                        </a:cubicBezTo>
                        <a:cubicBezTo>
                          <a:pt x="1179" y="269"/>
                          <a:pt x="902" y="0"/>
                          <a:pt x="59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72" name="Google Shape;1072;p30"/>
                  <p:cNvSpPr/>
                  <p:nvPr/>
                </p:nvSpPr>
                <p:spPr>
                  <a:xfrm>
                    <a:off x="9577666" y="2944888"/>
                    <a:ext cx="7176" cy="8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4" h="1433" extrusionOk="0">
                        <a:moveTo>
                          <a:pt x="593" y="1"/>
                        </a:moveTo>
                        <a:cubicBezTo>
                          <a:pt x="579" y="1"/>
                          <a:pt x="566" y="1"/>
                          <a:pt x="552" y="3"/>
                        </a:cubicBezTo>
                        <a:cubicBezTo>
                          <a:pt x="226" y="53"/>
                          <a:pt x="1" y="378"/>
                          <a:pt x="51" y="779"/>
                        </a:cubicBezTo>
                        <a:cubicBezTo>
                          <a:pt x="75" y="1141"/>
                          <a:pt x="354" y="1433"/>
                          <a:pt x="664" y="1433"/>
                        </a:cubicBezTo>
                        <a:cubicBezTo>
                          <a:pt x="677" y="1433"/>
                          <a:pt x="690" y="1432"/>
                          <a:pt x="702" y="1431"/>
                        </a:cubicBezTo>
                        <a:cubicBezTo>
                          <a:pt x="1028" y="1381"/>
                          <a:pt x="1254" y="1030"/>
                          <a:pt x="1204" y="654"/>
                        </a:cubicBezTo>
                        <a:cubicBezTo>
                          <a:pt x="1156" y="270"/>
                          <a:pt x="901" y="1"/>
                          <a:pt x="593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73" name="Google Shape;1073;p30"/>
                  <p:cNvSpPr/>
                  <p:nvPr/>
                </p:nvSpPr>
                <p:spPr>
                  <a:xfrm>
                    <a:off x="9514247" y="2956400"/>
                    <a:ext cx="17219" cy="8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9" h="1446" extrusionOk="0">
                        <a:moveTo>
                          <a:pt x="1346" y="1"/>
                        </a:moveTo>
                        <a:cubicBezTo>
                          <a:pt x="987" y="1"/>
                          <a:pt x="658" y="69"/>
                          <a:pt x="477" y="222"/>
                        </a:cubicBezTo>
                        <a:cubicBezTo>
                          <a:pt x="1" y="598"/>
                          <a:pt x="377" y="1074"/>
                          <a:pt x="803" y="1275"/>
                        </a:cubicBezTo>
                        <a:cubicBezTo>
                          <a:pt x="1022" y="1379"/>
                          <a:pt x="1338" y="1445"/>
                          <a:pt x="1651" y="1445"/>
                        </a:cubicBezTo>
                        <a:cubicBezTo>
                          <a:pt x="2017" y="1445"/>
                          <a:pt x="2380" y="1354"/>
                          <a:pt x="2582" y="1124"/>
                        </a:cubicBezTo>
                        <a:cubicBezTo>
                          <a:pt x="3008" y="673"/>
                          <a:pt x="2708" y="297"/>
                          <a:pt x="2206" y="122"/>
                        </a:cubicBezTo>
                        <a:cubicBezTo>
                          <a:pt x="1940" y="44"/>
                          <a:pt x="1633" y="1"/>
                          <a:pt x="1346" y="1"/>
                        </a:cubicBezTo>
                        <a:close/>
                      </a:path>
                    </a:pathLst>
                  </a:custGeom>
                  <a:solidFill>
                    <a:srgbClr val="FEBAC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74" name="Google Shape;1074;p30"/>
                  <p:cNvSpPr/>
                  <p:nvPr/>
                </p:nvSpPr>
                <p:spPr>
                  <a:xfrm>
                    <a:off x="9585274" y="2958358"/>
                    <a:ext cx="19828" cy="72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5" h="1270" extrusionOk="0">
                        <a:moveTo>
                          <a:pt x="1991" y="1"/>
                        </a:moveTo>
                        <a:cubicBezTo>
                          <a:pt x="1953" y="1"/>
                          <a:pt x="1916" y="2"/>
                          <a:pt x="1880" y="5"/>
                        </a:cubicBezTo>
                        <a:lnTo>
                          <a:pt x="1754" y="5"/>
                        </a:lnTo>
                        <a:cubicBezTo>
                          <a:pt x="1178" y="131"/>
                          <a:pt x="0" y="607"/>
                          <a:pt x="1053" y="1133"/>
                        </a:cubicBezTo>
                        <a:cubicBezTo>
                          <a:pt x="1234" y="1224"/>
                          <a:pt x="1484" y="1270"/>
                          <a:pt x="1743" y="1270"/>
                        </a:cubicBezTo>
                        <a:cubicBezTo>
                          <a:pt x="2128" y="1270"/>
                          <a:pt x="2532" y="1168"/>
                          <a:pt x="2757" y="958"/>
                        </a:cubicBezTo>
                        <a:cubicBezTo>
                          <a:pt x="3464" y="369"/>
                          <a:pt x="2597" y="1"/>
                          <a:pt x="1991" y="1"/>
                        </a:cubicBezTo>
                        <a:close/>
                      </a:path>
                    </a:pathLst>
                  </a:custGeom>
                  <a:solidFill>
                    <a:srgbClr val="FEBAC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75" name="Google Shape;1075;p30"/>
                  <p:cNvSpPr/>
                  <p:nvPr/>
                </p:nvSpPr>
                <p:spPr>
                  <a:xfrm>
                    <a:off x="9553994" y="2939015"/>
                    <a:ext cx="16212" cy="2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3" h="4889" extrusionOk="0">
                        <a:moveTo>
                          <a:pt x="1003" y="1"/>
                        </a:moveTo>
                        <a:lnTo>
                          <a:pt x="1003" y="1"/>
                        </a:lnTo>
                        <a:cubicBezTo>
                          <a:pt x="1028" y="803"/>
                          <a:pt x="1128" y="1605"/>
                          <a:pt x="1354" y="2407"/>
                        </a:cubicBezTo>
                        <a:cubicBezTo>
                          <a:pt x="1454" y="2783"/>
                          <a:pt x="1604" y="3159"/>
                          <a:pt x="1780" y="3535"/>
                        </a:cubicBezTo>
                        <a:cubicBezTo>
                          <a:pt x="1830" y="3735"/>
                          <a:pt x="1955" y="3911"/>
                          <a:pt x="2055" y="4086"/>
                        </a:cubicBezTo>
                        <a:cubicBezTo>
                          <a:pt x="2106" y="4186"/>
                          <a:pt x="2156" y="4262"/>
                          <a:pt x="2206" y="4337"/>
                        </a:cubicBezTo>
                        <a:lnTo>
                          <a:pt x="2265" y="4418"/>
                        </a:lnTo>
                        <a:lnTo>
                          <a:pt x="2265" y="4418"/>
                        </a:lnTo>
                        <a:cubicBezTo>
                          <a:pt x="2240" y="4432"/>
                          <a:pt x="2210" y="4447"/>
                          <a:pt x="2181" y="4462"/>
                        </a:cubicBezTo>
                        <a:lnTo>
                          <a:pt x="2030" y="4512"/>
                        </a:lnTo>
                        <a:cubicBezTo>
                          <a:pt x="1980" y="4512"/>
                          <a:pt x="1955" y="4537"/>
                          <a:pt x="1880" y="4537"/>
                        </a:cubicBezTo>
                        <a:cubicBezTo>
                          <a:pt x="1780" y="4562"/>
                          <a:pt x="1680" y="4562"/>
                          <a:pt x="1579" y="4587"/>
                        </a:cubicBezTo>
                        <a:lnTo>
                          <a:pt x="1253" y="4587"/>
                        </a:lnTo>
                        <a:lnTo>
                          <a:pt x="928" y="4537"/>
                        </a:lnTo>
                        <a:cubicBezTo>
                          <a:pt x="827" y="4537"/>
                          <a:pt x="727" y="4512"/>
                          <a:pt x="602" y="4487"/>
                        </a:cubicBezTo>
                        <a:cubicBezTo>
                          <a:pt x="552" y="4462"/>
                          <a:pt x="502" y="4437"/>
                          <a:pt x="451" y="4437"/>
                        </a:cubicBezTo>
                        <a:lnTo>
                          <a:pt x="301" y="4362"/>
                        </a:lnTo>
                        <a:cubicBezTo>
                          <a:pt x="251" y="4337"/>
                          <a:pt x="201" y="4312"/>
                          <a:pt x="151" y="4287"/>
                        </a:cubicBezTo>
                        <a:lnTo>
                          <a:pt x="0" y="4211"/>
                        </a:lnTo>
                        <a:lnTo>
                          <a:pt x="126" y="4312"/>
                        </a:lnTo>
                        <a:cubicBezTo>
                          <a:pt x="176" y="4362"/>
                          <a:pt x="201" y="4412"/>
                          <a:pt x="251" y="4437"/>
                        </a:cubicBezTo>
                        <a:lnTo>
                          <a:pt x="401" y="4537"/>
                        </a:lnTo>
                        <a:cubicBezTo>
                          <a:pt x="451" y="4562"/>
                          <a:pt x="502" y="4587"/>
                          <a:pt x="552" y="4612"/>
                        </a:cubicBezTo>
                        <a:cubicBezTo>
                          <a:pt x="652" y="4663"/>
                          <a:pt x="777" y="4713"/>
                          <a:pt x="878" y="4763"/>
                        </a:cubicBezTo>
                        <a:lnTo>
                          <a:pt x="1228" y="4838"/>
                        </a:lnTo>
                        <a:lnTo>
                          <a:pt x="1579" y="4888"/>
                        </a:lnTo>
                        <a:lnTo>
                          <a:pt x="1930" y="4888"/>
                        </a:lnTo>
                        <a:cubicBezTo>
                          <a:pt x="2005" y="4888"/>
                          <a:pt x="2055" y="4863"/>
                          <a:pt x="2131" y="4838"/>
                        </a:cubicBezTo>
                        <a:lnTo>
                          <a:pt x="2306" y="4813"/>
                        </a:lnTo>
                        <a:cubicBezTo>
                          <a:pt x="2356" y="4788"/>
                          <a:pt x="2431" y="4763"/>
                          <a:pt x="2482" y="4738"/>
                        </a:cubicBezTo>
                        <a:lnTo>
                          <a:pt x="2657" y="4638"/>
                        </a:lnTo>
                        <a:lnTo>
                          <a:pt x="2832" y="4562"/>
                        </a:lnTo>
                        <a:lnTo>
                          <a:pt x="2707" y="4362"/>
                        </a:lnTo>
                        <a:lnTo>
                          <a:pt x="2557" y="4136"/>
                        </a:lnTo>
                        <a:cubicBezTo>
                          <a:pt x="2507" y="4036"/>
                          <a:pt x="2456" y="3961"/>
                          <a:pt x="2406" y="3886"/>
                        </a:cubicBezTo>
                        <a:cubicBezTo>
                          <a:pt x="2331" y="3710"/>
                          <a:pt x="2231" y="3535"/>
                          <a:pt x="2156" y="3359"/>
                        </a:cubicBezTo>
                        <a:cubicBezTo>
                          <a:pt x="2081" y="3184"/>
                          <a:pt x="1980" y="3008"/>
                          <a:pt x="1905" y="2833"/>
                        </a:cubicBezTo>
                        <a:cubicBezTo>
                          <a:pt x="1855" y="2658"/>
                          <a:pt x="1755" y="2482"/>
                          <a:pt x="1705" y="2282"/>
                        </a:cubicBezTo>
                        <a:cubicBezTo>
                          <a:pt x="1654" y="2106"/>
                          <a:pt x="1579" y="1906"/>
                          <a:pt x="1529" y="1730"/>
                        </a:cubicBezTo>
                        <a:cubicBezTo>
                          <a:pt x="1454" y="1530"/>
                          <a:pt x="1404" y="1354"/>
                          <a:pt x="1329" y="1154"/>
                        </a:cubicBezTo>
                        <a:cubicBezTo>
                          <a:pt x="1279" y="978"/>
                          <a:pt x="1228" y="778"/>
                          <a:pt x="1178" y="577"/>
                        </a:cubicBezTo>
                        <a:cubicBezTo>
                          <a:pt x="1103" y="402"/>
                          <a:pt x="1053" y="201"/>
                          <a:pt x="1003" y="1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76" name="Google Shape;1076;p30"/>
                  <p:cNvSpPr/>
                  <p:nvPr/>
                </p:nvSpPr>
                <p:spPr>
                  <a:xfrm>
                    <a:off x="9538068" y="2972733"/>
                    <a:ext cx="37723" cy="96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2" h="1692" extrusionOk="0">
                        <a:moveTo>
                          <a:pt x="0" y="1"/>
                        </a:moveTo>
                        <a:cubicBezTo>
                          <a:pt x="0" y="1"/>
                          <a:pt x="51" y="101"/>
                          <a:pt x="151" y="276"/>
                        </a:cubicBezTo>
                        <a:cubicBezTo>
                          <a:pt x="201" y="352"/>
                          <a:pt x="301" y="452"/>
                          <a:pt x="401" y="552"/>
                        </a:cubicBezTo>
                        <a:cubicBezTo>
                          <a:pt x="502" y="677"/>
                          <a:pt x="627" y="753"/>
                          <a:pt x="777" y="853"/>
                        </a:cubicBezTo>
                        <a:cubicBezTo>
                          <a:pt x="928" y="978"/>
                          <a:pt x="1078" y="1053"/>
                          <a:pt x="1279" y="1154"/>
                        </a:cubicBezTo>
                        <a:cubicBezTo>
                          <a:pt x="1454" y="1229"/>
                          <a:pt x="1655" y="1354"/>
                          <a:pt x="1855" y="1404"/>
                        </a:cubicBezTo>
                        <a:cubicBezTo>
                          <a:pt x="2081" y="1479"/>
                          <a:pt x="2281" y="1530"/>
                          <a:pt x="2532" y="1580"/>
                        </a:cubicBezTo>
                        <a:cubicBezTo>
                          <a:pt x="2757" y="1630"/>
                          <a:pt x="2983" y="1655"/>
                          <a:pt x="3233" y="1680"/>
                        </a:cubicBezTo>
                        <a:cubicBezTo>
                          <a:pt x="3384" y="1680"/>
                          <a:pt x="3545" y="1691"/>
                          <a:pt x="3703" y="1691"/>
                        </a:cubicBezTo>
                        <a:cubicBezTo>
                          <a:pt x="3782" y="1691"/>
                          <a:pt x="3860" y="1688"/>
                          <a:pt x="3935" y="1680"/>
                        </a:cubicBezTo>
                        <a:cubicBezTo>
                          <a:pt x="4161" y="1680"/>
                          <a:pt x="4386" y="1630"/>
                          <a:pt x="4612" y="1580"/>
                        </a:cubicBezTo>
                        <a:cubicBezTo>
                          <a:pt x="4837" y="1555"/>
                          <a:pt x="5038" y="1479"/>
                          <a:pt x="5238" y="1429"/>
                        </a:cubicBezTo>
                        <a:cubicBezTo>
                          <a:pt x="5414" y="1329"/>
                          <a:pt x="5614" y="1279"/>
                          <a:pt x="5765" y="1179"/>
                        </a:cubicBezTo>
                        <a:cubicBezTo>
                          <a:pt x="5915" y="1078"/>
                          <a:pt x="6041" y="1003"/>
                          <a:pt x="6141" y="878"/>
                        </a:cubicBezTo>
                        <a:cubicBezTo>
                          <a:pt x="6241" y="778"/>
                          <a:pt x="6341" y="702"/>
                          <a:pt x="6416" y="627"/>
                        </a:cubicBezTo>
                        <a:cubicBezTo>
                          <a:pt x="6517" y="452"/>
                          <a:pt x="6592" y="352"/>
                          <a:pt x="6592" y="352"/>
                        </a:cubicBezTo>
                        <a:lnTo>
                          <a:pt x="6592" y="352"/>
                        </a:lnTo>
                        <a:cubicBezTo>
                          <a:pt x="6592" y="352"/>
                          <a:pt x="6492" y="427"/>
                          <a:pt x="6341" y="552"/>
                        </a:cubicBezTo>
                        <a:cubicBezTo>
                          <a:pt x="6291" y="627"/>
                          <a:pt x="6166" y="677"/>
                          <a:pt x="6066" y="753"/>
                        </a:cubicBezTo>
                        <a:cubicBezTo>
                          <a:pt x="5940" y="828"/>
                          <a:pt x="5790" y="878"/>
                          <a:pt x="5639" y="953"/>
                        </a:cubicBezTo>
                        <a:cubicBezTo>
                          <a:pt x="5489" y="1028"/>
                          <a:pt x="5314" y="1053"/>
                          <a:pt x="5138" y="1129"/>
                        </a:cubicBezTo>
                        <a:cubicBezTo>
                          <a:pt x="4963" y="1154"/>
                          <a:pt x="4762" y="1204"/>
                          <a:pt x="4562" y="1229"/>
                        </a:cubicBezTo>
                        <a:cubicBezTo>
                          <a:pt x="4462" y="1229"/>
                          <a:pt x="4336" y="1254"/>
                          <a:pt x="4236" y="1254"/>
                        </a:cubicBezTo>
                        <a:cubicBezTo>
                          <a:pt x="4136" y="1254"/>
                          <a:pt x="4035" y="1279"/>
                          <a:pt x="3910" y="1279"/>
                        </a:cubicBezTo>
                        <a:cubicBezTo>
                          <a:pt x="3865" y="1284"/>
                          <a:pt x="3821" y="1286"/>
                          <a:pt x="3777" y="1286"/>
                        </a:cubicBezTo>
                        <a:cubicBezTo>
                          <a:pt x="3603" y="1286"/>
                          <a:pt x="3439" y="1254"/>
                          <a:pt x="3259" y="1254"/>
                        </a:cubicBezTo>
                        <a:cubicBezTo>
                          <a:pt x="3033" y="1229"/>
                          <a:pt x="2807" y="1229"/>
                          <a:pt x="2607" y="1179"/>
                        </a:cubicBezTo>
                        <a:cubicBezTo>
                          <a:pt x="2482" y="1154"/>
                          <a:pt x="2381" y="1154"/>
                          <a:pt x="2281" y="1129"/>
                        </a:cubicBezTo>
                        <a:cubicBezTo>
                          <a:pt x="2181" y="1103"/>
                          <a:pt x="2081" y="1078"/>
                          <a:pt x="1955" y="1053"/>
                        </a:cubicBezTo>
                        <a:cubicBezTo>
                          <a:pt x="1755" y="1003"/>
                          <a:pt x="1579" y="928"/>
                          <a:pt x="1404" y="878"/>
                        </a:cubicBezTo>
                        <a:cubicBezTo>
                          <a:pt x="1228" y="803"/>
                          <a:pt x="1053" y="753"/>
                          <a:pt x="903" y="652"/>
                        </a:cubicBezTo>
                        <a:cubicBezTo>
                          <a:pt x="752" y="577"/>
                          <a:pt x="602" y="527"/>
                          <a:pt x="502" y="427"/>
                        </a:cubicBezTo>
                        <a:cubicBezTo>
                          <a:pt x="401" y="352"/>
                          <a:pt x="276" y="301"/>
                          <a:pt x="226" y="226"/>
                        </a:cubicBezTo>
                        <a:cubicBezTo>
                          <a:pt x="76" y="76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77" name="Google Shape;1077;p30"/>
                  <p:cNvSpPr/>
                  <p:nvPr/>
                </p:nvSpPr>
                <p:spPr>
                  <a:xfrm>
                    <a:off x="9485698" y="2968857"/>
                    <a:ext cx="14203" cy="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" h="1280" extrusionOk="0">
                        <a:moveTo>
                          <a:pt x="452" y="1"/>
                        </a:moveTo>
                        <a:cubicBezTo>
                          <a:pt x="301" y="1"/>
                          <a:pt x="201" y="26"/>
                          <a:pt x="126" y="51"/>
                        </a:cubicBezTo>
                        <a:cubicBezTo>
                          <a:pt x="26" y="76"/>
                          <a:pt x="0" y="76"/>
                          <a:pt x="0" y="76"/>
                        </a:cubicBezTo>
                        <a:cubicBezTo>
                          <a:pt x="0" y="76"/>
                          <a:pt x="26" y="101"/>
                          <a:pt x="101" y="126"/>
                        </a:cubicBezTo>
                        <a:cubicBezTo>
                          <a:pt x="176" y="151"/>
                          <a:pt x="301" y="176"/>
                          <a:pt x="401" y="252"/>
                        </a:cubicBezTo>
                        <a:cubicBezTo>
                          <a:pt x="477" y="277"/>
                          <a:pt x="527" y="302"/>
                          <a:pt x="602" y="327"/>
                        </a:cubicBezTo>
                        <a:cubicBezTo>
                          <a:pt x="652" y="352"/>
                          <a:pt x="727" y="402"/>
                          <a:pt x="802" y="427"/>
                        </a:cubicBezTo>
                        <a:cubicBezTo>
                          <a:pt x="953" y="477"/>
                          <a:pt x="1078" y="577"/>
                          <a:pt x="1229" y="653"/>
                        </a:cubicBezTo>
                        <a:cubicBezTo>
                          <a:pt x="1379" y="728"/>
                          <a:pt x="1529" y="803"/>
                          <a:pt x="1680" y="878"/>
                        </a:cubicBezTo>
                        <a:cubicBezTo>
                          <a:pt x="1830" y="953"/>
                          <a:pt x="1955" y="1029"/>
                          <a:pt x="2081" y="1079"/>
                        </a:cubicBezTo>
                        <a:cubicBezTo>
                          <a:pt x="2181" y="1129"/>
                          <a:pt x="2281" y="1179"/>
                          <a:pt x="2356" y="1229"/>
                        </a:cubicBezTo>
                        <a:cubicBezTo>
                          <a:pt x="2432" y="1254"/>
                          <a:pt x="2482" y="1279"/>
                          <a:pt x="2482" y="1279"/>
                        </a:cubicBezTo>
                        <a:cubicBezTo>
                          <a:pt x="2482" y="1279"/>
                          <a:pt x="2406" y="1104"/>
                          <a:pt x="2206" y="878"/>
                        </a:cubicBezTo>
                        <a:cubicBezTo>
                          <a:pt x="2131" y="778"/>
                          <a:pt x="2005" y="678"/>
                          <a:pt x="1880" y="577"/>
                        </a:cubicBezTo>
                        <a:cubicBezTo>
                          <a:pt x="1755" y="452"/>
                          <a:pt x="1579" y="377"/>
                          <a:pt x="1429" y="277"/>
                        </a:cubicBezTo>
                        <a:cubicBezTo>
                          <a:pt x="1254" y="201"/>
                          <a:pt x="1103" y="101"/>
                          <a:pt x="928" y="76"/>
                        </a:cubicBezTo>
                        <a:cubicBezTo>
                          <a:pt x="752" y="26"/>
                          <a:pt x="577" y="1"/>
                          <a:pt x="452" y="1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78" name="Google Shape;1078;p30"/>
                  <p:cNvSpPr/>
                  <p:nvPr/>
                </p:nvSpPr>
                <p:spPr>
                  <a:xfrm>
                    <a:off x="9610234" y="2963568"/>
                    <a:ext cx="13059" cy="120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2" h="2103" extrusionOk="0">
                        <a:moveTo>
                          <a:pt x="1890" y="0"/>
                        </a:moveTo>
                        <a:cubicBezTo>
                          <a:pt x="1842" y="0"/>
                          <a:pt x="1789" y="6"/>
                          <a:pt x="1730" y="23"/>
                        </a:cubicBezTo>
                        <a:cubicBezTo>
                          <a:pt x="1655" y="23"/>
                          <a:pt x="1580" y="48"/>
                          <a:pt x="1480" y="73"/>
                        </a:cubicBezTo>
                        <a:cubicBezTo>
                          <a:pt x="1379" y="73"/>
                          <a:pt x="1304" y="123"/>
                          <a:pt x="1204" y="173"/>
                        </a:cubicBezTo>
                        <a:cubicBezTo>
                          <a:pt x="1104" y="223"/>
                          <a:pt x="1003" y="248"/>
                          <a:pt x="928" y="323"/>
                        </a:cubicBezTo>
                        <a:cubicBezTo>
                          <a:pt x="828" y="399"/>
                          <a:pt x="753" y="474"/>
                          <a:pt x="653" y="549"/>
                        </a:cubicBezTo>
                        <a:cubicBezTo>
                          <a:pt x="577" y="624"/>
                          <a:pt x="527" y="699"/>
                          <a:pt x="452" y="800"/>
                        </a:cubicBezTo>
                        <a:cubicBezTo>
                          <a:pt x="377" y="875"/>
                          <a:pt x="327" y="975"/>
                          <a:pt x="277" y="1050"/>
                        </a:cubicBezTo>
                        <a:cubicBezTo>
                          <a:pt x="176" y="1226"/>
                          <a:pt x="126" y="1426"/>
                          <a:pt x="76" y="1577"/>
                        </a:cubicBezTo>
                        <a:cubicBezTo>
                          <a:pt x="26" y="1727"/>
                          <a:pt x="26" y="1852"/>
                          <a:pt x="1" y="1953"/>
                        </a:cubicBezTo>
                        <a:cubicBezTo>
                          <a:pt x="1" y="2053"/>
                          <a:pt x="1" y="2103"/>
                          <a:pt x="1" y="2103"/>
                        </a:cubicBezTo>
                        <a:cubicBezTo>
                          <a:pt x="1" y="2103"/>
                          <a:pt x="26" y="2053"/>
                          <a:pt x="76" y="1978"/>
                        </a:cubicBezTo>
                        <a:cubicBezTo>
                          <a:pt x="126" y="1902"/>
                          <a:pt x="201" y="1777"/>
                          <a:pt x="277" y="1677"/>
                        </a:cubicBezTo>
                        <a:cubicBezTo>
                          <a:pt x="327" y="1602"/>
                          <a:pt x="377" y="1552"/>
                          <a:pt x="427" y="1476"/>
                        </a:cubicBezTo>
                        <a:cubicBezTo>
                          <a:pt x="477" y="1401"/>
                          <a:pt x="527" y="1326"/>
                          <a:pt x="577" y="1251"/>
                        </a:cubicBezTo>
                        <a:cubicBezTo>
                          <a:pt x="653" y="1201"/>
                          <a:pt x="703" y="1100"/>
                          <a:pt x="753" y="1050"/>
                        </a:cubicBezTo>
                        <a:cubicBezTo>
                          <a:pt x="828" y="975"/>
                          <a:pt x="878" y="900"/>
                          <a:pt x="953" y="850"/>
                        </a:cubicBezTo>
                        <a:cubicBezTo>
                          <a:pt x="1104" y="724"/>
                          <a:pt x="1229" y="574"/>
                          <a:pt x="1379" y="499"/>
                        </a:cubicBezTo>
                        <a:cubicBezTo>
                          <a:pt x="1455" y="449"/>
                          <a:pt x="1530" y="374"/>
                          <a:pt x="1605" y="349"/>
                        </a:cubicBezTo>
                        <a:cubicBezTo>
                          <a:pt x="1680" y="323"/>
                          <a:pt x="1730" y="273"/>
                          <a:pt x="1805" y="248"/>
                        </a:cubicBezTo>
                        <a:cubicBezTo>
                          <a:pt x="1931" y="173"/>
                          <a:pt x="2056" y="148"/>
                          <a:pt x="2131" y="98"/>
                        </a:cubicBezTo>
                        <a:cubicBezTo>
                          <a:pt x="2232" y="73"/>
                          <a:pt x="2282" y="48"/>
                          <a:pt x="2282" y="48"/>
                        </a:cubicBezTo>
                        <a:cubicBezTo>
                          <a:pt x="2282" y="48"/>
                          <a:pt x="2232" y="23"/>
                          <a:pt x="2131" y="23"/>
                        </a:cubicBezTo>
                        <a:cubicBezTo>
                          <a:pt x="2064" y="23"/>
                          <a:pt x="1986" y="0"/>
                          <a:pt x="1890" y="0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79" name="Google Shape;1079;p30"/>
                  <p:cNvSpPr/>
                  <p:nvPr/>
                </p:nvSpPr>
                <p:spPr>
                  <a:xfrm>
                    <a:off x="9498321" y="2849202"/>
                    <a:ext cx="129660" cy="696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58" h="12179" extrusionOk="0">
                        <a:moveTo>
                          <a:pt x="10577" y="1"/>
                        </a:moveTo>
                        <a:lnTo>
                          <a:pt x="10577" y="1"/>
                        </a:lnTo>
                        <a:cubicBezTo>
                          <a:pt x="9675" y="778"/>
                          <a:pt x="8422" y="1154"/>
                          <a:pt x="7395" y="1755"/>
                        </a:cubicBezTo>
                        <a:cubicBezTo>
                          <a:pt x="7570" y="1454"/>
                          <a:pt x="7821" y="1103"/>
                          <a:pt x="7821" y="727"/>
                        </a:cubicBezTo>
                        <a:lnTo>
                          <a:pt x="7821" y="727"/>
                        </a:lnTo>
                        <a:cubicBezTo>
                          <a:pt x="6342" y="1003"/>
                          <a:pt x="3710" y="2557"/>
                          <a:pt x="2482" y="3409"/>
                        </a:cubicBezTo>
                        <a:cubicBezTo>
                          <a:pt x="853" y="4562"/>
                          <a:pt x="1" y="6542"/>
                          <a:pt x="1" y="8021"/>
                        </a:cubicBezTo>
                        <a:lnTo>
                          <a:pt x="552" y="7946"/>
                        </a:lnTo>
                        <a:cubicBezTo>
                          <a:pt x="885" y="9572"/>
                          <a:pt x="3004" y="9958"/>
                          <a:pt x="4777" y="9958"/>
                        </a:cubicBezTo>
                        <a:cubicBezTo>
                          <a:pt x="5408" y="9958"/>
                          <a:pt x="5995" y="9909"/>
                          <a:pt x="6442" y="9850"/>
                        </a:cubicBezTo>
                        <a:cubicBezTo>
                          <a:pt x="6091" y="9575"/>
                          <a:pt x="5640" y="9274"/>
                          <a:pt x="5239" y="9149"/>
                        </a:cubicBezTo>
                        <a:lnTo>
                          <a:pt x="5239" y="9149"/>
                        </a:lnTo>
                        <a:cubicBezTo>
                          <a:pt x="7896" y="9274"/>
                          <a:pt x="10101" y="10878"/>
                          <a:pt x="12507" y="11855"/>
                        </a:cubicBezTo>
                        <a:cubicBezTo>
                          <a:pt x="12582" y="10552"/>
                          <a:pt x="12282" y="9424"/>
                          <a:pt x="11405" y="8472"/>
                        </a:cubicBezTo>
                        <a:lnTo>
                          <a:pt x="11405" y="8472"/>
                        </a:lnTo>
                        <a:cubicBezTo>
                          <a:pt x="11755" y="8848"/>
                          <a:pt x="12282" y="9098"/>
                          <a:pt x="12733" y="9399"/>
                        </a:cubicBezTo>
                        <a:cubicBezTo>
                          <a:pt x="13786" y="10001"/>
                          <a:pt x="14788" y="10652"/>
                          <a:pt x="15866" y="11254"/>
                        </a:cubicBezTo>
                        <a:cubicBezTo>
                          <a:pt x="16985" y="11863"/>
                          <a:pt x="18197" y="12179"/>
                          <a:pt x="19452" y="12179"/>
                        </a:cubicBezTo>
                        <a:cubicBezTo>
                          <a:pt x="19799" y="12179"/>
                          <a:pt x="20150" y="12155"/>
                          <a:pt x="20502" y="12106"/>
                        </a:cubicBezTo>
                        <a:cubicBezTo>
                          <a:pt x="19725" y="11354"/>
                          <a:pt x="19299" y="10326"/>
                          <a:pt x="18648" y="9499"/>
                        </a:cubicBezTo>
                        <a:lnTo>
                          <a:pt x="18648" y="9499"/>
                        </a:lnTo>
                        <a:cubicBezTo>
                          <a:pt x="19299" y="9850"/>
                          <a:pt x="19675" y="10026"/>
                          <a:pt x="20377" y="10276"/>
                        </a:cubicBezTo>
                        <a:cubicBezTo>
                          <a:pt x="21029" y="10552"/>
                          <a:pt x="21981" y="10853"/>
                          <a:pt x="22608" y="11078"/>
                        </a:cubicBezTo>
                        <a:cubicBezTo>
                          <a:pt x="22658" y="10326"/>
                          <a:pt x="22382" y="9324"/>
                          <a:pt x="22056" y="8697"/>
                        </a:cubicBezTo>
                        <a:cubicBezTo>
                          <a:pt x="21505" y="7570"/>
                          <a:pt x="21029" y="6617"/>
                          <a:pt x="20252" y="5615"/>
                        </a:cubicBezTo>
                        <a:cubicBezTo>
                          <a:pt x="19425" y="4487"/>
                          <a:pt x="18146" y="3459"/>
                          <a:pt x="16943" y="2758"/>
                        </a:cubicBezTo>
                        <a:lnTo>
                          <a:pt x="16943" y="2758"/>
                        </a:lnTo>
                        <a:cubicBezTo>
                          <a:pt x="17520" y="2783"/>
                          <a:pt x="18096" y="3033"/>
                          <a:pt x="18648" y="3083"/>
                        </a:cubicBezTo>
                        <a:cubicBezTo>
                          <a:pt x="17595" y="2081"/>
                          <a:pt x="16668" y="1580"/>
                          <a:pt x="15339" y="1229"/>
                        </a:cubicBezTo>
                        <a:cubicBezTo>
                          <a:pt x="14277" y="946"/>
                          <a:pt x="13484" y="791"/>
                          <a:pt x="12739" y="791"/>
                        </a:cubicBezTo>
                        <a:cubicBezTo>
                          <a:pt x="11832" y="791"/>
                          <a:pt x="10995" y="1020"/>
                          <a:pt x="9826" y="1529"/>
                        </a:cubicBezTo>
                        <a:cubicBezTo>
                          <a:pt x="10026" y="1003"/>
                          <a:pt x="10502" y="552"/>
                          <a:pt x="10577" y="1"/>
                        </a:cubicBezTo>
                        <a:close/>
                      </a:path>
                    </a:pathLst>
                  </a:custGeom>
                  <a:solidFill>
                    <a:srgbClr val="6C341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1080" name="Google Shape;1080;p30"/>
                <p:cNvGrpSpPr/>
                <p:nvPr/>
              </p:nvGrpSpPr>
              <p:grpSpPr>
                <a:xfrm>
                  <a:off x="8685131" y="2688077"/>
                  <a:ext cx="103486" cy="223294"/>
                  <a:chOff x="9506681" y="2993852"/>
                  <a:chExt cx="103486" cy="223294"/>
                </a:xfrm>
              </p:grpSpPr>
              <p:sp>
                <p:nvSpPr>
                  <p:cNvPr id="1081" name="Google Shape;1081;p30"/>
                  <p:cNvSpPr/>
                  <p:nvPr/>
                </p:nvSpPr>
                <p:spPr>
                  <a:xfrm>
                    <a:off x="9511449" y="3021130"/>
                    <a:ext cx="25040" cy="946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70" h="27854" extrusionOk="0">
                        <a:moveTo>
                          <a:pt x="4612" y="0"/>
                        </a:moveTo>
                        <a:cubicBezTo>
                          <a:pt x="4061" y="1078"/>
                          <a:pt x="2707" y="19875"/>
                          <a:pt x="2256" y="20426"/>
                        </a:cubicBezTo>
                        <a:cubicBezTo>
                          <a:pt x="2006" y="20727"/>
                          <a:pt x="1504" y="21304"/>
                          <a:pt x="1204" y="21629"/>
                        </a:cubicBezTo>
                        <a:cubicBezTo>
                          <a:pt x="427" y="22482"/>
                          <a:pt x="1" y="23735"/>
                          <a:pt x="377" y="24913"/>
                        </a:cubicBezTo>
                        <a:cubicBezTo>
                          <a:pt x="778" y="26066"/>
                          <a:pt x="1955" y="26116"/>
                          <a:pt x="2757" y="26843"/>
                        </a:cubicBezTo>
                        <a:cubicBezTo>
                          <a:pt x="2996" y="27081"/>
                          <a:pt x="3218" y="27853"/>
                          <a:pt x="3537" y="27853"/>
                        </a:cubicBezTo>
                        <a:cubicBezTo>
                          <a:pt x="3621" y="27853"/>
                          <a:pt x="3711" y="27800"/>
                          <a:pt x="3810" y="27670"/>
                        </a:cubicBezTo>
                        <a:cubicBezTo>
                          <a:pt x="4061" y="27394"/>
                          <a:pt x="3785" y="26592"/>
                          <a:pt x="3710" y="26241"/>
                        </a:cubicBezTo>
                        <a:cubicBezTo>
                          <a:pt x="3559" y="25339"/>
                          <a:pt x="3234" y="23710"/>
                          <a:pt x="3710" y="22858"/>
                        </a:cubicBezTo>
                        <a:cubicBezTo>
                          <a:pt x="4300" y="23089"/>
                          <a:pt x="4518" y="25021"/>
                          <a:pt x="4989" y="25021"/>
                        </a:cubicBezTo>
                        <a:cubicBezTo>
                          <a:pt x="5078" y="25021"/>
                          <a:pt x="5177" y="24951"/>
                          <a:pt x="5289" y="24787"/>
                        </a:cubicBezTo>
                        <a:cubicBezTo>
                          <a:pt x="5214" y="23710"/>
                          <a:pt x="5264" y="22406"/>
                          <a:pt x="4637" y="21504"/>
                        </a:cubicBezTo>
                        <a:cubicBezTo>
                          <a:pt x="4186" y="20852"/>
                          <a:pt x="4086" y="20777"/>
                          <a:pt x="4086" y="19975"/>
                        </a:cubicBezTo>
                        <a:cubicBezTo>
                          <a:pt x="4111" y="19023"/>
                          <a:pt x="6667" y="6492"/>
                          <a:pt x="7369" y="1278"/>
                        </a:cubicBezTo>
                        <a:lnTo>
                          <a:pt x="4612" y="0"/>
                        </a:lnTo>
                        <a:close/>
                      </a:path>
                    </a:pathLst>
                  </a:custGeom>
                  <a:solidFill>
                    <a:srgbClr val="FED6C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82" name="Google Shape;1082;p30"/>
                  <p:cNvSpPr/>
                  <p:nvPr/>
                </p:nvSpPr>
                <p:spPr>
                  <a:xfrm>
                    <a:off x="9518094" y="3103160"/>
                    <a:ext cx="3751" cy="10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4" h="3084" extrusionOk="0">
                        <a:moveTo>
                          <a:pt x="0" y="1"/>
                        </a:moveTo>
                        <a:cubicBezTo>
                          <a:pt x="0" y="1"/>
                          <a:pt x="26" y="226"/>
                          <a:pt x="101" y="527"/>
                        </a:cubicBezTo>
                        <a:cubicBezTo>
                          <a:pt x="176" y="803"/>
                          <a:pt x="276" y="1204"/>
                          <a:pt x="427" y="1605"/>
                        </a:cubicBezTo>
                        <a:cubicBezTo>
                          <a:pt x="552" y="1981"/>
                          <a:pt x="727" y="2357"/>
                          <a:pt x="853" y="2632"/>
                        </a:cubicBezTo>
                        <a:cubicBezTo>
                          <a:pt x="978" y="2908"/>
                          <a:pt x="1103" y="3083"/>
                          <a:pt x="1103" y="3083"/>
                        </a:cubicBezTo>
                        <a:cubicBezTo>
                          <a:pt x="1103" y="3083"/>
                          <a:pt x="1078" y="2883"/>
                          <a:pt x="1003" y="2582"/>
                        </a:cubicBezTo>
                        <a:cubicBezTo>
                          <a:pt x="928" y="2281"/>
                          <a:pt x="828" y="1880"/>
                          <a:pt x="677" y="1504"/>
                        </a:cubicBezTo>
                        <a:cubicBezTo>
                          <a:pt x="552" y="1129"/>
                          <a:pt x="376" y="753"/>
                          <a:pt x="251" y="477"/>
                        </a:cubicBezTo>
                        <a:cubicBezTo>
                          <a:pt x="126" y="176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83" name="Google Shape;1083;p30"/>
                  <p:cNvSpPr/>
                  <p:nvPr/>
                </p:nvSpPr>
                <p:spPr>
                  <a:xfrm>
                    <a:off x="9515963" y="3104098"/>
                    <a:ext cx="1539" cy="58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" h="1730" extrusionOk="0">
                        <a:moveTo>
                          <a:pt x="151" y="0"/>
                        </a:moveTo>
                        <a:cubicBezTo>
                          <a:pt x="151" y="0"/>
                          <a:pt x="101" y="101"/>
                          <a:pt x="51" y="251"/>
                        </a:cubicBezTo>
                        <a:cubicBezTo>
                          <a:pt x="26" y="351"/>
                          <a:pt x="26" y="452"/>
                          <a:pt x="26" y="552"/>
                        </a:cubicBezTo>
                        <a:cubicBezTo>
                          <a:pt x="1" y="677"/>
                          <a:pt x="26" y="777"/>
                          <a:pt x="26" y="903"/>
                        </a:cubicBezTo>
                        <a:cubicBezTo>
                          <a:pt x="51" y="953"/>
                          <a:pt x="51" y="1003"/>
                          <a:pt x="76" y="1078"/>
                        </a:cubicBezTo>
                        <a:cubicBezTo>
                          <a:pt x="76" y="1128"/>
                          <a:pt x="101" y="1178"/>
                          <a:pt x="126" y="1228"/>
                        </a:cubicBezTo>
                        <a:cubicBezTo>
                          <a:pt x="151" y="1329"/>
                          <a:pt x="201" y="1429"/>
                          <a:pt x="252" y="1504"/>
                        </a:cubicBezTo>
                        <a:cubicBezTo>
                          <a:pt x="302" y="1579"/>
                          <a:pt x="352" y="1629"/>
                          <a:pt x="377" y="1680"/>
                        </a:cubicBezTo>
                        <a:cubicBezTo>
                          <a:pt x="427" y="1705"/>
                          <a:pt x="452" y="1730"/>
                          <a:pt x="452" y="1730"/>
                        </a:cubicBezTo>
                        <a:cubicBezTo>
                          <a:pt x="452" y="1730"/>
                          <a:pt x="427" y="1705"/>
                          <a:pt x="427" y="1655"/>
                        </a:cubicBezTo>
                        <a:cubicBezTo>
                          <a:pt x="427" y="1579"/>
                          <a:pt x="402" y="1529"/>
                          <a:pt x="402" y="1454"/>
                        </a:cubicBezTo>
                        <a:cubicBezTo>
                          <a:pt x="377" y="1404"/>
                          <a:pt x="377" y="1354"/>
                          <a:pt x="377" y="1304"/>
                        </a:cubicBezTo>
                        <a:cubicBezTo>
                          <a:pt x="352" y="1279"/>
                          <a:pt x="352" y="1228"/>
                          <a:pt x="352" y="1178"/>
                        </a:cubicBezTo>
                        <a:cubicBezTo>
                          <a:pt x="327" y="1078"/>
                          <a:pt x="327" y="978"/>
                          <a:pt x="302" y="853"/>
                        </a:cubicBezTo>
                        <a:cubicBezTo>
                          <a:pt x="277" y="752"/>
                          <a:pt x="277" y="652"/>
                          <a:pt x="252" y="552"/>
                        </a:cubicBezTo>
                        <a:cubicBezTo>
                          <a:pt x="252" y="452"/>
                          <a:pt x="226" y="351"/>
                          <a:pt x="201" y="276"/>
                        </a:cubicBezTo>
                        <a:cubicBezTo>
                          <a:pt x="176" y="101"/>
                          <a:pt x="151" y="0"/>
                          <a:pt x="151" y="0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84" name="Google Shape;1084;p30"/>
                  <p:cNvSpPr/>
                  <p:nvPr/>
                </p:nvSpPr>
                <p:spPr>
                  <a:xfrm>
                    <a:off x="9513665" y="3102820"/>
                    <a:ext cx="1111" cy="5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" h="1605" extrusionOk="0">
                        <a:moveTo>
                          <a:pt x="226" y="0"/>
                        </a:moveTo>
                        <a:cubicBezTo>
                          <a:pt x="226" y="0"/>
                          <a:pt x="151" y="101"/>
                          <a:pt x="100" y="226"/>
                        </a:cubicBezTo>
                        <a:cubicBezTo>
                          <a:pt x="75" y="301"/>
                          <a:pt x="25" y="401"/>
                          <a:pt x="25" y="502"/>
                        </a:cubicBezTo>
                        <a:cubicBezTo>
                          <a:pt x="0" y="602"/>
                          <a:pt x="0" y="702"/>
                          <a:pt x="0" y="828"/>
                        </a:cubicBezTo>
                        <a:cubicBezTo>
                          <a:pt x="25" y="928"/>
                          <a:pt x="25" y="1028"/>
                          <a:pt x="50" y="1128"/>
                        </a:cubicBezTo>
                        <a:cubicBezTo>
                          <a:pt x="75" y="1229"/>
                          <a:pt x="126" y="1329"/>
                          <a:pt x="176" y="1379"/>
                        </a:cubicBezTo>
                        <a:cubicBezTo>
                          <a:pt x="251" y="1529"/>
                          <a:pt x="326" y="1604"/>
                          <a:pt x="326" y="1604"/>
                        </a:cubicBezTo>
                        <a:cubicBezTo>
                          <a:pt x="326" y="1604"/>
                          <a:pt x="326" y="1504"/>
                          <a:pt x="326" y="1354"/>
                        </a:cubicBezTo>
                        <a:cubicBezTo>
                          <a:pt x="301" y="1304"/>
                          <a:pt x="301" y="1279"/>
                          <a:pt x="301" y="1229"/>
                        </a:cubicBezTo>
                        <a:cubicBezTo>
                          <a:pt x="301" y="1178"/>
                          <a:pt x="301" y="1128"/>
                          <a:pt x="301" y="1103"/>
                        </a:cubicBezTo>
                        <a:cubicBezTo>
                          <a:pt x="301" y="1003"/>
                          <a:pt x="276" y="903"/>
                          <a:pt x="276" y="802"/>
                        </a:cubicBezTo>
                        <a:cubicBezTo>
                          <a:pt x="276" y="702"/>
                          <a:pt x="276" y="627"/>
                          <a:pt x="251" y="527"/>
                        </a:cubicBezTo>
                        <a:cubicBezTo>
                          <a:pt x="251" y="477"/>
                          <a:pt x="251" y="427"/>
                          <a:pt x="251" y="401"/>
                        </a:cubicBezTo>
                        <a:cubicBezTo>
                          <a:pt x="251" y="351"/>
                          <a:pt x="251" y="301"/>
                          <a:pt x="251" y="276"/>
                        </a:cubicBezTo>
                        <a:cubicBezTo>
                          <a:pt x="251" y="101"/>
                          <a:pt x="226" y="0"/>
                          <a:pt x="226" y="0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85" name="Google Shape;1085;p30"/>
                  <p:cNvSpPr/>
                  <p:nvPr/>
                </p:nvSpPr>
                <p:spPr>
                  <a:xfrm>
                    <a:off x="9531553" y="3130588"/>
                    <a:ext cx="9710" cy="492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8" h="14488" extrusionOk="0">
                        <a:moveTo>
                          <a:pt x="2858" y="1"/>
                        </a:moveTo>
                        <a:lnTo>
                          <a:pt x="527" y="778"/>
                        </a:lnTo>
                        <a:cubicBezTo>
                          <a:pt x="527" y="778"/>
                          <a:pt x="201" y="5189"/>
                          <a:pt x="76" y="7795"/>
                        </a:cubicBezTo>
                        <a:cubicBezTo>
                          <a:pt x="0" y="9124"/>
                          <a:pt x="101" y="12031"/>
                          <a:pt x="226" y="14487"/>
                        </a:cubicBezTo>
                        <a:cubicBezTo>
                          <a:pt x="978" y="14487"/>
                          <a:pt x="1730" y="14462"/>
                          <a:pt x="2482" y="14412"/>
                        </a:cubicBezTo>
                        <a:lnTo>
                          <a:pt x="2858" y="1279"/>
                        </a:lnTo>
                        <a:lnTo>
                          <a:pt x="2858" y="1"/>
                        </a:lnTo>
                        <a:close/>
                      </a:path>
                    </a:pathLst>
                  </a:custGeom>
                  <a:solidFill>
                    <a:srgbClr val="FED6C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86" name="Google Shape;1086;p30"/>
                  <p:cNvSpPr/>
                  <p:nvPr/>
                </p:nvSpPr>
                <p:spPr>
                  <a:xfrm>
                    <a:off x="9532317" y="3179571"/>
                    <a:ext cx="7668" cy="23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7" h="6801" extrusionOk="0">
                        <a:moveTo>
                          <a:pt x="2257" y="0"/>
                        </a:moveTo>
                        <a:cubicBezTo>
                          <a:pt x="1505" y="50"/>
                          <a:pt x="753" y="75"/>
                          <a:pt x="1" y="75"/>
                        </a:cubicBezTo>
                        <a:cubicBezTo>
                          <a:pt x="101" y="2331"/>
                          <a:pt x="227" y="6191"/>
                          <a:pt x="227" y="6191"/>
                        </a:cubicBezTo>
                        <a:cubicBezTo>
                          <a:pt x="227" y="6191"/>
                          <a:pt x="1033" y="6800"/>
                          <a:pt x="1461" y="6800"/>
                        </a:cubicBezTo>
                        <a:cubicBezTo>
                          <a:pt x="1516" y="6800"/>
                          <a:pt x="1565" y="6790"/>
                          <a:pt x="1605" y="6767"/>
                        </a:cubicBezTo>
                        <a:cubicBezTo>
                          <a:pt x="1981" y="6566"/>
                          <a:pt x="2156" y="5288"/>
                          <a:pt x="2156" y="5288"/>
                        </a:cubicBezTo>
                        <a:lnTo>
                          <a:pt x="225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87" name="Google Shape;1087;p30"/>
                  <p:cNvSpPr/>
                  <p:nvPr/>
                </p:nvSpPr>
                <p:spPr>
                  <a:xfrm>
                    <a:off x="9507106" y="3212022"/>
                    <a:ext cx="34573" cy="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76" h="1508" extrusionOk="0">
                        <a:moveTo>
                          <a:pt x="10126" y="1"/>
                        </a:moveTo>
                        <a:cubicBezTo>
                          <a:pt x="9424" y="176"/>
                          <a:pt x="8747" y="452"/>
                          <a:pt x="8020" y="527"/>
                        </a:cubicBezTo>
                        <a:cubicBezTo>
                          <a:pt x="7444" y="602"/>
                          <a:pt x="6868" y="653"/>
                          <a:pt x="6316" y="728"/>
                        </a:cubicBezTo>
                        <a:cubicBezTo>
                          <a:pt x="4211" y="928"/>
                          <a:pt x="2106" y="1129"/>
                          <a:pt x="0" y="1229"/>
                        </a:cubicBezTo>
                        <a:cubicBezTo>
                          <a:pt x="211" y="1478"/>
                          <a:pt x="686" y="1508"/>
                          <a:pt x="1066" y="1508"/>
                        </a:cubicBezTo>
                        <a:cubicBezTo>
                          <a:pt x="1182" y="1508"/>
                          <a:pt x="1290" y="1505"/>
                          <a:pt x="1379" y="1505"/>
                        </a:cubicBezTo>
                        <a:cubicBezTo>
                          <a:pt x="3710" y="1505"/>
                          <a:pt x="6091" y="1129"/>
                          <a:pt x="8447" y="978"/>
                        </a:cubicBezTo>
                        <a:cubicBezTo>
                          <a:pt x="8797" y="953"/>
                          <a:pt x="9750" y="1029"/>
                          <a:pt x="10051" y="753"/>
                        </a:cubicBezTo>
                        <a:cubicBezTo>
                          <a:pt x="10176" y="602"/>
                          <a:pt x="10151" y="252"/>
                          <a:pt x="10126" y="1"/>
                        </a:cubicBezTo>
                        <a:close/>
                      </a:path>
                    </a:pathLst>
                  </a:custGeom>
                  <a:solidFill>
                    <a:srgbClr val="BBBBB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88" name="Google Shape;1088;p30"/>
                  <p:cNvSpPr/>
                  <p:nvPr/>
                </p:nvSpPr>
                <p:spPr>
                  <a:xfrm>
                    <a:off x="9536664" y="3206486"/>
                    <a:ext cx="4940" cy="69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4" h="2057" extrusionOk="0">
                        <a:moveTo>
                          <a:pt x="1454" y="1"/>
                        </a:moveTo>
                        <a:lnTo>
                          <a:pt x="1454" y="1"/>
                        </a:lnTo>
                        <a:cubicBezTo>
                          <a:pt x="652" y="327"/>
                          <a:pt x="50" y="1179"/>
                          <a:pt x="0" y="2056"/>
                        </a:cubicBezTo>
                        <a:cubicBezTo>
                          <a:pt x="476" y="1931"/>
                          <a:pt x="953" y="1755"/>
                          <a:pt x="1429" y="1630"/>
                        </a:cubicBezTo>
                        <a:cubicBezTo>
                          <a:pt x="1429" y="1605"/>
                          <a:pt x="1429" y="1580"/>
                          <a:pt x="1429" y="1530"/>
                        </a:cubicBezTo>
                        <a:cubicBezTo>
                          <a:pt x="1429" y="1028"/>
                          <a:pt x="1429" y="502"/>
                          <a:pt x="1454" y="1"/>
                        </a:cubicBezTo>
                        <a:close/>
                      </a:path>
                    </a:pathLst>
                  </a:custGeom>
                  <a:solidFill>
                    <a:srgbClr val="EBF9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89" name="Google Shape;1089;p30"/>
                  <p:cNvSpPr/>
                  <p:nvPr/>
                </p:nvSpPr>
                <p:spPr>
                  <a:xfrm>
                    <a:off x="9506681" y="3207764"/>
                    <a:ext cx="11072" cy="8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59" h="2483" extrusionOk="0">
                        <a:moveTo>
                          <a:pt x="2632" y="1"/>
                        </a:moveTo>
                        <a:cubicBezTo>
                          <a:pt x="2256" y="126"/>
                          <a:pt x="1880" y="226"/>
                          <a:pt x="1529" y="302"/>
                        </a:cubicBezTo>
                        <a:cubicBezTo>
                          <a:pt x="501" y="552"/>
                          <a:pt x="0" y="1580"/>
                          <a:pt x="25" y="2206"/>
                        </a:cubicBezTo>
                        <a:cubicBezTo>
                          <a:pt x="25" y="2307"/>
                          <a:pt x="50" y="2407"/>
                          <a:pt x="125" y="2482"/>
                        </a:cubicBezTo>
                        <a:cubicBezTo>
                          <a:pt x="1078" y="2432"/>
                          <a:pt x="2055" y="2357"/>
                          <a:pt x="3008" y="2282"/>
                        </a:cubicBezTo>
                        <a:cubicBezTo>
                          <a:pt x="3258" y="1655"/>
                          <a:pt x="3008" y="602"/>
                          <a:pt x="2732" y="151"/>
                        </a:cubicBezTo>
                        <a:cubicBezTo>
                          <a:pt x="2707" y="101"/>
                          <a:pt x="2682" y="51"/>
                          <a:pt x="2632" y="1"/>
                        </a:cubicBezTo>
                        <a:close/>
                      </a:path>
                    </a:pathLst>
                  </a:custGeom>
                  <a:solidFill>
                    <a:srgbClr val="EBF9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90" name="Google Shape;1090;p30"/>
                  <p:cNvSpPr/>
                  <p:nvPr/>
                </p:nvSpPr>
                <p:spPr>
                  <a:xfrm>
                    <a:off x="9516816" y="3196945"/>
                    <a:ext cx="25209" cy="185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20" h="5465" extrusionOk="0">
                        <a:moveTo>
                          <a:pt x="7419" y="1"/>
                        </a:moveTo>
                        <a:lnTo>
                          <a:pt x="4863" y="26"/>
                        </a:lnTo>
                        <a:cubicBezTo>
                          <a:pt x="4587" y="928"/>
                          <a:pt x="4161" y="2056"/>
                          <a:pt x="3409" y="2607"/>
                        </a:cubicBezTo>
                        <a:cubicBezTo>
                          <a:pt x="2381" y="3334"/>
                          <a:pt x="1128" y="3460"/>
                          <a:pt x="1" y="3911"/>
                        </a:cubicBezTo>
                        <a:cubicBezTo>
                          <a:pt x="126" y="4412"/>
                          <a:pt x="201" y="5038"/>
                          <a:pt x="26" y="5465"/>
                        </a:cubicBezTo>
                        <a:cubicBezTo>
                          <a:pt x="1178" y="5364"/>
                          <a:pt x="2331" y="5264"/>
                          <a:pt x="3459" y="5164"/>
                        </a:cubicBezTo>
                        <a:cubicBezTo>
                          <a:pt x="4011" y="5089"/>
                          <a:pt x="4587" y="5038"/>
                          <a:pt x="5163" y="4963"/>
                        </a:cubicBezTo>
                        <a:cubicBezTo>
                          <a:pt x="5389" y="4938"/>
                          <a:pt x="5615" y="4913"/>
                          <a:pt x="5840" y="4863"/>
                        </a:cubicBezTo>
                        <a:cubicBezTo>
                          <a:pt x="5890" y="3986"/>
                          <a:pt x="6492" y="3134"/>
                          <a:pt x="7294" y="2808"/>
                        </a:cubicBezTo>
                        <a:cubicBezTo>
                          <a:pt x="7294" y="1856"/>
                          <a:pt x="7319" y="903"/>
                          <a:pt x="7419" y="1"/>
                        </a:cubicBezTo>
                        <a:close/>
                      </a:path>
                    </a:pathLst>
                  </a:custGeom>
                  <a:solidFill>
                    <a:srgbClr val="C22A2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91" name="Google Shape;1091;p30"/>
                  <p:cNvSpPr/>
                  <p:nvPr/>
                </p:nvSpPr>
                <p:spPr>
                  <a:xfrm>
                    <a:off x="9515623" y="3197030"/>
                    <a:ext cx="17715" cy="132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14" h="3886" extrusionOk="0">
                        <a:moveTo>
                          <a:pt x="5214" y="1"/>
                        </a:moveTo>
                        <a:lnTo>
                          <a:pt x="4036" y="26"/>
                        </a:lnTo>
                        <a:cubicBezTo>
                          <a:pt x="3509" y="1605"/>
                          <a:pt x="3008" y="2156"/>
                          <a:pt x="1605" y="2633"/>
                        </a:cubicBezTo>
                        <a:cubicBezTo>
                          <a:pt x="1103" y="2808"/>
                          <a:pt x="552" y="2983"/>
                          <a:pt x="1" y="3159"/>
                        </a:cubicBezTo>
                        <a:cubicBezTo>
                          <a:pt x="51" y="3209"/>
                          <a:pt x="76" y="3259"/>
                          <a:pt x="101" y="3309"/>
                        </a:cubicBezTo>
                        <a:cubicBezTo>
                          <a:pt x="201" y="3435"/>
                          <a:pt x="276" y="3660"/>
                          <a:pt x="352" y="3886"/>
                        </a:cubicBezTo>
                        <a:cubicBezTo>
                          <a:pt x="1479" y="3435"/>
                          <a:pt x="2732" y="3309"/>
                          <a:pt x="3760" y="2582"/>
                        </a:cubicBezTo>
                        <a:cubicBezTo>
                          <a:pt x="4512" y="2031"/>
                          <a:pt x="4938" y="903"/>
                          <a:pt x="5214" y="1"/>
                        </a:cubicBezTo>
                        <a:close/>
                      </a:path>
                    </a:pathLst>
                  </a:custGeom>
                  <a:solidFill>
                    <a:srgbClr val="AF1E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92" name="Google Shape;1092;p30"/>
                  <p:cNvSpPr/>
                  <p:nvPr/>
                </p:nvSpPr>
                <p:spPr>
                  <a:xfrm>
                    <a:off x="9533340" y="3198682"/>
                    <a:ext cx="5881" cy="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1" h="1843" extrusionOk="0">
                        <a:moveTo>
                          <a:pt x="884" y="1"/>
                        </a:moveTo>
                        <a:cubicBezTo>
                          <a:pt x="805" y="1"/>
                          <a:pt x="733" y="13"/>
                          <a:pt x="677" y="41"/>
                        </a:cubicBezTo>
                        <a:cubicBezTo>
                          <a:pt x="502" y="141"/>
                          <a:pt x="352" y="392"/>
                          <a:pt x="251" y="568"/>
                        </a:cubicBezTo>
                        <a:cubicBezTo>
                          <a:pt x="1" y="969"/>
                          <a:pt x="51" y="1470"/>
                          <a:pt x="502" y="1746"/>
                        </a:cubicBezTo>
                        <a:cubicBezTo>
                          <a:pt x="624" y="1812"/>
                          <a:pt x="743" y="1842"/>
                          <a:pt x="855" y="1842"/>
                        </a:cubicBezTo>
                        <a:cubicBezTo>
                          <a:pt x="1248" y="1842"/>
                          <a:pt x="1557" y="1478"/>
                          <a:pt x="1655" y="1069"/>
                        </a:cubicBezTo>
                        <a:cubicBezTo>
                          <a:pt x="1705" y="818"/>
                          <a:pt x="1730" y="517"/>
                          <a:pt x="1580" y="292"/>
                        </a:cubicBezTo>
                        <a:cubicBezTo>
                          <a:pt x="1555" y="267"/>
                          <a:pt x="1530" y="242"/>
                          <a:pt x="1479" y="192"/>
                        </a:cubicBezTo>
                        <a:cubicBezTo>
                          <a:pt x="1335" y="83"/>
                          <a:pt x="1086" y="1"/>
                          <a:pt x="884" y="1"/>
                        </a:cubicBezTo>
                        <a:close/>
                      </a:path>
                    </a:pathLst>
                  </a:custGeom>
                  <a:solidFill>
                    <a:srgbClr val="EBF9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93" name="Google Shape;1093;p30"/>
                  <p:cNvSpPr/>
                  <p:nvPr/>
                </p:nvSpPr>
                <p:spPr>
                  <a:xfrm>
                    <a:off x="9518862" y="3207077"/>
                    <a:ext cx="2045" cy="18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2" h="554" extrusionOk="0">
                        <a:moveTo>
                          <a:pt x="167" y="0"/>
                        </a:moveTo>
                        <a:cubicBezTo>
                          <a:pt x="136" y="0"/>
                          <a:pt x="104" y="8"/>
                          <a:pt x="75" y="27"/>
                        </a:cubicBezTo>
                        <a:cubicBezTo>
                          <a:pt x="25" y="78"/>
                          <a:pt x="0" y="178"/>
                          <a:pt x="50" y="228"/>
                        </a:cubicBezTo>
                        <a:cubicBezTo>
                          <a:pt x="125" y="328"/>
                          <a:pt x="251" y="428"/>
                          <a:pt x="351" y="504"/>
                        </a:cubicBezTo>
                        <a:cubicBezTo>
                          <a:pt x="376" y="529"/>
                          <a:pt x="426" y="554"/>
                          <a:pt x="451" y="554"/>
                        </a:cubicBezTo>
                        <a:cubicBezTo>
                          <a:pt x="501" y="554"/>
                          <a:pt x="526" y="529"/>
                          <a:pt x="576" y="479"/>
                        </a:cubicBezTo>
                        <a:cubicBezTo>
                          <a:pt x="602" y="428"/>
                          <a:pt x="602" y="328"/>
                          <a:pt x="526" y="278"/>
                        </a:cubicBezTo>
                        <a:cubicBezTo>
                          <a:pt x="451" y="228"/>
                          <a:pt x="351" y="128"/>
                          <a:pt x="276" y="52"/>
                        </a:cubicBezTo>
                        <a:cubicBezTo>
                          <a:pt x="260" y="21"/>
                          <a:pt x="216" y="0"/>
                          <a:pt x="167" y="0"/>
                        </a:cubicBezTo>
                        <a:close/>
                      </a:path>
                    </a:pathLst>
                  </a:custGeom>
                  <a:solidFill>
                    <a:srgbClr val="F7F7F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94" name="Google Shape;1094;p30"/>
                  <p:cNvSpPr/>
                  <p:nvPr/>
                </p:nvSpPr>
                <p:spPr>
                  <a:xfrm>
                    <a:off x="9522097" y="3205728"/>
                    <a:ext cx="2643" cy="2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" h="600" extrusionOk="0">
                        <a:moveTo>
                          <a:pt x="162" y="1"/>
                        </a:moveTo>
                        <a:cubicBezTo>
                          <a:pt x="121" y="1"/>
                          <a:pt x="78" y="21"/>
                          <a:pt x="51" y="48"/>
                        </a:cubicBezTo>
                        <a:cubicBezTo>
                          <a:pt x="0" y="124"/>
                          <a:pt x="0" y="199"/>
                          <a:pt x="76" y="274"/>
                        </a:cubicBezTo>
                        <a:cubicBezTo>
                          <a:pt x="226" y="374"/>
                          <a:pt x="351" y="500"/>
                          <a:pt x="552" y="575"/>
                        </a:cubicBezTo>
                        <a:cubicBezTo>
                          <a:pt x="552" y="600"/>
                          <a:pt x="577" y="600"/>
                          <a:pt x="602" y="600"/>
                        </a:cubicBezTo>
                        <a:cubicBezTo>
                          <a:pt x="652" y="600"/>
                          <a:pt x="702" y="550"/>
                          <a:pt x="727" y="500"/>
                        </a:cubicBezTo>
                        <a:cubicBezTo>
                          <a:pt x="777" y="424"/>
                          <a:pt x="727" y="349"/>
                          <a:pt x="652" y="324"/>
                        </a:cubicBezTo>
                        <a:cubicBezTo>
                          <a:pt x="527" y="249"/>
                          <a:pt x="401" y="149"/>
                          <a:pt x="251" y="48"/>
                        </a:cubicBezTo>
                        <a:cubicBezTo>
                          <a:pt x="228" y="15"/>
                          <a:pt x="196" y="1"/>
                          <a:pt x="162" y="1"/>
                        </a:cubicBezTo>
                        <a:close/>
                      </a:path>
                    </a:pathLst>
                  </a:custGeom>
                  <a:solidFill>
                    <a:srgbClr val="F7F7F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95" name="Google Shape;1095;p30"/>
                  <p:cNvSpPr/>
                  <p:nvPr/>
                </p:nvSpPr>
                <p:spPr>
                  <a:xfrm>
                    <a:off x="9526356" y="3203386"/>
                    <a:ext cx="2643" cy="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" h="512" extrusionOk="0">
                        <a:moveTo>
                          <a:pt x="162" y="1"/>
                        </a:moveTo>
                        <a:cubicBezTo>
                          <a:pt x="121" y="1"/>
                          <a:pt x="78" y="19"/>
                          <a:pt x="51" y="61"/>
                        </a:cubicBezTo>
                        <a:cubicBezTo>
                          <a:pt x="1" y="136"/>
                          <a:pt x="26" y="211"/>
                          <a:pt x="101" y="261"/>
                        </a:cubicBezTo>
                        <a:cubicBezTo>
                          <a:pt x="251" y="362"/>
                          <a:pt x="402" y="462"/>
                          <a:pt x="577" y="512"/>
                        </a:cubicBezTo>
                        <a:lnTo>
                          <a:pt x="627" y="512"/>
                        </a:lnTo>
                        <a:cubicBezTo>
                          <a:pt x="677" y="512"/>
                          <a:pt x="727" y="487"/>
                          <a:pt x="752" y="412"/>
                        </a:cubicBezTo>
                        <a:cubicBezTo>
                          <a:pt x="778" y="336"/>
                          <a:pt x="727" y="261"/>
                          <a:pt x="652" y="236"/>
                        </a:cubicBezTo>
                        <a:cubicBezTo>
                          <a:pt x="527" y="186"/>
                          <a:pt x="402" y="111"/>
                          <a:pt x="251" y="36"/>
                        </a:cubicBezTo>
                        <a:cubicBezTo>
                          <a:pt x="229" y="13"/>
                          <a:pt x="196" y="1"/>
                          <a:pt x="162" y="1"/>
                        </a:cubicBezTo>
                        <a:close/>
                      </a:path>
                    </a:pathLst>
                  </a:custGeom>
                  <a:solidFill>
                    <a:srgbClr val="F7F7F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96" name="Google Shape;1096;p30"/>
                  <p:cNvSpPr/>
                  <p:nvPr/>
                </p:nvSpPr>
                <p:spPr>
                  <a:xfrm>
                    <a:off x="9561791" y="3130588"/>
                    <a:ext cx="9795" cy="492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3" h="14488" extrusionOk="0">
                        <a:moveTo>
                          <a:pt x="1" y="1"/>
                        </a:moveTo>
                        <a:lnTo>
                          <a:pt x="1" y="1279"/>
                        </a:lnTo>
                        <a:lnTo>
                          <a:pt x="402" y="14412"/>
                        </a:lnTo>
                        <a:cubicBezTo>
                          <a:pt x="1154" y="14462"/>
                          <a:pt x="1905" y="14487"/>
                          <a:pt x="2657" y="14487"/>
                        </a:cubicBezTo>
                        <a:cubicBezTo>
                          <a:pt x="2758" y="12031"/>
                          <a:pt x="2883" y="9124"/>
                          <a:pt x="2808" y="7795"/>
                        </a:cubicBezTo>
                        <a:cubicBezTo>
                          <a:pt x="2682" y="5189"/>
                          <a:pt x="2357" y="778"/>
                          <a:pt x="2357" y="778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FED6C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97" name="Google Shape;1097;p30"/>
                  <p:cNvSpPr/>
                  <p:nvPr/>
                </p:nvSpPr>
                <p:spPr>
                  <a:xfrm>
                    <a:off x="9563154" y="3179571"/>
                    <a:ext cx="7668" cy="23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7" h="6801" extrusionOk="0">
                        <a:moveTo>
                          <a:pt x="1" y="0"/>
                        </a:moveTo>
                        <a:lnTo>
                          <a:pt x="101" y="5288"/>
                        </a:lnTo>
                        <a:cubicBezTo>
                          <a:pt x="101" y="5288"/>
                          <a:pt x="276" y="6566"/>
                          <a:pt x="627" y="6767"/>
                        </a:cubicBezTo>
                        <a:cubicBezTo>
                          <a:pt x="670" y="6790"/>
                          <a:pt x="722" y="6800"/>
                          <a:pt x="779" y="6800"/>
                        </a:cubicBezTo>
                        <a:cubicBezTo>
                          <a:pt x="1225" y="6800"/>
                          <a:pt x="2031" y="6191"/>
                          <a:pt x="2031" y="6191"/>
                        </a:cubicBezTo>
                        <a:cubicBezTo>
                          <a:pt x="2031" y="6191"/>
                          <a:pt x="2156" y="2331"/>
                          <a:pt x="2256" y="75"/>
                        </a:cubicBezTo>
                        <a:cubicBezTo>
                          <a:pt x="1504" y="75"/>
                          <a:pt x="753" y="5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98" name="Google Shape;1098;p30"/>
                  <p:cNvSpPr/>
                  <p:nvPr/>
                </p:nvSpPr>
                <p:spPr>
                  <a:xfrm>
                    <a:off x="9561451" y="3212022"/>
                    <a:ext cx="34573" cy="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76" h="1508" extrusionOk="0">
                        <a:moveTo>
                          <a:pt x="25" y="1"/>
                        </a:moveTo>
                        <a:cubicBezTo>
                          <a:pt x="25" y="252"/>
                          <a:pt x="0" y="602"/>
                          <a:pt x="126" y="753"/>
                        </a:cubicBezTo>
                        <a:cubicBezTo>
                          <a:pt x="401" y="1029"/>
                          <a:pt x="1379" y="953"/>
                          <a:pt x="1730" y="978"/>
                        </a:cubicBezTo>
                        <a:cubicBezTo>
                          <a:pt x="4061" y="1129"/>
                          <a:pt x="6442" y="1505"/>
                          <a:pt x="8797" y="1505"/>
                        </a:cubicBezTo>
                        <a:cubicBezTo>
                          <a:pt x="8880" y="1505"/>
                          <a:pt x="8985" y="1508"/>
                          <a:pt x="9100" y="1508"/>
                        </a:cubicBezTo>
                        <a:cubicBezTo>
                          <a:pt x="9476" y="1508"/>
                          <a:pt x="9965" y="1478"/>
                          <a:pt x="10176" y="1229"/>
                        </a:cubicBezTo>
                        <a:cubicBezTo>
                          <a:pt x="8071" y="1129"/>
                          <a:pt x="5940" y="928"/>
                          <a:pt x="3835" y="728"/>
                        </a:cubicBezTo>
                        <a:cubicBezTo>
                          <a:pt x="3284" y="653"/>
                          <a:pt x="2707" y="602"/>
                          <a:pt x="2131" y="527"/>
                        </a:cubicBezTo>
                        <a:cubicBezTo>
                          <a:pt x="1404" y="452"/>
                          <a:pt x="727" y="176"/>
                          <a:pt x="25" y="1"/>
                        </a:cubicBezTo>
                        <a:close/>
                      </a:path>
                    </a:pathLst>
                  </a:custGeom>
                  <a:solidFill>
                    <a:srgbClr val="BBBBB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099" name="Google Shape;1099;p30"/>
                  <p:cNvSpPr/>
                  <p:nvPr/>
                </p:nvSpPr>
                <p:spPr>
                  <a:xfrm>
                    <a:off x="9561536" y="3206486"/>
                    <a:ext cx="4943" cy="69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5" h="2057" extrusionOk="0">
                        <a:moveTo>
                          <a:pt x="0" y="1"/>
                        </a:moveTo>
                        <a:cubicBezTo>
                          <a:pt x="0" y="502"/>
                          <a:pt x="26" y="1028"/>
                          <a:pt x="26" y="1530"/>
                        </a:cubicBezTo>
                        <a:cubicBezTo>
                          <a:pt x="26" y="1580"/>
                          <a:pt x="0" y="1605"/>
                          <a:pt x="0" y="1630"/>
                        </a:cubicBezTo>
                        <a:cubicBezTo>
                          <a:pt x="502" y="1755"/>
                          <a:pt x="978" y="1931"/>
                          <a:pt x="1454" y="2056"/>
                        </a:cubicBezTo>
                        <a:cubicBezTo>
                          <a:pt x="1404" y="1179"/>
                          <a:pt x="803" y="327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EBF9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00" name="Google Shape;1100;p30"/>
                  <p:cNvSpPr/>
                  <p:nvPr/>
                </p:nvSpPr>
                <p:spPr>
                  <a:xfrm>
                    <a:off x="9585388" y="3207764"/>
                    <a:ext cx="11072" cy="8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59" h="2483" extrusionOk="0">
                        <a:moveTo>
                          <a:pt x="602" y="1"/>
                        </a:moveTo>
                        <a:cubicBezTo>
                          <a:pt x="577" y="51"/>
                          <a:pt x="551" y="101"/>
                          <a:pt x="526" y="151"/>
                        </a:cubicBezTo>
                        <a:cubicBezTo>
                          <a:pt x="226" y="602"/>
                          <a:pt x="0" y="1655"/>
                          <a:pt x="226" y="2282"/>
                        </a:cubicBezTo>
                        <a:cubicBezTo>
                          <a:pt x="1203" y="2357"/>
                          <a:pt x="2155" y="2432"/>
                          <a:pt x="3133" y="2482"/>
                        </a:cubicBezTo>
                        <a:cubicBezTo>
                          <a:pt x="3183" y="2407"/>
                          <a:pt x="3233" y="2307"/>
                          <a:pt x="3233" y="2206"/>
                        </a:cubicBezTo>
                        <a:cubicBezTo>
                          <a:pt x="3258" y="1580"/>
                          <a:pt x="2757" y="552"/>
                          <a:pt x="1729" y="302"/>
                        </a:cubicBezTo>
                        <a:cubicBezTo>
                          <a:pt x="1379" y="226"/>
                          <a:pt x="978" y="126"/>
                          <a:pt x="602" y="1"/>
                        </a:cubicBezTo>
                        <a:close/>
                      </a:path>
                    </a:pathLst>
                  </a:custGeom>
                  <a:solidFill>
                    <a:srgbClr val="EBF9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01" name="Google Shape;1101;p30"/>
                  <p:cNvSpPr/>
                  <p:nvPr/>
                </p:nvSpPr>
                <p:spPr>
                  <a:xfrm>
                    <a:off x="9561111" y="3196945"/>
                    <a:ext cx="25206" cy="185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19" h="5465" extrusionOk="0">
                        <a:moveTo>
                          <a:pt x="0" y="1"/>
                        </a:moveTo>
                        <a:cubicBezTo>
                          <a:pt x="100" y="903"/>
                          <a:pt x="125" y="1856"/>
                          <a:pt x="125" y="2808"/>
                        </a:cubicBezTo>
                        <a:cubicBezTo>
                          <a:pt x="928" y="3134"/>
                          <a:pt x="1529" y="3986"/>
                          <a:pt x="1579" y="4863"/>
                        </a:cubicBezTo>
                        <a:cubicBezTo>
                          <a:pt x="1805" y="4913"/>
                          <a:pt x="2005" y="4938"/>
                          <a:pt x="2231" y="4963"/>
                        </a:cubicBezTo>
                        <a:cubicBezTo>
                          <a:pt x="2807" y="5038"/>
                          <a:pt x="3384" y="5089"/>
                          <a:pt x="3935" y="5164"/>
                        </a:cubicBezTo>
                        <a:cubicBezTo>
                          <a:pt x="5088" y="5264"/>
                          <a:pt x="6241" y="5364"/>
                          <a:pt x="7369" y="5465"/>
                        </a:cubicBezTo>
                        <a:cubicBezTo>
                          <a:pt x="7218" y="5038"/>
                          <a:pt x="7268" y="4412"/>
                          <a:pt x="7419" y="3911"/>
                        </a:cubicBezTo>
                        <a:cubicBezTo>
                          <a:pt x="6291" y="3460"/>
                          <a:pt x="5038" y="3334"/>
                          <a:pt x="4010" y="2607"/>
                        </a:cubicBezTo>
                        <a:cubicBezTo>
                          <a:pt x="3258" y="2056"/>
                          <a:pt x="2832" y="928"/>
                          <a:pt x="2557" y="26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C22A2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02" name="Google Shape;1102;p30"/>
                  <p:cNvSpPr/>
                  <p:nvPr/>
                </p:nvSpPr>
                <p:spPr>
                  <a:xfrm>
                    <a:off x="9569798" y="3197030"/>
                    <a:ext cx="17630" cy="132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9" h="3886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276" y="903"/>
                          <a:pt x="702" y="2031"/>
                          <a:pt x="1454" y="2582"/>
                        </a:cubicBezTo>
                        <a:cubicBezTo>
                          <a:pt x="2482" y="3309"/>
                          <a:pt x="3735" y="3435"/>
                          <a:pt x="4863" y="3886"/>
                        </a:cubicBezTo>
                        <a:cubicBezTo>
                          <a:pt x="4938" y="3660"/>
                          <a:pt x="5013" y="3435"/>
                          <a:pt x="5113" y="3309"/>
                        </a:cubicBezTo>
                        <a:cubicBezTo>
                          <a:pt x="5138" y="3259"/>
                          <a:pt x="5164" y="3209"/>
                          <a:pt x="5189" y="3159"/>
                        </a:cubicBezTo>
                        <a:cubicBezTo>
                          <a:pt x="4662" y="2983"/>
                          <a:pt x="4111" y="2808"/>
                          <a:pt x="3610" y="2633"/>
                        </a:cubicBezTo>
                        <a:cubicBezTo>
                          <a:pt x="2181" y="2156"/>
                          <a:pt x="1680" y="1605"/>
                          <a:pt x="1179" y="26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AF1E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03" name="Google Shape;1103;p30"/>
                  <p:cNvSpPr/>
                  <p:nvPr/>
                </p:nvSpPr>
                <p:spPr>
                  <a:xfrm>
                    <a:off x="9563922" y="3198682"/>
                    <a:ext cx="5878" cy="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0" h="1843" extrusionOk="0">
                        <a:moveTo>
                          <a:pt x="847" y="1"/>
                        </a:moveTo>
                        <a:cubicBezTo>
                          <a:pt x="644" y="1"/>
                          <a:pt x="395" y="83"/>
                          <a:pt x="251" y="192"/>
                        </a:cubicBezTo>
                        <a:cubicBezTo>
                          <a:pt x="201" y="242"/>
                          <a:pt x="176" y="267"/>
                          <a:pt x="151" y="292"/>
                        </a:cubicBezTo>
                        <a:cubicBezTo>
                          <a:pt x="0" y="517"/>
                          <a:pt x="0" y="818"/>
                          <a:pt x="75" y="1069"/>
                        </a:cubicBezTo>
                        <a:cubicBezTo>
                          <a:pt x="173" y="1478"/>
                          <a:pt x="483" y="1842"/>
                          <a:pt x="875" y="1842"/>
                        </a:cubicBezTo>
                        <a:cubicBezTo>
                          <a:pt x="987" y="1842"/>
                          <a:pt x="1106" y="1812"/>
                          <a:pt x="1228" y="1746"/>
                        </a:cubicBezTo>
                        <a:cubicBezTo>
                          <a:pt x="1654" y="1470"/>
                          <a:pt x="1730" y="969"/>
                          <a:pt x="1479" y="568"/>
                        </a:cubicBezTo>
                        <a:cubicBezTo>
                          <a:pt x="1379" y="392"/>
                          <a:pt x="1203" y="141"/>
                          <a:pt x="1053" y="41"/>
                        </a:cubicBezTo>
                        <a:cubicBezTo>
                          <a:pt x="997" y="13"/>
                          <a:pt x="925" y="1"/>
                          <a:pt x="847" y="1"/>
                        </a:cubicBezTo>
                        <a:close/>
                      </a:path>
                    </a:pathLst>
                  </a:custGeom>
                  <a:solidFill>
                    <a:srgbClr val="EBF9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04" name="Google Shape;1104;p30"/>
                  <p:cNvSpPr/>
                  <p:nvPr/>
                </p:nvSpPr>
                <p:spPr>
                  <a:xfrm>
                    <a:off x="9582149" y="3207077"/>
                    <a:ext cx="2049" cy="18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3" h="554" extrusionOk="0">
                        <a:moveTo>
                          <a:pt x="453" y="0"/>
                        </a:moveTo>
                        <a:cubicBezTo>
                          <a:pt x="408" y="0"/>
                          <a:pt x="357" y="21"/>
                          <a:pt x="327" y="52"/>
                        </a:cubicBezTo>
                        <a:cubicBezTo>
                          <a:pt x="276" y="128"/>
                          <a:pt x="151" y="228"/>
                          <a:pt x="76" y="278"/>
                        </a:cubicBezTo>
                        <a:cubicBezTo>
                          <a:pt x="26" y="328"/>
                          <a:pt x="1" y="428"/>
                          <a:pt x="51" y="479"/>
                        </a:cubicBezTo>
                        <a:cubicBezTo>
                          <a:pt x="76" y="529"/>
                          <a:pt x="126" y="554"/>
                          <a:pt x="176" y="554"/>
                        </a:cubicBezTo>
                        <a:cubicBezTo>
                          <a:pt x="201" y="554"/>
                          <a:pt x="226" y="529"/>
                          <a:pt x="251" y="504"/>
                        </a:cubicBezTo>
                        <a:cubicBezTo>
                          <a:pt x="352" y="428"/>
                          <a:pt x="477" y="328"/>
                          <a:pt x="577" y="228"/>
                        </a:cubicBezTo>
                        <a:cubicBezTo>
                          <a:pt x="602" y="178"/>
                          <a:pt x="602" y="78"/>
                          <a:pt x="527" y="27"/>
                        </a:cubicBezTo>
                        <a:cubicBezTo>
                          <a:pt x="508" y="8"/>
                          <a:pt x="481" y="0"/>
                          <a:pt x="453" y="0"/>
                        </a:cubicBezTo>
                        <a:close/>
                      </a:path>
                    </a:pathLst>
                  </a:custGeom>
                  <a:solidFill>
                    <a:srgbClr val="F7F7F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05" name="Google Shape;1105;p30"/>
                  <p:cNvSpPr/>
                  <p:nvPr/>
                </p:nvSpPr>
                <p:spPr>
                  <a:xfrm>
                    <a:off x="9578401" y="3205728"/>
                    <a:ext cx="2643" cy="2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" h="600" extrusionOk="0">
                        <a:moveTo>
                          <a:pt x="612" y="1"/>
                        </a:moveTo>
                        <a:cubicBezTo>
                          <a:pt x="575" y="1"/>
                          <a:pt x="536" y="15"/>
                          <a:pt x="502" y="48"/>
                        </a:cubicBezTo>
                        <a:cubicBezTo>
                          <a:pt x="377" y="149"/>
                          <a:pt x="252" y="249"/>
                          <a:pt x="101" y="324"/>
                        </a:cubicBezTo>
                        <a:cubicBezTo>
                          <a:pt x="26" y="349"/>
                          <a:pt x="1" y="424"/>
                          <a:pt x="26" y="500"/>
                        </a:cubicBezTo>
                        <a:cubicBezTo>
                          <a:pt x="51" y="550"/>
                          <a:pt x="101" y="600"/>
                          <a:pt x="176" y="600"/>
                        </a:cubicBezTo>
                        <a:cubicBezTo>
                          <a:pt x="176" y="600"/>
                          <a:pt x="201" y="600"/>
                          <a:pt x="226" y="575"/>
                        </a:cubicBezTo>
                        <a:cubicBezTo>
                          <a:pt x="402" y="500"/>
                          <a:pt x="552" y="374"/>
                          <a:pt x="703" y="274"/>
                        </a:cubicBezTo>
                        <a:cubicBezTo>
                          <a:pt x="753" y="199"/>
                          <a:pt x="778" y="124"/>
                          <a:pt x="728" y="48"/>
                        </a:cubicBezTo>
                        <a:cubicBezTo>
                          <a:pt x="700" y="21"/>
                          <a:pt x="658" y="1"/>
                          <a:pt x="612" y="1"/>
                        </a:cubicBezTo>
                        <a:close/>
                      </a:path>
                    </a:pathLst>
                  </a:custGeom>
                  <a:solidFill>
                    <a:srgbClr val="F7F7F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06" name="Google Shape;1106;p30"/>
                  <p:cNvSpPr/>
                  <p:nvPr/>
                </p:nvSpPr>
                <p:spPr>
                  <a:xfrm>
                    <a:off x="9574142" y="3203386"/>
                    <a:ext cx="2558" cy="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" h="512" extrusionOk="0">
                        <a:moveTo>
                          <a:pt x="610" y="1"/>
                        </a:moveTo>
                        <a:cubicBezTo>
                          <a:pt x="575" y="1"/>
                          <a:pt x="536" y="13"/>
                          <a:pt x="502" y="36"/>
                        </a:cubicBezTo>
                        <a:cubicBezTo>
                          <a:pt x="377" y="111"/>
                          <a:pt x="251" y="186"/>
                          <a:pt x="126" y="236"/>
                        </a:cubicBezTo>
                        <a:cubicBezTo>
                          <a:pt x="26" y="261"/>
                          <a:pt x="1" y="336"/>
                          <a:pt x="26" y="412"/>
                        </a:cubicBezTo>
                        <a:cubicBezTo>
                          <a:pt x="26" y="487"/>
                          <a:pt x="101" y="512"/>
                          <a:pt x="151" y="512"/>
                        </a:cubicBezTo>
                        <a:lnTo>
                          <a:pt x="201" y="512"/>
                        </a:lnTo>
                        <a:cubicBezTo>
                          <a:pt x="377" y="462"/>
                          <a:pt x="527" y="362"/>
                          <a:pt x="677" y="261"/>
                        </a:cubicBezTo>
                        <a:cubicBezTo>
                          <a:pt x="753" y="211"/>
                          <a:pt x="753" y="136"/>
                          <a:pt x="703" y="61"/>
                        </a:cubicBezTo>
                        <a:cubicBezTo>
                          <a:pt x="689" y="19"/>
                          <a:pt x="652" y="1"/>
                          <a:pt x="610" y="1"/>
                        </a:cubicBezTo>
                        <a:close/>
                      </a:path>
                    </a:pathLst>
                  </a:custGeom>
                  <a:solidFill>
                    <a:srgbClr val="F7F7F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07" name="Google Shape;1107;p30"/>
                  <p:cNvSpPr/>
                  <p:nvPr/>
                </p:nvSpPr>
                <p:spPr>
                  <a:xfrm>
                    <a:off x="9570991" y="3028115"/>
                    <a:ext cx="15245" cy="357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87" h="10519" extrusionOk="0">
                        <a:moveTo>
                          <a:pt x="2532" y="0"/>
                        </a:moveTo>
                        <a:lnTo>
                          <a:pt x="0" y="1755"/>
                        </a:lnTo>
                        <a:cubicBezTo>
                          <a:pt x="652" y="4211"/>
                          <a:pt x="928" y="5715"/>
                          <a:pt x="1279" y="7319"/>
                        </a:cubicBezTo>
                        <a:cubicBezTo>
                          <a:pt x="1518" y="8085"/>
                          <a:pt x="2054" y="10518"/>
                          <a:pt x="3128" y="10518"/>
                        </a:cubicBezTo>
                        <a:cubicBezTo>
                          <a:pt x="3179" y="10518"/>
                          <a:pt x="3231" y="10513"/>
                          <a:pt x="3284" y="10502"/>
                        </a:cubicBezTo>
                        <a:cubicBezTo>
                          <a:pt x="4487" y="10276"/>
                          <a:pt x="4161" y="8547"/>
                          <a:pt x="4086" y="7670"/>
                        </a:cubicBezTo>
                        <a:cubicBezTo>
                          <a:pt x="3785" y="5113"/>
                          <a:pt x="3083" y="3509"/>
                          <a:pt x="2532" y="0"/>
                        </a:cubicBezTo>
                        <a:close/>
                      </a:path>
                    </a:pathLst>
                  </a:custGeom>
                  <a:solidFill>
                    <a:srgbClr val="FED6C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08" name="Google Shape;1108;p30"/>
                  <p:cNvSpPr/>
                  <p:nvPr/>
                </p:nvSpPr>
                <p:spPr>
                  <a:xfrm>
                    <a:off x="9567243" y="3011930"/>
                    <a:ext cx="17969" cy="31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9" h="9399" extrusionOk="0">
                        <a:moveTo>
                          <a:pt x="1880" y="0"/>
                        </a:moveTo>
                        <a:lnTo>
                          <a:pt x="26" y="3685"/>
                        </a:lnTo>
                        <a:cubicBezTo>
                          <a:pt x="1" y="5188"/>
                          <a:pt x="803" y="7845"/>
                          <a:pt x="1129" y="9374"/>
                        </a:cubicBezTo>
                        <a:cubicBezTo>
                          <a:pt x="1242" y="9391"/>
                          <a:pt x="1362" y="9398"/>
                          <a:pt x="1487" y="9398"/>
                        </a:cubicBezTo>
                        <a:cubicBezTo>
                          <a:pt x="2688" y="9398"/>
                          <a:pt x="4358" y="8676"/>
                          <a:pt x="5289" y="7996"/>
                        </a:cubicBezTo>
                        <a:cubicBezTo>
                          <a:pt x="4362" y="5890"/>
                          <a:pt x="3259" y="301"/>
                          <a:pt x="1880" y="0"/>
                        </a:cubicBezTo>
                        <a:close/>
                      </a:path>
                    </a:pathLst>
                  </a:custGeom>
                  <a:solidFill>
                    <a:srgbClr val="D3222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09" name="Google Shape;1109;p30"/>
                  <p:cNvSpPr/>
                  <p:nvPr/>
                </p:nvSpPr>
                <p:spPr>
                  <a:xfrm>
                    <a:off x="9535981" y="3001027"/>
                    <a:ext cx="33724" cy="227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26" h="6708" extrusionOk="0">
                        <a:moveTo>
                          <a:pt x="3685" y="0"/>
                        </a:moveTo>
                        <a:cubicBezTo>
                          <a:pt x="3760" y="953"/>
                          <a:pt x="3685" y="1103"/>
                          <a:pt x="3685" y="2156"/>
                        </a:cubicBezTo>
                        <a:cubicBezTo>
                          <a:pt x="1880" y="2632"/>
                          <a:pt x="1" y="2306"/>
                          <a:pt x="1529" y="4462"/>
                        </a:cubicBezTo>
                        <a:cubicBezTo>
                          <a:pt x="2532" y="5788"/>
                          <a:pt x="4277" y="6707"/>
                          <a:pt x="5987" y="6707"/>
                        </a:cubicBezTo>
                        <a:cubicBezTo>
                          <a:pt x="6927" y="6707"/>
                          <a:pt x="7856" y="6430"/>
                          <a:pt x="8647" y="5790"/>
                        </a:cubicBezTo>
                        <a:cubicBezTo>
                          <a:pt x="9073" y="5439"/>
                          <a:pt x="9926" y="4386"/>
                          <a:pt x="9825" y="3710"/>
                        </a:cubicBezTo>
                        <a:cubicBezTo>
                          <a:pt x="9650" y="2807"/>
                          <a:pt x="8798" y="3208"/>
                          <a:pt x="8046" y="2883"/>
                        </a:cubicBezTo>
                        <a:cubicBezTo>
                          <a:pt x="7018" y="2482"/>
                          <a:pt x="7093" y="2557"/>
                          <a:pt x="7093" y="1329"/>
                        </a:cubicBezTo>
                        <a:lnTo>
                          <a:pt x="7093" y="51"/>
                        </a:lnTo>
                        <a:cubicBezTo>
                          <a:pt x="7219" y="25"/>
                          <a:pt x="7319" y="25"/>
                          <a:pt x="7419" y="0"/>
                        </a:cubicBezTo>
                        <a:close/>
                      </a:path>
                    </a:pathLst>
                  </a:custGeom>
                  <a:solidFill>
                    <a:srgbClr val="FED6C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10" name="Google Shape;1110;p30"/>
                  <p:cNvSpPr/>
                  <p:nvPr/>
                </p:nvSpPr>
                <p:spPr>
                  <a:xfrm>
                    <a:off x="9525503" y="3086635"/>
                    <a:ext cx="51778" cy="55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40" h="16242" extrusionOk="0">
                        <a:moveTo>
                          <a:pt x="477" y="1"/>
                        </a:moveTo>
                        <a:cubicBezTo>
                          <a:pt x="1" y="3184"/>
                          <a:pt x="277" y="13159"/>
                          <a:pt x="277" y="15715"/>
                        </a:cubicBezTo>
                        <a:cubicBezTo>
                          <a:pt x="1372" y="16076"/>
                          <a:pt x="2447" y="16191"/>
                          <a:pt x="3567" y="16191"/>
                        </a:cubicBezTo>
                        <a:cubicBezTo>
                          <a:pt x="4626" y="16191"/>
                          <a:pt x="5725" y="16088"/>
                          <a:pt x="6918" y="15991"/>
                        </a:cubicBezTo>
                        <a:cubicBezTo>
                          <a:pt x="7069" y="14888"/>
                          <a:pt x="7194" y="12783"/>
                          <a:pt x="7620" y="11830"/>
                        </a:cubicBezTo>
                        <a:cubicBezTo>
                          <a:pt x="8021" y="12557"/>
                          <a:pt x="8347" y="15865"/>
                          <a:pt x="8597" y="16116"/>
                        </a:cubicBezTo>
                        <a:cubicBezTo>
                          <a:pt x="8677" y="16203"/>
                          <a:pt x="9099" y="16242"/>
                          <a:pt x="9707" y="16242"/>
                        </a:cubicBezTo>
                        <a:cubicBezTo>
                          <a:pt x="11195" y="16242"/>
                          <a:pt x="13798" y="16010"/>
                          <a:pt x="15239" y="15690"/>
                        </a:cubicBezTo>
                        <a:cubicBezTo>
                          <a:pt x="15039" y="12607"/>
                          <a:pt x="14938" y="3534"/>
                          <a:pt x="14337" y="627"/>
                        </a:cubicBezTo>
                        <a:lnTo>
                          <a:pt x="477" y="1"/>
                        </a:ln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11" name="Google Shape;1111;p30"/>
                  <p:cNvSpPr/>
                  <p:nvPr/>
                </p:nvSpPr>
                <p:spPr>
                  <a:xfrm>
                    <a:off x="9565880" y="3090724"/>
                    <a:ext cx="7668" cy="13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7" h="4111" extrusionOk="0">
                        <a:moveTo>
                          <a:pt x="26" y="1"/>
                        </a:moveTo>
                        <a:cubicBezTo>
                          <a:pt x="26" y="1"/>
                          <a:pt x="26" y="76"/>
                          <a:pt x="26" y="226"/>
                        </a:cubicBezTo>
                        <a:cubicBezTo>
                          <a:pt x="26" y="351"/>
                          <a:pt x="1" y="552"/>
                          <a:pt x="51" y="778"/>
                        </a:cubicBezTo>
                        <a:cubicBezTo>
                          <a:pt x="51" y="878"/>
                          <a:pt x="76" y="1003"/>
                          <a:pt x="101" y="1153"/>
                        </a:cubicBezTo>
                        <a:cubicBezTo>
                          <a:pt x="126" y="1279"/>
                          <a:pt x="151" y="1404"/>
                          <a:pt x="201" y="1554"/>
                        </a:cubicBezTo>
                        <a:cubicBezTo>
                          <a:pt x="251" y="1680"/>
                          <a:pt x="276" y="1830"/>
                          <a:pt x="352" y="1981"/>
                        </a:cubicBezTo>
                        <a:cubicBezTo>
                          <a:pt x="402" y="2106"/>
                          <a:pt x="477" y="2256"/>
                          <a:pt x="527" y="2382"/>
                        </a:cubicBezTo>
                        <a:cubicBezTo>
                          <a:pt x="627" y="2532"/>
                          <a:pt x="702" y="2657"/>
                          <a:pt x="778" y="2783"/>
                        </a:cubicBezTo>
                        <a:cubicBezTo>
                          <a:pt x="853" y="2933"/>
                          <a:pt x="953" y="3033"/>
                          <a:pt x="1053" y="3133"/>
                        </a:cubicBezTo>
                        <a:cubicBezTo>
                          <a:pt x="1154" y="3259"/>
                          <a:pt x="1229" y="3359"/>
                          <a:pt x="1329" y="3459"/>
                        </a:cubicBezTo>
                        <a:cubicBezTo>
                          <a:pt x="1429" y="3534"/>
                          <a:pt x="1530" y="3635"/>
                          <a:pt x="1605" y="3710"/>
                        </a:cubicBezTo>
                        <a:cubicBezTo>
                          <a:pt x="1780" y="3860"/>
                          <a:pt x="1956" y="3935"/>
                          <a:pt x="2081" y="4011"/>
                        </a:cubicBezTo>
                        <a:cubicBezTo>
                          <a:pt x="2181" y="4086"/>
                          <a:pt x="2256" y="4111"/>
                          <a:pt x="2256" y="4111"/>
                        </a:cubicBezTo>
                        <a:cubicBezTo>
                          <a:pt x="2256" y="4111"/>
                          <a:pt x="2206" y="4061"/>
                          <a:pt x="2131" y="3960"/>
                        </a:cubicBezTo>
                        <a:cubicBezTo>
                          <a:pt x="2031" y="3835"/>
                          <a:pt x="1905" y="3710"/>
                          <a:pt x="1780" y="3534"/>
                        </a:cubicBezTo>
                        <a:cubicBezTo>
                          <a:pt x="1705" y="3459"/>
                          <a:pt x="1630" y="3359"/>
                          <a:pt x="1555" y="3259"/>
                        </a:cubicBezTo>
                        <a:cubicBezTo>
                          <a:pt x="1454" y="3158"/>
                          <a:pt x="1404" y="3033"/>
                          <a:pt x="1329" y="2933"/>
                        </a:cubicBezTo>
                        <a:cubicBezTo>
                          <a:pt x="1154" y="2707"/>
                          <a:pt x="1028" y="2457"/>
                          <a:pt x="878" y="2206"/>
                        </a:cubicBezTo>
                        <a:cubicBezTo>
                          <a:pt x="828" y="2081"/>
                          <a:pt x="753" y="1955"/>
                          <a:pt x="702" y="1830"/>
                        </a:cubicBezTo>
                        <a:cubicBezTo>
                          <a:pt x="627" y="1705"/>
                          <a:pt x="577" y="1554"/>
                          <a:pt x="527" y="1429"/>
                        </a:cubicBezTo>
                        <a:cubicBezTo>
                          <a:pt x="477" y="1304"/>
                          <a:pt x="402" y="1179"/>
                          <a:pt x="377" y="1078"/>
                        </a:cubicBezTo>
                        <a:cubicBezTo>
                          <a:pt x="352" y="953"/>
                          <a:pt x="301" y="828"/>
                          <a:pt x="251" y="727"/>
                        </a:cubicBezTo>
                        <a:cubicBezTo>
                          <a:pt x="176" y="527"/>
                          <a:pt x="151" y="326"/>
                          <a:pt x="101" y="201"/>
                        </a:cubicBezTo>
                        <a:cubicBezTo>
                          <a:pt x="51" y="76"/>
                          <a:pt x="26" y="1"/>
                          <a:pt x="26" y="1"/>
                        </a:cubicBezTo>
                        <a:close/>
                      </a:path>
                    </a:pathLst>
                  </a:custGeom>
                  <a:solidFill>
                    <a:srgbClr val="2F5F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12" name="Google Shape;1112;p30"/>
                  <p:cNvSpPr/>
                  <p:nvPr/>
                </p:nvSpPr>
                <p:spPr>
                  <a:xfrm>
                    <a:off x="9526696" y="3088766"/>
                    <a:ext cx="7328" cy="1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" h="4437" extrusionOk="0">
                        <a:moveTo>
                          <a:pt x="2106" y="0"/>
                        </a:moveTo>
                        <a:cubicBezTo>
                          <a:pt x="2106" y="0"/>
                          <a:pt x="2031" y="326"/>
                          <a:pt x="1906" y="802"/>
                        </a:cubicBezTo>
                        <a:cubicBezTo>
                          <a:pt x="1855" y="1028"/>
                          <a:pt x="1780" y="1303"/>
                          <a:pt x="1705" y="1579"/>
                        </a:cubicBezTo>
                        <a:cubicBezTo>
                          <a:pt x="1630" y="1880"/>
                          <a:pt x="1530" y="2181"/>
                          <a:pt x="1429" y="2481"/>
                        </a:cubicBezTo>
                        <a:cubicBezTo>
                          <a:pt x="1354" y="2607"/>
                          <a:pt x="1304" y="2757"/>
                          <a:pt x="1254" y="2907"/>
                        </a:cubicBezTo>
                        <a:cubicBezTo>
                          <a:pt x="1179" y="3058"/>
                          <a:pt x="1129" y="3183"/>
                          <a:pt x="1053" y="3308"/>
                        </a:cubicBezTo>
                        <a:cubicBezTo>
                          <a:pt x="978" y="3434"/>
                          <a:pt x="903" y="3559"/>
                          <a:pt x="853" y="3659"/>
                        </a:cubicBezTo>
                        <a:cubicBezTo>
                          <a:pt x="753" y="3760"/>
                          <a:pt x="703" y="3885"/>
                          <a:pt x="602" y="3960"/>
                        </a:cubicBezTo>
                        <a:cubicBezTo>
                          <a:pt x="527" y="4035"/>
                          <a:pt x="452" y="4135"/>
                          <a:pt x="377" y="4186"/>
                        </a:cubicBezTo>
                        <a:cubicBezTo>
                          <a:pt x="302" y="4236"/>
                          <a:pt x="251" y="4311"/>
                          <a:pt x="176" y="4336"/>
                        </a:cubicBezTo>
                        <a:cubicBezTo>
                          <a:pt x="51" y="4411"/>
                          <a:pt x="1" y="4436"/>
                          <a:pt x="1" y="4436"/>
                        </a:cubicBezTo>
                        <a:cubicBezTo>
                          <a:pt x="1" y="4436"/>
                          <a:pt x="76" y="4436"/>
                          <a:pt x="226" y="4411"/>
                        </a:cubicBezTo>
                        <a:cubicBezTo>
                          <a:pt x="277" y="4386"/>
                          <a:pt x="377" y="4361"/>
                          <a:pt x="452" y="4311"/>
                        </a:cubicBezTo>
                        <a:cubicBezTo>
                          <a:pt x="552" y="4261"/>
                          <a:pt x="652" y="4211"/>
                          <a:pt x="753" y="4135"/>
                        </a:cubicBezTo>
                        <a:cubicBezTo>
                          <a:pt x="878" y="4060"/>
                          <a:pt x="953" y="3960"/>
                          <a:pt x="1079" y="3860"/>
                        </a:cubicBezTo>
                        <a:cubicBezTo>
                          <a:pt x="1154" y="3734"/>
                          <a:pt x="1279" y="3634"/>
                          <a:pt x="1354" y="3484"/>
                        </a:cubicBezTo>
                        <a:cubicBezTo>
                          <a:pt x="1429" y="3359"/>
                          <a:pt x="1530" y="3208"/>
                          <a:pt x="1580" y="3058"/>
                        </a:cubicBezTo>
                        <a:cubicBezTo>
                          <a:pt x="1655" y="2907"/>
                          <a:pt x="1730" y="2757"/>
                          <a:pt x="1780" y="2607"/>
                        </a:cubicBezTo>
                        <a:cubicBezTo>
                          <a:pt x="1881" y="2281"/>
                          <a:pt x="1981" y="1980"/>
                          <a:pt x="2031" y="1654"/>
                        </a:cubicBezTo>
                        <a:cubicBezTo>
                          <a:pt x="2081" y="1354"/>
                          <a:pt x="2131" y="1078"/>
                          <a:pt x="2131" y="827"/>
                        </a:cubicBezTo>
                        <a:cubicBezTo>
                          <a:pt x="2156" y="326"/>
                          <a:pt x="2106" y="0"/>
                          <a:pt x="2106" y="0"/>
                        </a:cubicBezTo>
                        <a:close/>
                      </a:path>
                    </a:pathLst>
                  </a:custGeom>
                  <a:solidFill>
                    <a:srgbClr val="2F5F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13" name="Google Shape;1113;p30"/>
                  <p:cNvSpPr/>
                  <p:nvPr/>
                </p:nvSpPr>
                <p:spPr>
                  <a:xfrm>
                    <a:off x="9546289" y="3090639"/>
                    <a:ext cx="5453" cy="299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5" h="8823" extrusionOk="0">
                        <a:moveTo>
                          <a:pt x="251" y="0"/>
                        </a:moveTo>
                        <a:cubicBezTo>
                          <a:pt x="251" y="0"/>
                          <a:pt x="226" y="151"/>
                          <a:pt x="201" y="401"/>
                        </a:cubicBezTo>
                        <a:cubicBezTo>
                          <a:pt x="176" y="677"/>
                          <a:pt x="151" y="1053"/>
                          <a:pt x="101" y="1529"/>
                        </a:cubicBezTo>
                        <a:cubicBezTo>
                          <a:pt x="101" y="1755"/>
                          <a:pt x="75" y="2006"/>
                          <a:pt x="50" y="2256"/>
                        </a:cubicBezTo>
                        <a:cubicBezTo>
                          <a:pt x="50" y="2532"/>
                          <a:pt x="25" y="2808"/>
                          <a:pt x="25" y="3083"/>
                        </a:cubicBezTo>
                        <a:cubicBezTo>
                          <a:pt x="25" y="3660"/>
                          <a:pt x="25" y="4286"/>
                          <a:pt x="50" y="4888"/>
                        </a:cubicBezTo>
                        <a:cubicBezTo>
                          <a:pt x="50" y="5214"/>
                          <a:pt x="75" y="5514"/>
                          <a:pt x="50" y="5790"/>
                        </a:cubicBezTo>
                        <a:cubicBezTo>
                          <a:pt x="50" y="6091"/>
                          <a:pt x="25" y="6392"/>
                          <a:pt x="25" y="6667"/>
                        </a:cubicBezTo>
                        <a:cubicBezTo>
                          <a:pt x="0" y="6968"/>
                          <a:pt x="25" y="7244"/>
                          <a:pt x="50" y="7519"/>
                        </a:cubicBezTo>
                        <a:cubicBezTo>
                          <a:pt x="75" y="7795"/>
                          <a:pt x="101" y="8046"/>
                          <a:pt x="251" y="8296"/>
                        </a:cubicBezTo>
                        <a:cubicBezTo>
                          <a:pt x="301" y="8346"/>
                          <a:pt x="351" y="8397"/>
                          <a:pt x="401" y="8422"/>
                        </a:cubicBezTo>
                        <a:cubicBezTo>
                          <a:pt x="451" y="8472"/>
                          <a:pt x="502" y="8497"/>
                          <a:pt x="552" y="8522"/>
                        </a:cubicBezTo>
                        <a:cubicBezTo>
                          <a:pt x="627" y="8572"/>
                          <a:pt x="677" y="8622"/>
                          <a:pt x="777" y="8697"/>
                        </a:cubicBezTo>
                        <a:cubicBezTo>
                          <a:pt x="827" y="8747"/>
                          <a:pt x="928" y="8798"/>
                          <a:pt x="1028" y="8823"/>
                        </a:cubicBezTo>
                        <a:cubicBezTo>
                          <a:pt x="1128" y="8798"/>
                          <a:pt x="1203" y="8772"/>
                          <a:pt x="1278" y="8747"/>
                        </a:cubicBezTo>
                        <a:cubicBezTo>
                          <a:pt x="1404" y="8672"/>
                          <a:pt x="1454" y="8597"/>
                          <a:pt x="1529" y="8547"/>
                        </a:cubicBezTo>
                        <a:cubicBezTo>
                          <a:pt x="1579" y="8497"/>
                          <a:pt x="1604" y="8472"/>
                          <a:pt x="1604" y="8472"/>
                        </a:cubicBezTo>
                        <a:lnTo>
                          <a:pt x="1604" y="8472"/>
                        </a:lnTo>
                        <a:cubicBezTo>
                          <a:pt x="1604" y="8472"/>
                          <a:pt x="1579" y="8497"/>
                          <a:pt x="1504" y="8522"/>
                        </a:cubicBezTo>
                        <a:cubicBezTo>
                          <a:pt x="1454" y="8572"/>
                          <a:pt x="1354" y="8622"/>
                          <a:pt x="1228" y="8672"/>
                        </a:cubicBezTo>
                        <a:cubicBezTo>
                          <a:pt x="1178" y="8697"/>
                          <a:pt x="1103" y="8697"/>
                          <a:pt x="1053" y="8697"/>
                        </a:cubicBezTo>
                        <a:cubicBezTo>
                          <a:pt x="978" y="8697"/>
                          <a:pt x="928" y="8647"/>
                          <a:pt x="877" y="8597"/>
                        </a:cubicBezTo>
                        <a:cubicBezTo>
                          <a:pt x="802" y="8522"/>
                          <a:pt x="727" y="8422"/>
                          <a:pt x="652" y="8371"/>
                        </a:cubicBezTo>
                        <a:cubicBezTo>
                          <a:pt x="602" y="8321"/>
                          <a:pt x="552" y="8296"/>
                          <a:pt x="527" y="8271"/>
                        </a:cubicBezTo>
                        <a:cubicBezTo>
                          <a:pt x="502" y="8246"/>
                          <a:pt x="451" y="8221"/>
                          <a:pt x="451" y="8171"/>
                        </a:cubicBezTo>
                        <a:cubicBezTo>
                          <a:pt x="351" y="7996"/>
                          <a:pt x="326" y="7745"/>
                          <a:pt x="326" y="7494"/>
                        </a:cubicBezTo>
                        <a:cubicBezTo>
                          <a:pt x="326" y="7244"/>
                          <a:pt x="351" y="6968"/>
                          <a:pt x="376" y="6692"/>
                        </a:cubicBezTo>
                        <a:cubicBezTo>
                          <a:pt x="376" y="6417"/>
                          <a:pt x="426" y="6116"/>
                          <a:pt x="426" y="5815"/>
                        </a:cubicBezTo>
                        <a:cubicBezTo>
                          <a:pt x="451" y="5489"/>
                          <a:pt x="451" y="5188"/>
                          <a:pt x="426" y="4888"/>
                        </a:cubicBezTo>
                        <a:cubicBezTo>
                          <a:pt x="426" y="4261"/>
                          <a:pt x="401" y="3660"/>
                          <a:pt x="376" y="3083"/>
                        </a:cubicBezTo>
                        <a:cubicBezTo>
                          <a:pt x="351" y="2532"/>
                          <a:pt x="351" y="1980"/>
                          <a:pt x="326" y="1529"/>
                        </a:cubicBezTo>
                        <a:cubicBezTo>
                          <a:pt x="326" y="1053"/>
                          <a:pt x="301" y="677"/>
                          <a:pt x="276" y="401"/>
                        </a:cubicBezTo>
                        <a:cubicBezTo>
                          <a:pt x="276" y="151"/>
                          <a:pt x="251" y="0"/>
                          <a:pt x="251" y="0"/>
                        </a:cubicBezTo>
                        <a:close/>
                      </a:path>
                    </a:pathLst>
                  </a:custGeom>
                  <a:solidFill>
                    <a:srgbClr val="2F5F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14" name="Google Shape;1114;p30"/>
                  <p:cNvSpPr/>
                  <p:nvPr/>
                </p:nvSpPr>
                <p:spPr>
                  <a:xfrm>
                    <a:off x="9551143" y="3090724"/>
                    <a:ext cx="1366" cy="378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2" h="11154" extrusionOk="0">
                        <a:moveTo>
                          <a:pt x="26" y="1"/>
                        </a:moveTo>
                        <a:cubicBezTo>
                          <a:pt x="26" y="1"/>
                          <a:pt x="26" y="176"/>
                          <a:pt x="26" y="502"/>
                        </a:cubicBezTo>
                        <a:cubicBezTo>
                          <a:pt x="26" y="803"/>
                          <a:pt x="1" y="1229"/>
                          <a:pt x="26" y="1755"/>
                        </a:cubicBezTo>
                        <a:cubicBezTo>
                          <a:pt x="26" y="2031"/>
                          <a:pt x="26" y="2306"/>
                          <a:pt x="26" y="2607"/>
                        </a:cubicBezTo>
                        <a:cubicBezTo>
                          <a:pt x="26" y="2908"/>
                          <a:pt x="1" y="3209"/>
                          <a:pt x="26" y="3534"/>
                        </a:cubicBezTo>
                        <a:cubicBezTo>
                          <a:pt x="1" y="4186"/>
                          <a:pt x="1" y="4888"/>
                          <a:pt x="26" y="5590"/>
                        </a:cubicBezTo>
                        <a:cubicBezTo>
                          <a:pt x="1" y="6266"/>
                          <a:pt x="1" y="6968"/>
                          <a:pt x="26" y="7620"/>
                        </a:cubicBezTo>
                        <a:cubicBezTo>
                          <a:pt x="26" y="8271"/>
                          <a:pt x="51" y="8898"/>
                          <a:pt x="51" y="9399"/>
                        </a:cubicBezTo>
                        <a:cubicBezTo>
                          <a:pt x="51" y="9925"/>
                          <a:pt x="101" y="10377"/>
                          <a:pt x="101" y="10677"/>
                        </a:cubicBezTo>
                        <a:cubicBezTo>
                          <a:pt x="126" y="10978"/>
                          <a:pt x="126" y="11153"/>
                          <a:pt x="126" y="11153"/>
                        </a:cubicBezTo>
                        <a:cubicBezTo>
                          <a:pt x="126" y="11153"/>
                          <a:pt x="151" y="10978"/>
                          <a:pt x="176" y="10677"/>
                        </a:cubicBezTo>
                        <a:cubicBezTo>
                          <a:pt x="201" y="10377"/>
                          <a:pt x="251" y="9925"/>
                          <a:pt x="277" y="9424"/>
                        </a:cubicBezTo>
                        <a:cubicBezTo>
                          <a:pt x="302" y="8898"/>
                          <a:pt x="327" y="8271"/>
                          <a:pt x="352" y="7620"/>
                        </a:cubicBezTo>
                        <a:cubicBezTo>
                          <a:pt x="377" y="6968"/>
                          <a:pt x="402" y="6266"/>
                          <a:pt x="402" y="5590"/>
                        </a:cubicBezTo>
                        <a:cubicBezTo>
                          <a:pt x="402" y="4888"/>
                          <a:pt x="377" y="4186"/>
                          <a:pt x="352" y="3534"/>
                        </a:cubicBezTo>
                        <a:cubicBezTo>
                          <a:pt x="352" y="3209"/>
                          <a:pt x="352" y="2883"/>
                          <a:pt x="302" y="2582"/>
                        </a:cubicBezTo>
                        <a:cubicBezTo>
                          <a:pt x="277" y="2281"/>
                          <a:pt x="251" y="2006"/>
                          <a:pt x="226" y="1755"/>
                        </a:cubicBezTo>
                        <a:cubicBezTo>
                          <a:pt x="176" y="1229"/>
                          <a:pt x="126" y="803"/>
                          <a:pt x="101" y="477"/>
                        </a:cubicBezTo>
                        <a:cubicBezTo>
                          <a:pt x="51" y="176"/>
                          <a:pt x="26" y="1"/>
                          <a:pt x="26" y="1"/>
                        </a:cubicBezTo>
                        <a:close/>
                      </a:path>
                    </a:pathLst>
                  </a:custGeom>
                  <a:solidFill>
                    <a:srgbClr val="2F5F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15" name="Google Shape;1115;p30"/>
                  <p:cNvSpPr/>
                  <p:nvPr/>
                </p:nvSpPr>
                <p:spPr>
                  <a:xfrm>
                    <a:off x="9542880" y="3124626"/>
                    <a:ext cx="17205" cy="61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64" h="1806" extrusionOk="0">
                        <a:moveTo>
                          <a:pt x="251" y="1"/>
                        </a:moveTo>
                        <a:cubicBezTo>
                          <a:pt x="101" y="26"/>
                          <a:pt x="1" y="26"/>
                          <a:pt x="1" y="26"/>
                        </a:cubicBezTo>
                        <a:cubicBezTo>
                          <a:pt x="1" y="26"/>
                          <a:pt x="76" y="51"/>
                          <a:pt x="226" y="76"/>
                        </a:cubicBezTo>
                        <a:cubicBezTo>
                          <a:pt x="377" y="126"/>
                          <a:pt x="577" y="176"/>
                          <a:pt x="828" y="251"/>
                        </a:cubicBezTo>
                        <a:cubicBezTo>
                          <a:pt x="953" y="276"/>
                          <a:pt x="1078" y="326"/>
                          <a:pt x="1204" y="351"/>
                        </a:cubicBezTo>
                        <a:cubicBezTo>
                          <a:pt x="1354" y="376"/>
                          <a:pt x="1505" y="452"/>
                          <a:pt x="1655" y="477"/>
                        </a:cubicBezTo>
                        <a:cubicBezTo>
                          <a:pt x="1931" y="577"/>
                          <a:pt x="2256" y="702"/>
                          <a:pt x="2557" y="803"/>
                        </a:cubicBezTo>
                        <a:cubicBezTo>
                          <a:pt x="2883" y="928"/>
                          <a:pt x="3184" y="1053"/>
                          <a:pt x="3484" y="1178"/>
                        </a:cubicBezTo>
                        <a:cubicBezTo>
                          <a:pt x="3610" y="1229"/>
                          <a:pt x="3760" y="1279"/>
                          <a:pt x="3911" y="1329"/>
                        </a:cubicBezTo>
                        <a:cubicBezTo>
                          <a:pt x="4036" y="1404"/>
                          <a:pt x="4161" y="1454"/>
                          <a:pt x="4286" y="1504"/>
                        </a:cubicBezTo>
                        <a:cubicBezTo>
                          <a:pt x="4738" y="1680"/>
                          <a:pt x="5063" y="1805"/>
                          <a:pt x="5063" y="1805"/>
                        </a:cubicBezTo>
                        <a:cubicBezTo>
                          <a:pt x="5063" y="1805"/>
                          <a:pt x="5013" y="1755"/>
                          <a:pt x="4888" y="1655"/>
                        </a:cubicBezTo>
                        <a:cubicBezTo>
                          <a:pt x="4763" y="1580"/>
                          <a:pt x="4587" y="1429"/>
                          <a:pt x="4387" y="1304"/>
                        </a:cubicBezTo>
                        <a:cubicBezTo>
                          <a:pt x="4161" y="1153"/>
                          <a:pt x="3911" y="1003"/>
                          <a:pt x="3610" y="853"/>
                        </a:cubicBezTo>
                        <a:cubicBezTo>
                          <a:pt x="3484" y="777"/>
                          <a:pt x="3334" y="702"/>
                          <a:pt x="3184" y="652"/>
                        </a:cubicBezTo>
                        <a:cubicBezTo>
                          <a:pt x="3008" y="577"/>
                          <a:pt x="2858" y="502"/>
                          <a:pt x="2708" y="452"/>
                        </a:cubicBezTo>
                        <a:cubicBezTo>
                          <a:pt x="2532" y="402"/>
                          <a:pt x="2382" y="326"/>
                          <a:pt x="2206" y="276"/>
                        </a:cubicBezTo>
                        <a:cubicBezTo>
                          <a:pt x="2056" y="226"/>
                          <a:pt x="1880" y="201"/>
                          <a:pt x="1730" y="151"/>
                        </a:cubicBezTo>
                        <a:cubicBezTo>
                          <a:pt x="1580" y="126"/>
                          <a:pt x="1429" y="76"/>
                          <a:pt x="1279" y="76"/>
                        </a:cubicBezTo>
                        <a:cubicBezTo>
                          <a:pt x="1129" y="51"/>
                          <a:pt x="978" y="26"/>
                          <a:pt x="853" y="26"/>
                        </a:cubicBezTo>
                        <a:cubicBezTo>
                          <a:pt x="602" y="1"/>
                          <a:pt x="402" y="1"/>
                          <a:pt x="251" y="1"/>
                        </a:cubicBezTo>
                        <a:close/>
                      </a:path>
                    </a:pathLst>
                  </a:custGeom>
                  <a:solidFill>
                    <a:srgbClr val="2F5F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16" name="Google Shape;1116;p30"/>
                  <p:cNvSpPr/>
                  <p:nvPr/>
                </p:nvSpPr>
                <p:spPr>
                  <a:xfrm>
                    <a:off x="9523035" y="3008181"/>
                    <a:ext cx="55692" cy="842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92" h="24788" extrusionOk="0">
                        <a:moveTo>
                          <a:pt x="6191" y="1"/>
                        </a:moveTo>
                        <a:cubicBezTo>
                          <a:pt x="5489" y="76"/>
                          <a:pt x="4010" y="352"/>
                          <a:pt x="3709" y="552"/>
                        </a:cubicBezTo>
                        <a:cubicBezTo>
                          <a:pt x="2707" y="1179"/>
                          <a:pt x="1679" y="2231"/>
                          <a:pt x="1303" y="3159"/>
                        </a:cubicBezTo>
                        <a:cubicBezTo>
                          <a:pt x="927" y="4261"/>
                          <a:pt x="727" y="5088"/>
                          <a:pt x="526" y="6291"/>
                        </a:cubicBezTo>
                        <a:cubicBezTo>
                          <a:pt x="401" y="6868"/>
                          <a:pt x="0" y="8973"/>
                          <a:pt x="0" y="8973"/>
                        </a:cubicBezTo>
                        <a:cubicBezTo>
                          <a:pt x="551" y="9625"/>
                          <a:pt x="1729" y="9500"/>
                          <a:pt x="2156" y="9625"/>
                        </a:cubicBezTo>
                        <a:cubicBezTo>
                          <a:pt x="1980" y="12908"/>
                          <a:pt x="2030" y="13635"/>
                          <a:pt x="1855" y="16918"/>
                        </a:cubicBezTo>
                        <a:cubicBezTo>
                          <a:pt x="1830" y="17745"/>
                          <a:pt x="1529" y="19299"/>
                          <a:pt x="1504" y="20176"/>
                        </a:cubicBezTo>
                        <a:cubicBezTo>
                          <a:pt x="1504" y="20728"/>
                          <a:pt x="1128" y="20978"/>
                          <a:pt x="1003" y="21480"/>
                        </a:cubicBezTo>
                        <a:cubicBezTo>
                          <a:pt x="927" y="21855"/>
                          <a:pt x="1078" y="22206"/>
                          <a:pt x="1053" y="22532"/>
                        </a:cubicBezTo>
                        <a:cubicBezTo>
                          <a:pt x="978" y="22808"/>
                          <a:pt x="777" y="23008"/>
                          <a:pt x="702" y="23259"/>
                        </a:cubicBezTo>
                        <a:cubicBezTo>
                          <a:pt x="627" y="23660"/>
                          <a:pt x="777" y="24086"/>
                          <a:pt x="852" y="24462"/>
                        </a:cubicBezTo>
                        <a:cubicBezTo>
                          <a:pt x="3634" y="24788"/>
                          <a:pt x="6391" y="24587"/>
                          <a:pt x="9198" y="24738"/>
                        </a:cubicBezTo>
                        <a:cubicBezTo>
                          <a:pt x="9544" y="24752"/>
                          <a:pt x="9888" y="24757"/>
                          <a:pt x="10232" y="24757"/>
                        </a:cubicBezTo>
                        <a:cubicBezTo>
                          <a:pt x="11416" y="24757"/>
                          <a:pt x="12594" y="24693"/>
                          <a:pt x="13778" y="24693"/>
                        </a:cubicBezTo>
                        <a:cubicBezTo>
                          <a:pt x="14122" y="24693"/>
                          <a:pt x="14467" y="24699"/>
                          <a:pt x="14812" y="24713"/>
                        </a:cubicBezTo>
                        <a:cubicBezTo>
                          <a:pt x="14977" y="24718"/>
                          <a:pt x="15162" y="24727"/>
                          <a:pt x="15333" y="24727"/>
                        </a:cubicBezTo>
                        <a:cubicBezTo>
                          <a:pt x="15917" y="24727"/>
                          <a:pt x="16352" y="24631"/>
                          <a:pt x="15364" y="24011"/>
                        </a:cubicBezTo>
                        <a:cubicBezTo>
                          <a:pt x="16391" y="23760"/>
                          <a:pt x="15790" y="22833"/>
                          <a:pt x="15689" y="22357"/>
                        </a:cubicBezTo>
                        <a:cubicBezTo>
                          <a:pt x="15614" y="22031"/>
                          <a:pt x="15339" y="21906"/>
                          <a:pt x="15364" y="21580"/>
                        </a:cubicBezTo>
                        <a:cubicBezTo>
                          <a:pt x="15639" y="19224"/>
                          <a:pt x="15188" y="4612"/>
                          <a:pt x="15639" y="1905"/>
                        </a:cubicBezTo>
                        <a:cubicBezTo>
                          <a:pt x="15790" y="1129"/>
                          <a:pt x="13684" y="301"/>
                          <a:pt x="11805" y="51"/>
                        </a:cubicBezTo>
                        <a:cubicBezTo>
                          <a:pt x="11396" y="1687"/>
                          <a:pt x="10195" y="2302"/>
                          <a:pt x="9036" y="2302"/>
                        </a:cubicBezTo>
                        <a:cubicBezTo>
                          <a:pt x="7994" y="2302"/>
                          <a:pt x="6985" y="1804"/>
                          <a:pt x="6617" y="1103"/>
                        </a:cubicBezTo>
                        <a:cubicBezTo>
                          <a:pt x="6391" y="652"/>
                          <a:pt x="6191" y="1"/>
                          <a:pt x="61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17" name="Google Shape;1117;p30"/>
                  <p:cNvSpPr/>
                  <p:nvPr/>
                </p:nvSpPr>
                <p:spPr>
                  <a:xfrm>
                    <a:off x="9536494" y="3078372"/>
                    <a:ext cx="29718" cy="60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47" h="1780" extrusionOk="0">
                        <a:moveTo>
                          <a:pt x="8747" y="0"/>
                        </a:moveTo>
                        <a:lnTo>
                          <a:pt x="8747" y="0"/>
                        </a:lnTo>
                        <a:cubicBezTo>
                          <a:pt x="8396" y="26"/>
                          <a:pt x="8070" y="51"/>
                          <a:pt x="7719" y="101"/>
                        </a:cubicBezTo>
                        <a:lnTo>
                          <a:pt x="6717" y="126"/>
                        </a:lnTo>
                        <a:cubicBezTo>
                          <a:pt x="6040" y="126"/>
                          <a:pt x="5363" y="126"/>
                          <a:pt x="4662" y="101"/>
                        </a:cubicBezTo>
                        <a:lnTo>
                          <a:pt x="3634" y="126"/>
                        </a:lnTo>
                        <a:lnTo>
                          <a:pt x="2607" y="201"/>
                        </a:lnTo>
                        <a:lnTo>
                          <a:pt x="1579" y="351"/>
                        </a:lnTo>
                        <a:cubicBezTo>
                          <a:pt x="1253" y="452"/>
                          <a:pt x="927" y="527"/>
                          <a:pt x="576" y="627"/>
                        </a:cubicBezTo>
                        <a:lnTo>
                          <a:pt x="0" y="777"/>
                        </a:lnTo>
                        <a:lnTo>
                          <a:pt x="576" y="978"/>
                        </a:lnTo>
                        <a:cubicBezTo>
                          <a:pt x="852" y="1078"/>
                          <a:pt x="1153" y="1203"/>
                          <a:pt x="1454" y="1304"/>
                        </a:cubicBezTo>
                        <a:cubicBezTo>
                          <a:pt x="1729" y="1354"/>
                          <a:pt x="2030" y="1429"/>
                          <a:pt x="2331" y="1504"/>
                        </a:cubicBezTo>
                        <a:lnTo>
                          <a:pt x="3233" y="1655"/>
                        </a:lnTo>
                        <a:lnTo>
                          <a:pt x="4160" y="1730"/>
                        </a:lnTo>
                        <a:cubicBezTo>
                          <a:pt x="4762" y="1755"/>
                          <a:pt x="5363" y="1780"/>
                          <a:pt x="5965" y="1780"/>
                        </a:cubicBezTo>
                        <a:cubicBezTo>
                          <a:pt x="6566" y="1780"/>
                          <a:pt x="7168" y="1780"/>
                          <a:pt x="7769" y="1755"/>
                        </a:cubicBezTo>
                        <a:cubicBezTo>
                          <a:pt x="7168" y="1705"/>
                          <a:pt x="6566" y="1655"/>
                          <a:pt x="5965" y="1604"/>
                        </a:cubicBezTo>
                        <a:lnTo>
                          <a:pt x="5063" y="1529"/>
                        </a:lnTo>
                        <a:lnTo>
                          <a:pt x="4186" y="1429"/>
                        </a:lnTo>
                        <a:lnTo>
                          <a:pt x="3283" y="1304"/>
                        </a:lnTo>
                        <a:lnTo>
                          <a:pt x="2406" y="1153"/>
                        </a:lnTo>
                        <a:cubicBezTo>
                          <a:pt x="2130" y="1078"/>
                          <a:pt x="1830" y="1003"/>
                          <a:pt x="1554" y="928"/>
                        </a:cubicBezTo>
                        <a:cubicBezTo>
                          <a:pt x="1463" y="895"/>
                          <a:pt x="1373" y="862"/>
                          <a:pt x="1282" y="829"/>
                        </a:cubicBezTo>
                        <a:lnTo>
                          <a:pt x="1282" y="829"/>
                        </a:lnTo>
                        <a:lnTo>
                          <a:pt x="1679" y="727"/>
                        </a:lnTo>
                        <a:lnTo>
                          <a:pt x="2657" y="577"/>
                        </a:lnTo>
                        <a:lnTo>
                          <a:pt x="3659" y="477"/>
                        </a:lnTo>
                        <a:lnTo>
                          <a:pt x="4687" y="427"/>
                        </a:lnTo>
                        <a:cubicBezTo>
                          <a:pt x="5363" y="401"/>
                          <a:pt x="6040" y="351"/>
                          <a:pt x="6717" y="326"/>
                        </a:cubicBezTo>
                        <a:lnTo>
                          <a:pt x="7744" y="201"/>
                        </a:lnTo>
                        <a:cubicBezTo>
                          <a:pt x="8070" y="151"/>
                          <a:pt x="8421" y="76"/>
                          <a:pt x="8747" y="0"/>
                        </a:cubicBezTo>
                        <a:close/>
                      </a:path>
                    </a:pathLst>
                  </a:custGeom>
                  <a:solidFill>
                    <a:srgbClr val="9F1F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18" name="Google Shape;1118;p30"/>
                  <p:cNvSpPr/>
                  <p:nvPr/>
                </p:nvSpPr>
                <p:spPr>
                  <a:xfrm>
                    <a:off x="9577636" y="2993852"/>
                    <a:ext cx="32531" cy="70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75" h="20724" extrusionOk="0">
                        <a:moveTo>
                          <a:pt x="7551" y="1"/>
                        </a:moveTo>
                        <a:cubicBezTo>
                          <a:pt x="7436" y="1"/>
                          <a:pt x="7316" y="41"/>
                          <a:pt x="7218" y="131"/>
                        </a:cubicBezTo>
                        <a:cubicBezTo>
                          <a:pt x="6918" y="332"/>
                          <a:pt x="6868" y="1184"/>
                          <a:pt x="6717" y="1460"/>
                        </a:cubicBezTo>
                        <a:cubicBezTo>
                          <a:pt x="6441" y="2337"/>
                          <a:pt x="6316" y="3440"/>
                          <a:pt x="5765" y="4167"/>
                        </a:cubicBezTo>
                        <a:cubicBezTo>
                          <a:pt x="5815" y="3014"/>
                          <a:pt x="6416" y="1510"/>
                          <a:pt x="5840" y="457"/>
                        </a:cubicBezTo>
                        <a:cubicBezTo>
                          <a:pt x="5824" y="449"/>
                          <a:pt x="5808" y="445"/>
                          <a:pt x="5792" y="445"/>
                        </a:cubicBezTo>
                        <a:cubicBezTo>
                          <a:pt x="5434" y="445"/>
                          <a:pt x="5108" y="2514"/>
                          <a:pt x="4988" y="3114"/>
                        </a:cubicBezTo>
                        <a:cubicBezTo>
                          <a:pt x="4762" y="4091"/>
                          <a:pt x="4512" y="5069"/>
                          <a:pt x="4311" y="6096"/>
                        </a:cubicBezTo>
                        <a:cubicBezTo>
                          <a:pt x="4136" y="7099"/>
                          <a:pt x="3910" y="7826"/>
                          <a:pt x="4336" y="8728"/>
                        </a:cubicBezTo>
                        <a:cubicBezTo>
                          <a:pt x="4537" y="9154"/>
                          <a:pt x="3284" y="11635"/>
                          <a:pt x="2782" y="12813"/>
                        </a:cubicBezTo>
                        <a:cubicBezTo>
                          <a:pt x="2056" y="14518"/>
                          <a:pt x="0" y="16848"/>
                          <a:pt x="226" y="19254"/>
                        </a:cubicBezTo>
                        <a:lnTo>
                          <a:pt x="777" y="20533"/>
                        </a:lnTo>
                        <a:cubicBezTo>
                          <a:pt x="898" y="20664"/>
                          <a:pt x="1027" y="20723"/>
                          <a:pt x="1161" y="20723"/>
                        </a:cubicBezTo>
                        <a:cubicBezTo>
                          <a:pt x="2205" y="20723"/>
                          <a:pt x="3576" y="17195"/>
                          <a:pt x="3710" y="16773"/>
                        </a:cubicBezTo>
                        <a:cubicBezTo>
                          <a:pt x="4487" y="14242"/>
                          <a:pt x="5013" y="11660"/>
                          <a:pt x="5915" y="9179"/>
                        </a:cubicBezTo>
                        <a:cubicBezTo>
                          <a:pt x="6001" y="9202"/>
                          <a:pt x="6083" y="9213"/>
                          <a:pt x="6161" y="9213"/>
                        </a:cubicBezTo>
                        <a:cubicBezTo>
                          <a:pt x="7286" y="9213"/>
                          <a:pt x="7590" y="6978"/>
                          <a:pt x="7895" y="6322"/>
                        </a:cubicBezTo>
                        <a:cubicBezTo>
                          <a:pt x="8196" y="5695"/>
                          <a:pt x="8772" y="4818"/>
                          <a:pt x="9073" y="4217"/>
                        </a:cubicBezTo>
                        <a:cubicBezTo>
                          <a:pt x="9399" y="3665"/>
                          <a:pt x="9524" y="3089"/>
                          <a:pt x="9574" y="2487"/>
                        </a:cubicBezTo>
                        <a:cubicBezTo>
                          <a:pt x="9519" y="2448"/>
                          <a:pt x="9463" y="2429"/>
                          <a:pt x="9408" y="2429"/>
                        </a:cubicBezTo>
                        <a:cubicBezTo>
                          <a:pt x="8833" y="2429"/>
                          <a:pt x="8239" y="4401"/>
                          <a:pt x="7645" y="5269"/>
                        </a:cubicBezTo>
                        <a:cubicBezTo>
                          <a:pt x="7818" y="4551"/>
                          <a:pt x="9239" y="556"/>
                          <a:pt x="7992" y="556"/>
                        </a:cubicBezTo>
                        <a:cubicBezTo>
                          <a:pt x="7977" y="556"/>
                          <a:pt x="7961" y="556"/>
                          <a:pt x="7945" y="558"/>
                        </a:cubicBezTo>
                        <a:cubicBezTo>
                          <a:pt x="8068" y="224"/>
                          <a:pt x="7822" y="1"/>
                          <a:pt x="7551" y="1"/>
                        </a:cubicBezTo>
                        <a:close/>
                      </a:path>
                    </a:pathLst>
                  </a:custGeom>
                  <a:solidFill>
                    <a:srgbClr val="FED6C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19" name="Google Shape;1119;p30"/>
                  <p:cNvSpPr/>
                  <p:nvPr/>
                </p:nvSpPr>
                <p:spPr>
                  <a:xfrm>
                    <a:off x="9578061" y="3040891"/>
                    <a:ext cx="7243" cy="183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2" h="5415" extrusionOk="0">
                        <a:moveTo>
                          <a:pt x="2131" y="1"/>
                        </a:moveTo>
                        <a:cubicBezTo>
                          <a:pt x="2131" y="1"/>
                          <a:pt x="2056" y="51"/>
                          <a:pt x="1981" y="201"/>
                        </a:cubicBezTo>
                        <a:cubicBezTo>
                          <a:pt x="1880" y="327"/>
                          <a:pt x="1730" y="502"/>
                          <a:pt x="1580" y="728"/>
                        </a:cubicBezTo>
                        <a:cubicBezTo>
                          <a:pt x="1404" y="953"/>
                          <a:pt x="1229" y="1229"/>
                          <a:pt x="1053" y="1530"/>
                        </a:cubicBezTo>
                        <a:cubicBezTo>
                          <a:pt x="853" y="1830"/>
                          <a:pt x="702" y="2156"/>
                          <a:pt x="527" y="2482"/>
                        </a:cubicBezTo>
                        <a:cubicBezTo>
                          <a:pt x="452" y="2657"/>
                          <a:pt x="377" y="2833"/>
                          <a:pt x="326" y="3008"/>
                        </a:cubicBezTo>
                        <a:cubicBezTo>
                          <a:pt x="251" y="3184"/>
                          <a:pt x="201" y="3359"/>
                          <a:pt x="151" y="3535"/>
                        </a:cubicBezTo>
                        <a:cubicBezTo>
                          <a:pt x="126" y="3710"/>
                          <a:pt x="76" y="3860"/>
                          <a:pt x="51" y="4036"/>
                        </a:cubicBezTo>
                        <a:cubicBezTo>
                          <a:pt x="26" y="4186"/>
                          <a:pt x="1" y="4337"/>
                          <a:pt x="1" y="4487"/>
                        </a:cubicBezTo>
                        <a:cubicBezTo>
                          <a:pt x="1" y="4637"/>
                          <a:pt x="1" y="4763"/>
                          <a:pt x="26" y="4888"/>
                        </a:cubicBezTo>
                        <a:cubicBezTo>
                          <a:pt x="26" y="4988"/>
                          <a:pt x="26" y="5089"/>
                          <a:pt x="51" y="5164"/>
                        </a:cubicBezTo>
                        <a:cubicBezTo>
                          <a:pt x="76" y="5339"/>
                          <a:pt x="101" y="5414"/>
                          <a:pt x="101" y="5414"/>
                        </a:cubicBezTo>
                        <a:cubicBezTo>
                          <a:pt x="101" y="5414"/>
                          <a:pt x="101" y="5339"/>
                          <a:pt x="126" y="5164"/>
                        </a:cubicBezTo>
                        <a:cubicBezTo>
                          <a:pt x="126" y="5013"/>
                          <a:pt x="176" y="4788"/>
                          <a:pt x="226" y="4512"/>
                        </a:cubicBezTo>
                        <a:cubicBezTo>
                          <a:pt x="251" y="4387"/>
                          <a:pt x="276" y="4236"/>
                          <a:pt x="326" y="4086"/>
                        </a:cubicBezTo>
                        <a:cubicBezTo>
                          <a:pt x="352" y="3936"/>
                          <a:pt x="427" y="3785"/>
                          <a:pt x="477" y="3635"/>
                        </a:cubicBezTo>
                        <a:cubicBezTo>
                          <a:pt x="577" y="3309"/>
                          <a:pt x="702" y="2983"/>
                          <a:pt x="878" y="2657"/>
                        </a:cubicBezTo>
                        <a:cubicBezTo>
                          <a:pt x="1179" y="1981"/>
                          <a:pt x="1504" y="1329"/>
                          <a:pt x="1755" y="828"/>
                        </a:cubicBezTo>
                        <a:cubicBezTo>
                          <a:pt x="1880" y="577"/>
                          <a:pt x="1956" y="377"/>
                          <a:pt x="2031" y="226"/>
                        </a:cubicBezTo>
                        <a:cubicBezTo>
                          <a:pt x="2106" y="76"/>
                          <a:pt x="2131" y="1"/>
                          <a:pt x="2131" y="1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20" name="Google Shape;1120;p30"/>
                  <p:cNvSpPr/>
                  <p:nvPr/>
                </p:nvSpPr>
                <p:spPr>
                  <a:xfrm>
                    <a:off x="9600635" y="2995660"/>
                    <a:ext cx="4006" cy="138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4086" extrusionOk="0">
                        <a:moveTo>
                          <a:pt x="1153" y="0"/>
                        </a:moveTo>
                        <a:cubicBezTo>
                          <a:pt x="1153" y="0"/>
                          <a:pt x="1053" y="251"/>
                          <a:pt x="953" y="627"/>
                        </a:cubicBezTo>
                        <a:cubicBezTo>
                          <a:pt x="928" y="727"/>
                          <a:pt x="878" y="828"/>
                          <a:pt x="852" y="953"/>
                        </a:cubicBezTo>
                        <a:cubicBezTo>
                          <a:pt x="827" y="1053"/>
                          <a:pt x="777" y="1178"/>
                          <a:pt x="752" y="1279"/>
                        </a:cubicBezTo>
                        <a:cubicBezTo>
                          <a:pt x="677" y="1504"/>
                          <a:pt x="602" y="1755"/>
                          <a:pt x="527" y="2006"/>
                        </a:cubicBezTo>
                        <a:cubicBezTo>
                          <a:pt x="351" y="2507"/>
                          <a:pt x="226" y="3033"/>
                          <a:pt x="126" y="3409"/>
                        </a:cubicBezTo>
                        <a:cubicBezTo>
                          <a:pt x="25" y="3810"/>
                          <a:pt x="0" y="4086"/>
                          <a:pt x="0" y="4086"/>
                        </a:cubicBezTo>
                        <a:cubicBezTo>
                          <a:pt x="0" y="4086"/>
                          <a:pt x="151" y="3835"/>
                          <a:pt x="326" y="3484"/>
                        </a:cubicBezTo>
                        <a:cubicBezTo>
                          <a:pt x="502" y="3133"/>
                          <a:pt x="702" y="2632"/>
                          <a:pt x="878" y="2131"/>
                        </a:cubicBezTo>
                        <a:cubicBezTo>
                          <a:pt x="953" y="1855"/>
                          <a:pt x="1028" y="1604"/>
                          <a:pt x="1078" y="1354"/>
                        </a:cubicBezTo>
                        <a:cubicBezTo>
                          <a:pt x="1103" y="1229"/>
                          <a:pt x="1128" y="1103"/>
                          <a:pt x="1128" y="978"/>
                        </a:cubicBezTo>
                        <a:cubicBezTo>
                          <a:pt x="1153" y="878"/>
                          <a:pt x="1153" y="777"/>
                          <a:pt x="1153" y="677"/>
                        </a:cubicBezTo>
                        <a:cubicBezTo>
                          <a:pt x="1178" y="276"/>
                          <a:pt x="1153" y="0"/>
                          <a:pt x="1153" y="0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21" name="Google Shape;1121;p30"/>
                  <p:cNvSpPr/>
                  <p:nvPr/>
                </p:nvSpPr>
                <p:spPr>
                  <a:xfrm>
                    <a:off x="9596631" y="3007073"/>
                    <a:ext cx="6561" cy="48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1" h="1430" extrusionOk="0">
                        <a:moveTo>
                          <a:pt x="0" y="1"/>
                        </a:moveTo>
                        <a:cubicBezTo>
                          <a:pt x="0" y="1"/>
                          <a:pt x="126" y="126"/>
                          <a:pt x="301" y="252"/>
                        </a:cubicBezTo>
                        <a:cubicBezTo>
                          <a:pt x="351" y="302"/>
                          <a:pt x="401" y="327"/>
                          <a:pt x="451" y="352"/>
                        </a:cubicBezTo>
                        <a:cubicBezTo>
                          <a:pt x="502" y="402"/>
                          <a:pt x="552" y="452"/>
                          <a:pt x="602" y="477"/>
                        </a:cubicBezTo>
                        <a:cubicBezTo>
                          <a:pt x="702" y="577"/>
                          <a:pt x="827" y="653"/>
                          <a:pt x="953" y="753"/>
                        </a:cubicBezTo>
                        <a:cubicBezTo>
                          <a:pt x="1053" y="828"/>
                          <a:pt x="1178" y="928"/>
                          <a:pt x="1279" y="1003"/>
                        </a:cubicBezTo>
                        <a:cubicBezTo>
                          <a:pt x="1329" y="1054"/>
                          <a:pt x="1404" y="1079"/>
                          <a:pt x="1454" y="1129"/>
                        </a:cubicBezTo>
                        <a:cubicBezTo>
                          <a:pt x="1504" y="1154"/>
                          <a:pt x="1554" y="1204"/>
                          <a:pt x="1604" y="1229"/>
                        </a:cubicBezTo>
                        <a:cubicBezTo>
                          <a:pt x="1780" y="1379"/>
                          <a:pt x="1930" y="1429"/>
                          <a:pt x="1930" y="1429"/>
                        </a:cubicBezTo>
                        <a:cubicBezTo>
                          <a:pt x="1930" y="1429"/>
                          <a:pt x="1880" y="1279"/>
                          <a:pt x="1755" y="1079"/>
                        </a:cubicBezTo>
                        <a:cubicBezTo>
                          <a:pt x="1680" y="978"/>
                          <a:pt x="1629" y="878"/>
                          <a:pt x="1504" y="778"/>
                        </a:cubicBezTo>
                        <a:cubicBezTo>
                          <a:pt x="1404" y="653"/>
                          <a:pt x="1279" y="552"/>
                          <a:pt x="1178" y="452"/>
                        </a:cubicBezTo>
                        <a:cubicBezTo>
                          <a:pt x="1028" y="352"/>
                          <a:pt x="903" y="277"/>
                          <a:pt x="777" y="201"/>
                        </a:cubicBezTo>
                        <a:cubicBezTo>
                          <a:pt x="702" y="176"/>
                          <a:pt x="652" y="126"/>
                          <a:pt x="577" y="126"/>
                        </a:cubicBezTo>
                        <a:cubicBezTo>
                          <a:pt x="502" y="101"/>
                          <a:pt x="451" y="76"/>
                          <a:pt x="401" y="76"/>
                        </a:cubicBezTo>
                        <a:cubicBezTo>
                          <a:pt x="15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22" name="Google Shape;1122;p30"/>
                  <p:cNvSpPr/>
                  <p:nvPr/>
                </p:nvSpPr>
                <p:spPr>
                  <a:xfrm>
                    <a:off x="9589477" y="3005108"/>
                    <a:ext cx="7240" cy="18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1" h="5509" extrusionOk="0">
                        <a:moveTo>
                          <a:pt x="797" y="0"/>
                        </a:moveTo>
                        <a:cubicBezTo>
                          <a:pt x="525" y="0"/>
                          <a:pt x="472" y="555"/>
                          <a:pt x="451" y="880"/>
                        </a:cubicBezTo>
                        <a:cubicBezTo>
                          <a:pt x="351" y="1782"/>
                          <a:pt x="301" y="2634"/>
                          <a:pt x="125" y="3511"/>
                        </a:cubicBezTo>
                        <a:cubicBezTo>
                          <a:pt x="0" y="4138"/>
                          <a:pt x="501" y="4940"/>
                          <a:pt x="927" y="5366"/>
                        </a:cubicBezTo>
                        <a:cubicBezTo>
                          <a:pt x="1028" y="5466"/>
                          <a:pt x="1137" y="5509"/>
                          <a:pt x="1247" y="5509"/>
                        </a:cubicBezTo>
                        <a:cubicBezTo>
                          <a:pt x="1661" y="5509"/>
                          <a:pt x="2091" y="4910"/>
                          <a:pt x="2130" y="4514"/>
                        </a:cubicBezTo>
                        <a:cubicBezTo>
                          <a:pt x="2130" y="4414"/>
                          <a:pt x="2130" y="4313"/>
                          <a:pt x="2130" y="4213"/>
                        </a:cubicBezTo>
                        <a:cubicBezTo>
                          <a:pt x="2130" y="3662"/>
                          <a:pt x="2005" y="2960"/>
                          <a:pt x="1579" y="2659"/>
                        </a:cubicBezTo>
                        <a:cubicBezTo>
                          <a:pt x="1404" y="2534"/>
                          <a:pt x="1203" y="2659"/>
                          <a:pt x="1103" y="2459"/>
                        </a:cubicBezTo>
                        <a:cubicBezTo>
                          <a:pt x="1028" y="2358"/>
                          <a:pt x="1153" y="1782"/>
                          <a:pt x="1178" y="1632"/>
                        </a:cubicBezTo>
                        <a:cubicBezTo>
                          <a:pt x="1203" y="1231"/>
                          <a:pt x="1353" y="403"/>
                          <a:pt x="1028" y="103"/>
                        </a:cubicBezTo>
                        <a:cubicBezTo>
                          <a:pt x="937" y="31"/>
                          <a:pt x="861" y="0"/>
                          <a:pt x="797" y="0"/>
                        </a:cubicBezTo>
                        <a:close/>
                      </a:path>
                    </a:pathLst>
                  </a:custGeom>
                  <a:solidFill>
                    <a:srgbClr val="FED6C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23" name="Google Shape;1123;p30"/>
                  <p:cNvSpPr/>
                  <p:nvPr/>
                </p:nvSpPr>
                <p:spPr>
                  <a:xfrm>
                    <a:off x="9592543" y="3005455"/>
                    <a:ext cx="4685" cy="18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9" h="5314" extrusionOk="0">
                        <a:moveTo>
                          <a:pt x="126" y="1"/>
                        </a:moveTo>
                        <a:cubicBezTo>
                          <a:pt x="126" y="1"/>
                          <a:pt x="126" y="26"/>
                          <a:pt x="151" y="51"/>
                        </a:cubicBezTo>
                        <a:cubicBezTo>
                          <a:pt x="176" y="101"/>
                          <a:pt x="201" y="151"/>
                          <a:pt x="226" y="226"/>
                        </a:cubicBezTo>
                        <a:cubicBezTo>
                          <a:pt x="251" y="301"/>
                          <a:pt x="251" y="402"/>
                          <a:pt x="251" y="527"/>
                        </a:cubicBezTo>
                        <a:cubicBezTo>
                          <a:pt x="251" y="627"/>
                          <a:pt x="226" y="753"/>
                          <a:pt x="226" y="903"/>
                        </a:cubicBezTo>
                        <a:cubicBezTo>
                          <a:pt x="201" y="1028"/>
                          <a:pt x="176" y="1179"/>
                          <a:pt x="151" y="1354"/>
                        </a:cubicBezTo>
                        <a:cubicBezTo>
                          <a:pt x="126" y="1504"/>
                          <a:pt x="76" y="1655"/>
                          <a:pt x="50" y="1830"/>
                        </a:cubicBezTo>
                        <a:cubicBezTo>
                          <a:pt x="25" y="1931"/>
                          <a:pt x="25" y="2006"/>
                          <a:pt x="0" y="2106"/>
                        </a:cubicBezTo>
                        <a:lnTo>
                          <a:pt x="0" y="2181"/>
                        </a:lnTo>
                        <a:cubicBezTo>
                          <a:pt x="0" y="2231"/>
                          <a:pt x="0" y="2256"/>
                          <a:pt x="0" y="2306"/>
                        </a:cubicBezTo>
                        <a:cubicBezTo>
                          <a:pt x="0" y="2332"/>
                          <a:pt x="0" y="2382"/>
                          <a:pt x="25" y="2382"/>
                        </a:cubicBezTo>
                        <a:lnTo>
                          <a:pt x="25" y="2407"/>
                        </a:lnTo>
                        <a:lnTo>
                          <a:pt x="25" y="2432"/>
                        </a:lnTo>
                        <a:cubicBezTo>
                          <a:pt x="25" y="2427"/>
                          <a:pt x="26" y="2425"/>
                          <a:pt x="28" y="2425"/>
                        </a:cubicBezTo>
                        <a:cubicBezTo>
                          <a:pt x="33" y="2425"/>
                          <a:pt x="45" y="2457"/>
                          <a:pt x="25" y="2457"/>
                        </a:cubicBezTo>
                        <a:lnTo>
                          <a:pt x="76" y="2507"/>
                        </a:lnTo>
                        <a:cubicBezTo>
                          <a:pt x="101" y="2557"/>
                          <a:pt x="201" y="2632"/>
                          <a:pt x="276" y="2657"/>
                        </a:cubicBezTo>
                        <a:cubicBezTo>
                          <a:pt x="351" y="2682"/>
                          <a:pt x="401" y="2682"/>
                          <a:pt x="451" y="2682"/>
                        </a:cubicBezTo>
                        <a:lnTo>
                          <a:pt x="527" y="2682"/>
                        </a:lnTo>
                        <a:cubicBezTo>
                          <a:pt x="527" y="2682"/>
                          <a:pt x="552" y="2707"/>
                          <a:pt x="577" y="2707"/>
                        </a:cubicBezTo>
                        <a:cubicBezTo>
                          <a:pt x="552" y="2707"/>
                          <a:pt x="602" y="2733"/>
                          <a:pt x="602" y="2733"/>
                        </a:cubicBezTo>
                        <a:cubicBezTo>
                          <a:pt x="727" y="2833"/>
                          <a:pt x="802" y="2983"/>
                          <a:pt x="878" y="3134"/>
                        </a:cubicBezTo>
                        <a:cubicBezTo>
                          <a:pt x="928" y="3284"/>
                          <a:pt x="1003" y="3434"/>
                          <a:pt x="1028" y="3610"/>
                        </a:cubicBezTo>
                        <a:cubicBezTo>
                          <a:pt x="1053" y="3760"/>
                          <a:pt x="1078" y="3936"/>
                          <a:pt x="1103" y="4086"/>
                        </a:cubicBezTo>
                        <a:cubicBezTo>
                          <a:pt x="1103" y="4161"/>
                          <a:pt x="1103" y="4236"/>
                          <a:pt x="1103" y="4312"/>
                        </a:cubicBezTo>
                        <a:cubicBezTo>
                          <a:pt x="1103" y="4412"/>
                          <a:pt x="1103" y="4462"/>
                          <a:pt x="1103" y="4512"/>
                        </a:cubicBezTo>
                        <a:cubicBezTo>
                          <a:pt x="1078" y="4637"/>
                          <a:pt x="1003" y="4763"/>
                          <a:pt x="978" y="4863"/>
                        </a:cubicBezTo>
                        <a:cubicBezTo>
                          <a:pt x="928" y="4938"/>
                          <a:pt x="878" y="5038"/>
                          <a:pt x="827" y="5114"/>
                        </a:cubicBezTo>
                        <a:cubicBezTo>
                          <a:pt x="727" y="5239"/>
                          <a:pt x="677" y="5314"/>
                          <a:pt x="677" y="5314"/>
                        </a:cubicBezTo>
                        <a:cubicBezTo>
                          <a:pt x="677" y="5314"/>
                          <a:pt x="752" y="5264"/>
                          <a:pt x="878" y="5164"/>
                        </a:cubicBezTo>
                        <a:cubicBezTo>
                          <a:pt x="953" y="5114"/>
                          <a:pt x="1028" y="5013"/>
                          <a:pt x="1103" y="4938"/>
                        </a:cubicBezTo>
                        <a:cubicBezTo>
                          <a:pt x="1153" y="4838"/>
                          <a:pt x="1253" y="4738"/>
                          <a:pt x="1304" y="4562"/>
                        </a:cubicBezTo>
                        <a:cubicBezTo>
                          <a:pt x="1329" y="4487"/>
                          <a:pt x="1354" y="4412"/>
                          <a:pt x="1354" y="4337"/>
                        </a:cubicBezTo>
                        <a:cubicBezTo>
                          <a:pt x="1354" y="4236"/>
                          <a:pt x="1379" y="4186"/>
                          <a:pt x="1379" y="4086"/>
                        </a:cubicBezTo>
                        <a:cubicBezTo>
                          <a:pt x="1379" y="3936"/>
                          <a:pt x="1379" y="3735"/>
                          <a:pt x="1354" y="3560"/>
                        </a:cubicBezTo>
                        <a:cubicBezTo>
                          <a:pt x="1329" y="3359"/>
                          <a:pt x="1279" y="3184"/>
                          <a:pt x="1203" y="2983"/>
                        </a:cubicBezTo>
                        <a:cubicBezTo>
                          <a:pt x="1128" y="2808"/>
                          <a:pt x="1028" y="2607"/>
                          <a:pt x="827" y="2457"/>
                        </a:cubicBezTo>
                        <a:cubicBezTo>
                          <a:pt x="802" y="2432"/>
                          <a:pt x="802" y="2432"/>
                          <a:pt x="752" y="2382"/>
                        </a:cubicBezTo>
                        <a:cubicBezTo>
                          <a:pt x="727" y="2382"/>
                          <a:pt x="727" y="2382"/>
                          <a:pt x="677" y="2357"/>
                        </a:cubicBezTo>
                        <a:cubicBezTo>
                          <a:pt x="652" y="2332"/>
                          <a:pt x="602" y="2332"/>
                          <a:pt x="577" y="2332"/>
                        </a:cubicBezTo>
                        <a:lnTo>
                          <a:pt x="477" y="2306"/>
                        </a:lnTo>
                        <a:lnTo>
                          <a:pt x="376" y="2306"/>
                        </a:lnTo>
                        <a:cubicBezTo>
                          <a:pt x="376" y="2306"/>
                          <a:pt x="360" y="2274"/>
                          <a:pt x="354" y="2274"/>
                        </a:cubicBezTo>
                        <a:cubicBezTo>
                          <a:pt x="352" y="2274"/>
                          <a:pt x="351" y="2276"/>
                          <a:pt x="351" y="2281"/>
                        </a:cubicBezTo>
                        <a:cubicBezTo>
                          <a:pt x="351" y="2256"/>
                          <a:pt x="351" y="2231"/>
                          <a:pt x="351" y="2231"/>
                        </a:cubicBezTo>
                        <a:cubicBezTo>
                          <a:pt x="351" y="2231"/>
                          <a:pt x="351" y="2231"/>
                          <a:pt x="351" y="2206"/>
                        </a:cubicBezTo>
                        <a:lnTo>
                          <a:pt x="351" y="2131"/>
                        </a:lnTo>
                        <a:cubicBezTo>
                          <a:pt x="351" y="2056"/>
                          <a:pt x="376" y="1981"/>
                          <a:pt x="376" y="1880"/>
                        </a:cubicBezTo>
                        <a:cubicBezTo>
                          <a:pt x="401" y="1730"/>
                          <a:pt x="426" y="1530"/>
                          <a:pt x="426" y="1379"/>
                        </a:cubicBezTo>
                        <a:cubicBezTo>
                          <a:pt x="426" y="1204"/>
                          <a:pt x="426" y="1053"/>
                          <a:pt x="426" y="903"/>
                        </a:cubicBezTo>
                        <a:cubicBezTo>
                          <a:pt x="426" y="753"/>
                          <a:pt x="401" y="627"/>
                          <a:pt x="376" y="502"/>
                        </a:cubicBezTo>
                        <a:cubicBezTo>
                          <a:pt x="351" y="377"/>
                          <a:pt x="326" y="276"/>
                          <a:pt x="276" y="201"/>
                        </a:cubicBezTo>
                        <a:cubicBezTo>
                          <a:pt x="251" y="126"/>
                          <a:pt x="201" y="76"/>
                          <a:pt x="176" y="51"/>
                        </a:cubicBezTo>
                        <a:cubicBezTo>
                          <a:pt x="126" y="26"/>
                          <a:pt x="126" y="1"/>
                          <a:pt x="126" y="1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24" name="Google Shape;1124;p30"/>
                  <p:cNvSpPr/>
                  <p:nvPr/>
                </p:nvSpPr>
                <p:spPr>
                  <a:xfrm>
                    <a:off x="9541178" y="3006393"/>
                    <a:ext cx="12860" cy="13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85" h="3936" extrusionOk="0">
                        <a:moveTo>
                          <a:pt x="1955" y="0"/>
                        </a:moveTo>
                        <a:lnTo>
                          <a:pt x="0" y="527"/>
                        </a:lnTo>
                        <a:lnTo>
                          <a:pt x="2457" y="3935"/>
                        </a:lnTo>
                        <a:lnTo>
                          <a:pt x="3785" y="2832"/>
                        </a:lnTo>
                        <a:lnTo>
                          <a:pt x="195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25" name="Google Shape;1125;p30"/>
                  <p:cNvSpPr/>
                  <p:nvPr/>
                </p:nvSpPr>
                <p:spPr>
                  <a:xfrm>
                    <a:off x="9554038" y="3006648"/>
                    <a:ext cx="14480" cy="131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62" h="3861" extrusionOk="0">
                        <a:moveTo>
                          <a:pt x="2683" y="1"/>
                        </a:moveTo>
                        <a:lnTo>
                          <a:pt x="1" y="2757"/>
                        </a:lnTo>
                        <a:lnTo>
                          <a:pt x="1329" y="3860"/>
                        </a:lnTo>
                        <a:lnTo>
                          <a:pt x="4262" y="853"/>
                        </a:lnTo>
                        <a:lnTo>
                          <a:pt x="2683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26" name="Google Shape;1126;p30"/>
                  <p:cNvSpPr/>
                  <p:nvPr/>
                </p:nvSpPr>
                <p:spPr>
                  <a:xfrm>
                    <a:off x="9529591" y="3021725"/>
                    <a:ext cx="1709" cy="231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" h="6818" extrusionOk="0">
                        <a:moveTo>
                          <a:pt x="151" y="1"/>
                        </a:moveTo>
                        <a:cubicBezTo>
                          <a:pt x="151" y="1"/>
                          <a:pt x="126" y="101"/>
                          <a:pt x="101" y="301"/>
                        </a:cubicBezTo>
                        <a:cubicBezTo>
                          <a:pt x="101" y="477"/>
                          <a:pt x="76" y="753"/>
                          <a:pt x="51" y="1053"/>
                        </a:cubicBezTo>
                        <a:cubicBezTo>
                          <a:pt x="1" y="1705"/>
                          <a:pt x="1" y="2557"/>
                          <a:pt x="1" y="3409"/>
                        </a:cubicBezTo>
                        <a:cubicBezTo>
                          <a:pt x="76" y="4286"/>
                          <a:pt x="151" y="5139"/>
                          <a:pt x="252" y="5765"/>
                        </a:cubicBezTo>
                        <a:cubicBezTo>
                          <a:pt x="277" y="6091"/>
                          <a:pt x="327" y="6342"/>
                          <a:pt x="377" y="6542"/>
                        </a:cubicBezTo>
                        <a:cubicBezTo>
                          <a:pt x="402" y="6718"/>
                          <a:pt x="427" y="6818"/>
                          <a:pt x="427" y="6818"/>
                        </a:cubicBezTo>
                        <a:cubicBezTo>
                          <a:pt x="427" y="6818"/>
                          <a:pt x="427" y="6718"/>
                          <a:pt x="452" y="6542"/>
                        </a:cubicBezTo>
                        <a:cubicBezTo>
                          <a:pt x="452" y="6342"/>
                          <a:pt x="477" y="6066"/>
                          <a:pt x="477" y="5765"/>
                        </a:cubicBezTo>
                        <a:cubicBezTo>
                          <a:pt x="502" y="5114"/>
                          <a:pt x="477" y="4261"/>
                          <a:pt x="427" y="3409"/>
                        </a:cubicBezTo>
                        <a:cubicBezTo>
                          <a:pt x="402" y="2557"/>
                          <a:pt x="352" y="1705"/>
                          <a:pt x="277" y="1053"/>
                        </a:cubicBezTo>
                        <a:cubicBezTo>
                          <a:pt x="252" y="753"/>
                          <a:pt x="227" y="477"/>
                          <a:pt x="201" y="276"/>
                        </a:cubicBezTo>
                        <a:cubicBezTo>
                          <a:pt x="176" y="101"/>
                          <a:pt x="151" y="1"/>
                          <a:pt x="151" y="1"/>
                        </a:cubicBezTo>
                        <a:close/>
                      </a:path>
                    </a:pathLst>
                  </a:custGeom>
                  <a:solidFill>
                    <a:srgbClr val="9F1F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27" name="Google Shape;1127;p30"/>
                  <p:cNvSpPr/>
                  <p:nvPr/>
                </p:nvSpPr>
                <p:spPr>
                  <a:xfrm>
                    <a:off x="9527294" y="3029138"/>
                    <a:ext cx="2983" cy="47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8" h="1404" extrusionOk="0">
                        <a:moveTo>
                          <a:pt x="25" y="0"/>
                        </a:moveTo>
                        <a:cubicBezTo>
                          <a:pt x="25" y="0"/>
                          <a:pt x="0" y="125"/>
                          <a:pt x="25" y="276"/>
                        </a:cubicBezTo>
                        <a:cubicBezTo>
                          <a:pt x="25" y="351"/>
                          <a:pt x="25" y="451"/>
                          <a:pt x="75" y="552"/>
                        </a:cubicBezTo>
                        <a:cubicBezTo>
                          <a:pt x="101" y="652"/>
                          <a:pt x="151" y="752"/>
                          <a:pt x="226" y="852"/>
                        </a:cubicBezTo>
                        <a:cubicBezTo>
                          <a:pt x="351" y="1028"/>
                          <a:pt x="502" y="1178"/>
                          <a:pt x="627" y="1278"/>
                        </a:cubicBezTo>
                        <a:cubicBezTo>
                          <a:pt x="752" y="1354"/>
                          <a:pt x="877" y="1404"/>
                          <a:pt x="877" y="1404"/>
                        </a:cubicBezTo>
                        <a:cubicBezTo>
                          <a:pt x="877" y="1404"/>
                          <a:pt x="877" y="1278"/>
                          <a:pt x="827" y="1128"/>
                        </a:cubicBezTo>
                        <a:cubicBezTo>
                          <a:pt x="752" y="978"/>
                          <a:pt x="677" y="777"/>
                          <a:pt x="577" y="627"/>
                        </a:cubicBezTo>
                        <a:cubicBezTo>
                          <a:pt x="527" y="552"/>
                          <a:pt x="476" y="476"/>
                          <a:pt x="401" y="401"/>
                        </a:cubicBezTo>
                        <a:cubicBezTo>
                          <a:pt x="351" y="326"/>
                          <a:pt x="301" y="251"/>
                          <a:pt x="251" y="201"/>
                        </a:cubicBezTo>
                        <a:cubicBezTo>
                          <a:pt x="151" y="75"/>
                          <a:pt x="25" y="0"/>
                          <a:pt x="25" y="0"/>
                        </a:cubicBezTo>
                        <a:close/>
                      </a:path>
                    </a:pathLst>
                  </a:custGeom>
                  <a:solidFill>
                    <a:srgbClr val="9F1F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28" name="Google Shape;1128;p30"/>
                  <p:cNvSpPr/>
                  <p:nvPr/>
                </p:nvSpPr>
                <p:spPr>
                  <a:xfrm>
                    <a:off x="9575080" y="3022065"/>
                    <a:ext cx="1536" cy="22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" h="6518" extrusionOk="0">
                        <a:moveTo>
                          <a:pt x="201" y="1"/>
                        </a:moveTo>
                        <a:cubicBezTo>
                          <a:pt x="201" y="1"/>
                          <a:pt x="201" y="101"/>
                          <a:pt x="151" y="277"/>
                        </a:cubicBezTo>
                        <a:cubicBezTo>
                          <a:pt x="151" y="452"/>
                          <a:pt x="101" y="703"/>
                          <a:pt x="76" y="1029"/>
                        </a:cubicBezTo>
                        <a:cubicBezTo>
                          <a:pt x="26" y="1329"/>
                          <a:pt x="0" y="1680"/>
                          <a:pt x="0" y="2056"/>
                        </a:cubicBezTo>
                        <a:cubicBezTo>
                          <a:pt x="0" y="2457"/>
                          <a:pt x="0" y="2858"/>
                          <a:pt x="0" y="3259"/>
                        </a:cubicBezTo>
                        <a:cubicBezTo>
                          <a:pt x="26" y="3660"/>
                          <a:pt x="51" y="4061"/>
                          <a:pt x="76" y="4462"/>
                        </a:cubicBezTo>
                        <a:cubicBezTo>
                          <a:pt x="101" y="4838"/>
                          <a:pt x="126" y="5189"/>
                          <a:pt x="151" y="5490"/>
                        </a:cubicBezTo>
                        <a:cubicBezTo>
                          <a:pt x="176" y="5790"/>
                          <a:pt x="201" y="6041"/>
                          <a:pt x="226" y="6217"/>
                        </a:cubicBezTo>
                        <a:cubicBezTo>
                          <a:pt x="251" y="6392"/>
                          <a:pt x="276" y="6517"/>
                          <a:pt x="276" y="6517"/>
                        </a:cubicBezTo>
                        <a:cubicBezTo>
                          <a:pt x="276" y="6517"/>
                          <a:pt x="276" y="6392"/>
                          <a:pt x="301" y="6217"/>
                        </a:cubicBezTo>
                        <a:cubicBezTo>
                          <a:pt x="326" y="6041"/>
                          <a:pt x="351" y="5790"/>
                          <a:pt x="376" y="5490"/>
                        </a:cubicBezTo>
                        <a:cubicBezTo>
                          <a:pt x="452" y="4888"/>
                          <a:pt x="452" y="4061"/>
                          <a:pt x="427" y="3259"/>
                        </a:cubicBezTo>
                        <a:cubicBezTo>
                          <a:pt x="401" y="2833"/>
                          <a:pt x="401" y="2432"/>
                          <a:pt x="376" y="2056"/>
                        </a:cubicBezTo>
                        <a:cubicBezTo>
                          <a:pt x="376" y="1881"/>
                          <a:pt x="351" y="1680"/>
                          <a:pt x="326" y="1505"/>
                        </a:cubicBezTo>
                        <a:cubicBezTo>
                          <a:pt x="326" y="1329"/>
                          <a:pt x="326" y="1179"/>
                          <a:pt x="301" y="1029"/>
                        </a:cubicBezTo>
                        <a:cubicBezTo>
                          <a:pt x="301" y="728"/>
                          <a:pt x="251" y="477"/>
                          <a:pt x="251" y="277"/>
                        </a:cubicBezTo>
                        <a:cubicBezTo>
                          <a:pt x="226" y="101"/>
                          <a:pt x="201" y="1"/>
                          <a:pt x="201" y="1"/>
                        </a:cubicBezTo>
                        <a:close/>
                      </a:path>
                    </a:pathLst>
                  </a:custGeom>
                  <a:solidFill>
                    <a:srgbClr val="9F1F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29" name="Google Shape;1129;p30"/>
                  <p:cNvSpPr/>
                  <p:nvPr/>
                </p:nvSpPr>
                <p:spPr>
                  <a:xfrm>
                    <a:off x="9576018" y="3031605"/>
                    <a:ext cx="2643" cy="35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" h="1054" extrusionOk="0">
                        <a:moveTo>
                          <a:pt x="777" y="1"/>
                        </a:moveTo>
                        <a:cubicBezTo>
                          <a:pt x="777" y="1"/>
                          <a:pt x="677" y="1"/>
                          <a:pt x="552" y="51"/>
                        </a:cubicBezTo>
                        <a:cubicBezTo>
                          <a:pt x="476" y="76"/>
                          <a:pt x="401" y="126"/>
                          <a:pt x="351" y="176"/>
                        </a:cubicBezTo>
                        <a:cubicBezTo>
                          <a:pt x="276" y="227"/>
                          <a:pt x="226" y="302"/>
                          <a:pt x="176" y="377"/>
                        </a:cubicBezTo>
                        <a:cubicBezTo>
                          <a:pt x="125" y="427"/>
                          <a:pt x="75" y="527"/>
                          <a:pt x="50" y="602"/>
                        </a:cubicBezTo>
                        <a:cubicBezTo>
                          <a:pt x="25" y="703"/>
                          <a:pt x="0" y="778"/>
                          <a:pt x="0" y="828"/>
                        </a:cubicBezTo>
                        <a:cubicBezTo>
                          <a:pt x="0" y="978"/>
                          <a:pt x="50" y="1054"/>
                          <a:pt x="50" y="1054"/>
                        </a:cubicBezTo>
                        <a:cubicBezTo>
                          <a:pt x="50" y="1054"/>
                          <a:pt x="151" y="1003"/>
                          <a:pt x="226" y="903"/>
                        </a:cubicBezTo>
                        <a:cubicBezTo>
                          <a:pt x="276" y="853"/>
                          <a:pt x="326" y="828"/>
                          <a:pt x="376" y="778"/>
                        </a:cubicBezTo>
                        <a:cubicBezTo>
                          <a:pt x="426" y="728"/>
                          <a:pt x="451" y="678"/>
                          <a:pt x="501" y="602"/>
                        </a:cubicBezTo>
                        <a:cubicBezTo>
                          <a:pt x="552" y="552"/>
                          <a:pt x="602" y="477"/>
                          <a:pt x="627" y="427"/>
                        </a:cubicBezTo>
                        <a:cubicBezTo>
                          <a:pt x="652" y="352"/>
                          <a:pt x="702" y="302"/>
                          <a:pt x="702" y="227"/>
                        </a:cubicBezTo>
                        <a:cubicBezTo>
                          <a:pt x="752" y="101"/>
                          <a:pt x="777" y="1"/>
                          <a:pt x="777" y="1"/>
                        </a:cubicBezTo>
                        <a:close/>
                      </a:path>
                    </a:pathLst>
                  </a:custGeom>
                  <a:solidFill>
                    <a:srgbClr val="9F1F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30" name="Google Shape;1130;p30"/>
                  <p:cNvSpPr/>
                  <p:nvPr/>
                </p:nvSpPr>
                <p:spPr>
                  <a:xfrm>
                    <a:off x="9524908" y="3135784"/>
                    <a:ext cx="26487" cy="8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96" h="2533" extrusionOk="0">
                        <a:moveTo>
                          <a:pt x="7544" y="1"/>
                        </a:moveTo>
                        <a:cubicBezTo>
                          <a:pt x="6304" y="295"/>
                          <a:pt x="5174" y="452"/>
                          <a:pt x="3952" y="452"/>
                        </a:cubicBezTo>
                        <a:cubicBezTo>
                          <a:pt x="2779" y="452"/>
                          <a:pt x="1522" y="308"/>
                          <a:pt x="0" y="1"/>
                        </a:cubicBezTo>
                        <a:lnTo>
                          <a:pt x="0" y="1"/>
                        </a:lnTo>
                        <a:lnTo>
                          <a:pt x="26" y="1931"/>
                        </a:lnTo>
                        <a:cubicBezTo>
                          <a:pt x="1479" y="2407"/>
                          <a:pt x="3133" y="2532"/>
                          <a:pt x="4737" y="2532"/>
                        </a:cubicBezTo>
                        <a:cubicBezTo>
                          <a:pt x="5314" y="2532"/>
                          <a:pt x="7143" y="2407"/>
                          <a:pt x="7595" y="1855"/>
                        </a:cubicBezTo>
                        <a:cubicBezTo>
                          <a:pt x="7795" y="1555"/>
                          <a:pt x="7595" y="327"/>
                          <a:pt x="7544" y="1"/>
                        </a:cubicBezTo>
                        <a:close/>
                      </a:path>
                    </a:pathLst>
                  </a:custGeom>
                  <a:solidFill>
                    <a:srgbClr val="6AAA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31" name="Google Shape;1131;p30"/>
                  <p:cNvSpPr/>
                  <p:nvPr/>
                </p:nvSpPr>
                <p:spPr>
                  <a:xfrm>
                    <a:off x="9552934" y="3135784"/>
                    <a:ext cx="26399" cy="8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70" h="2533" extrusionOk="0">
                        <a:moveTo>
                          <a:pt x="0" y="1"/>
                        </a:moveTo>
                        <a:lnTo>
                          <a:pt x="0" y="1931"/>
                        </a:lnTo>
                        <a:cubicBezTo>
                          <a:pt x="1479" y="2407"/>
                          <a:pt x="3133" y="2532"/>
                          <a:pt x="4712" y="2532"/>
                        </a:cubicBezTo>
                        <a:cubicBezTo>
                          <a:pt x="5288" y="2532"/>
                          <a:pt x="7143" y="2407"/>
                          <a:pt x="7594" y="1855"/>
                        </a:cubicBezTo>
                        <a:cubicBezTo>
                          <a:pt x="7770" y="1555"/>
                          <a:pt x="7594" y="327"/>
                          <a:pt x="7519" y="1"/>
                        </a:cubicBezTo>
                        <a:cubicBezTo>
                          <a:pt x="6278" y="295"/>
                          <a:pt x="5148" y="452"/>
                          <a:pt x="3930" y="452"/>
                        </a:cubicBezTo>
                        <a:cubicBezTo>
                          <a:pt x="2760" y="452"/>
                          <a:pt x="1509" y="308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6AAA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grpSp>
            <p:nvGrpSpPr>
              <p:cNvPr id="1132" name="Google Shape;1132;p30"/>
              <p:cNvGrpSpPr/>
              <p:nvPr/>
            </p:nvGrpSpPr>
            <p:grpSpPr>
              <a:xfrm>
                <a:off x="5538791" y="2760431"/>
                <a:ext cx="150097" cy="347994"/>
                <a:chOff x="8870434" y="2286554"/>
                <a:chExt cx="269426" cy="624653"/>
              </a:xfrm>
            </p:grpSpPr>
            <p:grpSp>
              <p:nvGrpSpPr>
                <p:cNvPr id="1133" name="Google Shape;1133;p30"/>
                <p:cNvGrpSpPr/>
                <p:nvPr/>
              </p:nvGrpSpPr>
              <p:grpSpPr>
                <a:xfrm>
                  <a:off x="8870434" y="2286554"/>
                  <a:ext cx="269426" cy="309739"/>
                  <a:chOff x="9665285" y="2761920"/>
                  <a:chExt cx="97760" cy="112420"/>
                </a:xfrm>
              </p:grpSpPr>
              <p:sp>
                <p:nvSpPr>
                  <p:cNvPr id="1134" name="Google Shape;1134;p30"/>
                  <p:cNvSpPr/>
                  <p:nvPr/>
                </p:nvSpPr>
                <p:spPr>
                  <a:xfrm>
                    <a:off x="9665285" y="2761920"/>
                    <a:ext cx="97760" cy="843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774" h="24841" extrusionOk="0">
                        <a:moveTo>
                          <a:pt x="28447" y="7293"/>
                        </a:moveTo>
                        <a:lnTo>
                          <a:pt x="28447" y="7293"/>
                        </a:lnTo>
                        <a:cubicBezTo>
                          <a:pt x="28460" y="7319"/>
                          <a:pt x="28472" y="7331"/>
                          <a:pt x="28475" y="7331"/>
                        </a:cubicBezTo>
                        <a:cubicBezTo>
                          <a:pt x="28479" y="7331"/>
                          <a:pt x="28472" y="7319"/>
                          <a:pt x="28447" y="7293"/>
                        </a:cubicBezTo>
                        <a:close/>
                        <a:moveTo>
                          <a:pt x="11806" y="0"/>
                        </a:moveTo>
                        <a:cubicBezTo>
                          <a:pt x="7495" y="25"/>
                          <a:pt x="4713" y="1479"/>
                          <a:pt x="3134" y="5514"/>
                        </a:cubicBezTo>
                        <a:cubicBezTo>
                          <a:pt x="3134" y="4938"/>
                          <a:pt x="2833" y="4436"/>
                          <a:pt x="2407" y="4060"/>
                        </a:cubicBezTo>
                        <a:lnTo>
                          <a:pt x="2407" y="4060"/>
                        </a:lnTo>
                        <a:cubicBezTo>
                          <a:pt x="2457" y="4787"/>
                          <a:pt x="2357" y="5564"/>
                          <a:pt x="2056" y="6216"/>
                        </a:cubicBezTo>
                        <a:cubicBezTo>
                          <a:pt x="2056" y="5740"/>
                          <a:pt x="1805" y="4938"/>
                          <a:pt x="1680" y="4712"/>
                        </a:cubicBezTo>
                        <a:cubicBezTo>
                          <a:pt x="1680" y="6892"/>
                          <a:pt x="1329" y="7669"/>
                          <a:pt x="678" y="9699"/>
                        </a:cubicBezTo>
                        <a:cubicBezTo>
                          <a:pt x="1" y="11704"/>
                          <a:pt x="678" y="14988"/>
                          <a:pt x="1354" y="16968"/>
                        </a:cubicBezTo>
                        <a:cubicBezTo>
                          <a:pt x="2185" y="19411"/>
                          <a:pt x="5103" y="24841"/>
                          <a:pt x="8346" y="24841"/>
                        </a:cubicBezTo>
                        <a:cubicBezTo>
                          <a:pt x="8529" y="24841"/>
                          <a:pt x="8713" y="24823"/>
                          <a:pt x="8898" y="24787"/>
                        </a:cubicBezTo>
                        <a:cubicBezTo>
                          <a:pt x="10477" y="24487"/>
                          <a:pt x="11806" y="22782"/>
                          <a:pt x="13084" y="21880"/>
                        </a:cubicBezTo>
                        <a:cubicBezTo>
                          <a:pt x="15014" y="20527"/>
                          <a:pt x="17244" y="19925"/>
                          <a:pt x="19375" y="18998"/>
                        </a:cubicBezTo>
                        <a:cubicBezTo>
                          <a:pt x="22382" y="17695"/>
                          <a:pt x="27094" y="14687"/>
                          <a:pt x="27244" y="11003"/>
                        </a:cubicBezTo>
                        <a:cubicBezTo>
                          <a:pt x="27821" y="11629"/>
                          <a:pt x="28247" y="12356"/>
                          <a:pt x="28522" y="13158"/>
                        </a:cubicBezTo>
                        <a:cubicBezTo>
                          <a:pt x="28522" y="11228"/>
                          <a:pt x="28773" y="7644"/>
                          <a:pt x="27119" y="6441"/>
                        </a:cubicBezTo>
                        <a:lnTo>
                          <a:pt x="27119" y="6441"/>
                        </a:lnTo>
                        <a:cubicBezTo>
                          <a:pt x="27595" y="6642"/>
                          <a:pt x="28071" y="6943"/>
                          <a:pt x="28447" y="7293"/>
                        </a:cubicBezTo>
                        <a:cubicBezTo>
                          <a:pt x="28297" y="5790"/>
                          <a:pt x="26918" y="4060"/>
                          <a:pt x="25540" y="3509"/>
                        </a:cubicBezTo>
                        <a:cubicBezTo>
                          <a:pt x="24512" y="3083"/>
                          <a:pt x="22457" y="3208"/>
                          <a:pt x="21755" y="2206"/>
                        </a:cubicBezTo>
                        <a:cubicBezTo>
                          <a:pt x="22557" y="2005"/>
                          <a:pt x="23034" y="1780"/>
                          <a:pt x="23560" y="1203"/>
                        </a:cubicBezTo>
                        <a:lnTo>
                          <a:pt x="23560" y="1203"/>
                        </a:lnTo>
                        <a:cubicBezTo>
                          <a:pt x="22220" y="1474"/>
                          <a:pt x="21019" y="1734"/>
                          <a:pt x="19737" y="1734"/>
                        </a:cubicBezTo>
                        <a:cubicBezTo>
                          <a:pt x="19124" y="1734"/>
                          <a:pt x="18493" y="1675"/>
                          <a:pt x="17821" y="1529"/>
                        </a:cubicBezTo>
                        <a:cubicBezTo>
                          <a:pt x="15715" y="1053"/>
                          <a:pt x="14011" y="0"/>
                          <a:pt x="11806" y="0"/>
                        </a:cubicBezTo>
                        <a:close/>
                      </a:path>
                    </a:pathLst>
                  </a:custGeom>
                  <a:solidFill>
                    <a:srgbClr val="60301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35" name="Google Shape;1135;p30"/>
                  <p:cNvSpPr/>
                  <p:nvPr/>
                </p:nvSpPr>
                <p:spPr>
                  <a:xfrm>
                    <a:off x="9671875" y="2789263"/>
                    <a:ext cx="74310" cy="850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72" h="25041" extrusionOk="0">
                        <a:moveTo>
                          <a:pt x="6608" y="0"/>
                        </a:moveTo>
                        <a:lnTo>
                          <a:pt x="6608" y="0"/>
                        </a:lnTo>
                        <a:cubicBezTo>
                          <a:pt x="7210" y="827"/>
                          <a:pt x="8112" y="1253"/>
                          <a:pt x="8989" y="1780"/>
                        </a:cubicBezTo>
                        <a:cubicBezTo>
                          <a:pt x="8583" y="1859"/>
                          <a:pt x="8137" y="1904"/>
                          <a:pt x="7658" y="1904"/>
                        </a:cubicBezTo>
                        <a:cubicBezTo>
                          <a:pt x="6627" y="1904"/>
                          <a:pt x="5443" y="1699"/>
                          <a:pt x="4177" y="1203"/>
                        </a:cubicBezTo>
                        <a:cubicBezTo>
                          <a:pt x="4152" y="1253"/>
                          <a:pt x="4127" y="1329"/>
                          <a:pt x="4127" y="1404"/>
                        </a:cubicBezTo>
                        <a:cubicBezTo>
                          <a:pt x="4152" y="3559"/>
                          <a:pt x="5205" y="11404"/>
                          <a:pt x="4979" y="11454"/>
                        </a:cubicBezTo>
                        <a:cubicBezTo>
                          <a:pt x="4953" y="11461"/>
                          <a:pt x="4927" y="11464"/>
                          <a:pt x="4901" y="11464"/>
                        </a:cubicBezTo>
                        <a:cubicBezTo>
                          <a:pt x="4521" y="11464"/>
                          <a:pt x="4106" y="10807"/>
                          <a:pt x="3801" y="10151"/>
                        </a:cubicBezTo>
                        <a:cubicBezTo>
                          <a:pt x="3676" y="9975"/>
                          <a:pt x="3551" y="9725"/>
                          <a:pt x="3476" y="9599"/>
                        </a:cubicBezTo>
                        <a:cubicBezTo>
                          <a:pt x="3225" y="9148"/>
                          <a:pt x="2899" y="8697"/>
                          <a:pt x="2398" y="8547"/>
                        </a:cubicBezTo>
                        <a:cubicBezTo>
                          <a:pt x="2262" y="8502"/>
                          <a:pt x="2127" y="8481"/>
                          <a:pt x="1993" y="8481"/>
                        </a:cubicBezTo>
                        <a:cubicBezTo>
                          <a:pt x="940" y="8481"/>
                          <a:pt x="0" y="9785"/>
                          <a:pt x="67" y="10853"/>
                        </a:cubicBezTo>
                        <a:cubicBezTo>
                          <a:pt x="217" y="12757"/>
                          <a:pt x="1521" y="14462"/>
                          <a:pt x="3250" y="15213"/>
                        </a:cubicBezTo>
                        <a:cubicBezTo>
                          <a:pt x="3776" y="15464"/>
                          <a:pt x="4829" y="15614"/>
                          <a:pt x="4829" y="15614"/>
                        </a:cubicBezTo>
                        <a:cubicBezTo>
                          <a:pt x="4829" y="15614"/>
                          <a:pt x="5556" y="16893"/>
                          <a:pt x="6007" y="17369"/>
                        </a:cubicBezTo>
                        <a:cubicBezTo>
                          <a:pt x="6709" y="18321"/>
                          <a:pt x="8538" y="19950"/>
                          <a:pt x="9641" y="20477"/>
                        </a:cubicBezTo>
                        <a:cubicBezTo>
                          <a:pt x="9440" y="21529"/>
                          <a:pt x="8939" y="22983"/>
                          <a:pt x="9014" y="23459"/>
                        </a:cubicBezTo>
                        <a:cubicBezTo>
                          <a:pt x="9090" y="23985"/>
                          <a:pt x="10318" y="24963"/>
                          <a:pt x="11220" y="25013"/>
                        </a:cubicBezTo>
                        <a:cubicBezTo>
                          <a:pt x="11461" y="25013"/>
                          <a:pt x="11692" y="25040"/>
                          <a:pt x="11920" y="25040"/>
                        </a:cubicBezTo>
                        <a:cubicBezTo>
                          <a:pt x="12072" y="25040"/>
                          <a:pt x="12222" y="25028"/>
                          <a:pt x="12373" y="24988"/>
                        </a:cubicBezTo>
                        <a:cubicBezTo>
                          <a:pt x="12899" y="24863"/>
                          <a:pt x="12849" y="24612"/>
                          <a:pt x="12999" y="24036"/>
                        </a:cubicBezTo>
                        <a:cubicBezTo>
                          <a:pt x="13175" y="23208"/>
                          <a:pt x="13375" y="22156"/>
                          <a:pt x="13476" y="21304"/>
                        </a:cubicBezTo>
                        <a:cubicBezTo>
                          <a:pt x="14378" y="21254"/>
                          <a:pt x="15330" y="21304"/>
                          <a:pt x="16258" y="21153"/>
                        </a:cubicBezTo>
                        <a:cubicBezTo>
                          <a:pt x="17786" y="20853"/>
                          <a:pt x="19466" y="20051"/>
                          <a:pt x="20318" y="18697"/>
                        </a:cubicBezTo>
                        <a:cubicBezTo>
                          <a:pt x="21370" y="17168"/>
                          <a:pt x="20944" y="14687"/>
                          <a:pt x="21045" y="12958"/>
                        </a:cubicBezTo>
                        <a:cubicBezTo>
                          <a:pt x="21145" y="10802"/>
                          <a:pt x="21245" y="8547"/>
                          <a:pt x="21571" y="6391"/>
                        </a:cubicBezTo>
                        <a:cubicBezTo>
                          <a:pt x="21721" y="5514"/>
                          <a:pt x="21796" y="4637"/>
                          <a:pt x="21822" y="3760"/>
                        </a:cubicBezTo>
                        <a:cubicBezTo>
                          <a:pt x="21847" y="3434"/>
                          <a:pt x="21872" y="3083"/>
                          <a:pt x="21847" y="2732"/>
                        </a:cubicBezTo>
                        <a:cubicBezTo>
                          <a:pt x="21120" y="1830"/>
                          <a:pt x="20368" y="827"/>
                          <a:pt x="19365" y="652"/>
                        </a:cubicBezTo>
                        <a:lnTo>
                          <a:pt x="19365" y="652"/>
                        </a:lnTo>
                        <a:cubicBezTo>
                          <a:pt x="19791" y="1178"/>
                          <a:pt x="20243" y="1805"/>
                          <a:pt x="20443" y="2431"/>
                        </a:cubicBezTo>
                        <a:cubicBezTo>
                          <a:pt x="19635" y="1579"/>
                          <a:pt x="18292" y="1433"/>
                          <a:pt x="16946" y="1433"/>
                        </a:cubicBezTo>
                        <a:cubicBezTo>
                          <a:pt x="16246" y="1433"/>
                          <a:pt x="15546" y="1473"/>
                          <a:pt x="14918" y="1473"/>
                        </a:cubicBezTo>
                        <a:cubicBezTo>
                          <a:pt x="14694" y="1473"/>
                          <a:pt x="14480" y="1468"/>
                          <a:pt x="14278" y="1454"/>
                        </a:cubicBezTo>
                        <a:cubicBezTo>
                          <a:pt x="12398" y="1354"/>
                          <a:pt x="10418" y="1028"/>
                          <a:pt x="8588" y="627"/>
                        </a:cubicBezTo>
                        <a:cubicBezTo>
                          <a:pt x="7962" y="502"/>
                          <a:pt x="7210" y="76"/>
                          <a:pt x="6608" y="0"/>
                        </a:cubicBezTo>
                        <a:close/>
                      </a:path>
                    </a:pathLst>
                  </a:custGeom>
                  <a:solidFill>
                    <a:srgbClr val="FED6C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36" name="Google Shape;1136;p30"/>
                  <p:cNvSpPr/>
                  <p:nvPr/>
                </p:nvSpPr>
                <p:spPr>
                  <a:xfrm>
                    <a:off x="9684539" y="2794031"/>
                    <a:ext cx="5025" cy="34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9" h="10061" extrusionOk="0">
                        <a:moveTo>
                          <a:pt x="401" y="1"/>
                        </a:moveTo>
                        <a:cubicBezTo>
                          <a:pt x="226" y="527"/>
                          <a:pt x="125" y="1079"/>
                          <a:pt x="100" y="1580"/>
                        </a:cubicBezTo>
                        <a:cubicBezTo>
                          <a:pt x="0" y="3535"/>
                          <a:pt x="426" y="5439"/>
                          <a:pt x="702" y="7344"/>
                        </a:cubicBezTo>
                        <a:cubicBezTo>
                          <a:pt x="777" y="7745"/>
                          <a:pt x="953" y="8447"/>
                          <a:pt x="702" y="8823"/>
                        </a:cubicBezTo>
                        <a:cubicBezTo>
                          <a:pt x="610" y="8956"/>
                          <a:pt x="518" y="9009"/>
                          <a:pt x="429" y="9009"/>
                        </a:cubicBezTo>
                        <a:cubicBezTo>
                          <a:pt x="301" y="9009"/>
                          <a:pt x="179" y="8896"/>
                          <a:pt x="75" y="8748"/>
                        </a:cubicBezTo>
                        <a:lnTo>
                          <a:pt x="75" y="8748"/>
                        </a:lnTo>
                        <a:cubicBezTo>
                          <a:pt x="380" y="9404"/>
                          <a:pt x="795" y="10061"/>
                          <a:pt x="1175" y="10061"/>
                        </a:cubicBezTo>
                        <a:cubicBezTo>
                          <a:pt x="1201" y="10061"/>
                          <a:pt x="1227" y="10058"/>
                          <a:pt x="1253" y="10051"/>
                        </a:cubicBezTo>
                        <a:cubicBezTo>
                          <a:pt x="1479" y="10001"/>
                          <a:pt x="426" y="2156"/>
                          <a:pt x="401" y="1"/>
                        </a:cubicBezTo>
                        <a:close/>
                      </a:path>
                    </a:pathLst>
                  </a:custGeom>
                  <a:solidFill>
                    <a:srgbClr val="60301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37" name="Google Shape;1137;p30"/>
                  <p:cNvSpPr/>
                  <p:nvPr/>
                </p:nvSpPr>
                <p:spPr>
                  <a:xfrm>
                    <a:off x="9732240" y="2801801"/>
                    <a:ext cx="5283" cy="28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5" h="848" extrusionOk="0">
                        <a:moveTo>
                          <a:pt x="422" y="0"/>
                        </a:moveTo>
                        <a:cubicBezTo>
                          <a:pt x="285" y="0"/>
                          <a:pt x="143" y="30"/>
                          <a:pt x="0" y="96"/>
                        </a:cubicBezTo>
                        <a:lnTo>
                          <a:pt x="1554" y="848"/>
                        </a:lnTo>
                        <a:cubicBezTo>
                          <a:pt x="1339" y="378"/>
                          <a:pt x="910" y="0"/>
                          <a:pt x="42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38" name="Google Shape;1138;p30"/>
                  <p:cNvSpPr/>
                  <p:nvPr/>
                </p:nvSpPr>
                <p:spPr>
                  <a:xfrm>
                    <a:off x="9703959" y="2799275"/>
                    <a:ext cx="5453" cy="22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5" h="664" extrusionOk="0">
                        <a:moveTo>
                          <a:pt x="1132" y="1"/>
                        </a:moveTo>
                        <a:cubicBezTo>
                          <a:pt x="678" y="1"/>
                          <a:pt x="242" y="235"/>
                          <a:pt x="0" y="663"/>
                        </a:cubicBezTo>
                        <a:lnTo>
                          <a:pt x="1604" y="87"/>
                        </a:lnTo>
                        <a:cubicBezTo>
                          <a:pt x="1450" y="29"/>
                          <a:pt x="1290" y="1"/>
                          <a:pt x="1132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39" name="Google Shape;1139;p30"/>
                  <p:cNvSpPr/>
                  <p:nvPr/>
                </p:nvSpPr>
                <p:spPr>
                  <a:xfrm>
                    <a:off x="9676362" y="2823420"/>
                    <a:ext cx="8602" cy="137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2" h="4061" extrusionOk="0">
                        <a:moveTo>
                          <a:pt x="0" y="1"/>
                        </a:moveTo>
                        <a:cubicBezTo>
                          <a:pt x="0" y="1"/>
                          <a:pt x="50" y="51"/>
                          <a:pt x="151" y="151"/>
                        </a:cubicBezTo>
                        <a:cubicBezTo>
                          <a:pt x="226" y="276"/>
                          <a:pt x="351" y="402"/>
                          <a:pt x="501" y="577"/>
                        </a:cubicBezTo>
                        <a:cubicBezTo>
                          <a:pt x="577" y="677"/>
                          <a:pt x="652" y="752"/>
                          <a:pt x="727" y="853"/>
                        </a:cubicBezTo>
                        <a:cubicBezTo>
                          <a:pt x="802" y="953"/>
                          <a:pt x="877" y="1078"/>
                          <a:pt x="978" y="1178"/>
                        </a:cubicBezTo>
                        <a:cubicBezTo>
                          <a:pt x="1153" y="1404"/>
                          <a:pt x="1303" y="1655"/>
                          <a:pt x="1479" y="1905"/>
                        </a:cubicBezTo>
                        <a:cubicBezTo>
                          <a:pt x="1629" y="2156"/>
                          <a:pt x="1805" y="2407"/>
                          <a:pt x="1930" y="2657"/>
                        </a:cubicBezTo>
                        <a:cubicBezTo>
                          <a:pt x="1980" y="2782"/>
                          <a:pt x="2055" y="2883"/>
                          <a:pt x="2105" y="3008"/>
                        </a:cubicBezTo>
                        <a:cubicBezTo>
                          <a:pt x="2156" y="3133"/>
                          <a:pt x="2206" y="3234"/>
                          <a:pt x="2256" y="3334"/>
                        </a:cubicBezTo>
                        <a:cubicBezTo>
                          <a:pt x="2306" y="3434"/>
                          <a:pt x="2331" y="3534"/>
                          <a:pt x="2356" y="3635"/>
                        </a:cubicBezTo>
                        <a:cubicBezTo>
                          <a:pt x="2406" y="3710"/>
                          <a:pt x="2431" y="3785"/>
                          <a:pt x="2456" y="3860"/>
                        </a:cubicBezTo>
                        <a:cubicBezTo>
                          <a:pt x="2506" y="3985"/>
                          <a:pt x="2531" y="4061"/>
                          <a:pt x="2531" y="4061"/>
                        </a:cubicBezTo>
                        <a:cubicBezTo>
                          <a:pt x="2531" y="4061"/>
                          <a:pt x="2531" y="3985"/>
                          <a:pt x="2531" y="3835"/>
                        </a:cubicBezTo>
                        <a:cubicBezTo>
                          <a:pt x="2506" y="3710"/>
                          <a:pt x="2531" y="3509"/>
                          <a:pt x="2456" y="3284"/>
                        </a:cubicBezTo>
                        <a:cubicBezTo>
                          <a:pt x="2406" y="3058"/>
                          <a:pt x="2331" y="2782"/>
                          <a:pt x="2231" y="2507"/>
                        </a:cubicBezTo>
                        <a:cubicBezTo>
                          <a:pt x="2156" y="2381"/>
                          <a:pt x="2105" y="2231"/>
                          <a:pt x="2030" y="2106"/>
                        </a:cubicBezTo>
                        <a:cubicBezTo>
                          <a:pt x="1955" y="1955"/>
                          <a:pt x="1880" y="1830"/>
                          <a:pt x="1805" y="1680"/>
                        </a:cubicBezTo>
                        <a:cubicBezTo>
                          <a:pt x="1704" y="1554"/>
                          <a:pt x="1629" y="1429"/>
                          <a:pt x="1529" y="1304"/>
                        </a:cubicBezTo>
                        <a:cubicBezTo>
                          <a:pt x="1454" y="1178"/>
                          <a:pt x="1328" y="1078"/>
                          <a:pt x="1228" y="978"/>
                        </a:cubicBezTo>
                        <a:cubicBezTo>
                          <a:pt x="1053" y="752"/>
                          <a:pt x="827" y="552"/>
                          <a:pt x="652" y="427"/>
                        </a:cubicBezTo>
                        <a:cubicBezTo>
                          <a:pt x="476" y="251"/>
                          <a:pt x="301" y="176"/>
                          <a:pt x="176" y="101"/>
                        </a:cubicBezTo>
                        <a:cubicBezTo>
                          <a:pt x="75" y="26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40" name="Google Shape;1140;p30"/>
                  <p:cNvSpPr/>
                  <p:nvPr/>
                </p:nvSpPr>
                <p:spPr>
                  <a:xfrm>
                    <a:off x="9725851" y="2842756"/>
                    <a:ext cx="6900" cy="41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1" h="1229" extrusionOk="0">
                        <a:moveTo>
                          <a:pt x="2031" y="1"/>
                        </a:moveTo>
                        <a:lnTo>
                          <a:pt x="2031" y="1"/>
                        </a:lnTo>
                        <a:cubicBezTo>
                          <a:pt x="1805" y="101"/>
                          <a:pt x="1580" y="151"/>
                          <a:pt x="1329" y="226"/>
                        </a:cubicBezTo>
                        <a:cubicBezTo>
                          <a:pt x="978" y="502"/>
                          <a:pt x="502" y="652"/>
                          <a:pt x="1" y="703"/>
                        </a:cubicBezTo>
                        <a:cubicBezTo>
                          <a:pt x="226" y="853"/>
                          <a:pt x="427" y="1053"/>
                          <a:pt x="627" y="1229"/>
                        </a:cubicBezTo>
                        <a:cubicBezTo>
                          <a:pt x="1078" y="1028"/>
                          <a:pt x="1479" y="753"/>
                          <a:pt x="1830" y="352"/>
                        </a:cubicBezTo>
                        <a:lnTo>
                          <a:pt x="2031" y="1"/>
                        </a:lnTo>
                        <a:close/>
                      </a:path>
                    </a:pathLst>
                  </a:custGeom>
                  <a:solidFill>
                    <a:srgbClr val="BE49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41" name="Google Shape;1141;p30"/>
                  <p:cNvSpPr/>
                  <p:nvPr/>
                </p:nvSpPr>
                <p:spPr>
                  <a:xfrm>
                    <a:off x="9706175" y="2840628"/>
                    <a:ext cx="21802" cy="7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17" h="2269" extrusionOk="0">
                        <a:moveTo>
                          <a:pt x="0" y="0"/>
                        </a:moveTo>
                        <a:cubicBezTo>
                          <a:pt x="451" y="577"/>
                          <a:pt x="877" y="877"/>
                          <a:pt x="1303" y="1203"/>
                        </a:cubicBezTo>
                        <a:cubicBezTo>
                          <a:pt x="2055" y="1780"/>
                          <a:pt x="2932" y="2156"/>
                          <a:pt x="3885" y="2256"/>
                        </a:cubicBezTo>
                        <a:cubicBezTo>
                          <a:pt x="4025" y="2264"/>
                          <a:pt x="4166" y="2268"/>
                          <a:pt x="4306" y="2268"/>
                        </a:cubicBezTo>
                        <a:cubicBezTo>
                          <a:pt x="5041" y="2268"/>
                          <a:pt x="5764" y="2154"/>
                          <a:pt x="6416" y="1880"/>
                        </a:cubicBezTo>
                        <a:cubicBezTo>
                          <a:pt x="6216" y="1679"/>
                          <a:pt x="6015" y="1479"/>
                          <a:pt x="5790" y="1329"/>
                        </a:cubicBezTo>
                        <a:cubicBezTo>
                          <a:pt x="5579" y="1348"/>
                          <a:pt x="5361" y="1356"/>
                          <a:pt x="5146" y="1356"/>
                        </a:cubicBezTo>
                        <a:cubicBezTo>
                          <a:pt x="4797" y="1356"/>
                          <a:pt x="4455" y="1334"/>
                          <a:pt x="4161" y="1303"/>
                        </a:cubicBezTo>
                        <a:cubicBezTo>
                          <a:pt x="3233" y="1228"/>
                          <a:pt x="2256" y="1003"/>
                          <a:pt x="1429" y="501"/>
                        </a:cubicBezTo>
                        <a:cubicBezTo>
                          <a:pt x="902" y="376"/>
                          <a:pt x="376" y="20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E98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42" name="Google Shape;1142;p30"/>
                  <p:cNvSpPr/>
                  <p:nvPr/>
                </p:nvSpPr>
                <p:spPr>
                  <a:xfrm>
                    <a:off x="9711029" y="2842331"/>
                    <a:ext cx="19332" cy="29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0" h="859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828" y="502"/>
                          <a:pt x="1805" y="727"/>
                          <a:pt x="2733" y="802"/>
                        </a:cubicBezTo>
                        <a:cubicBezTo>
                          <a:pt x="3041" y="829"/>
                          <a:pt x="3408" y="858"/>
                          <a:pt x="3786" y="858"/>
                        </a:cubicBezTo>
                        <a:cubicBezTo>
                          <a:pt x="4483" y="858"/>
                          <a:pt x="5218" y="758"/>
                          <a:pt x="5690" y="351"/>
                        </a:cubicBezTo>
                        <a:lnTo>
                          <a:pt x="5690" y="351"/>
                        </a:lnTo>
                        <a:cubicBezTo>
                          <a:pt x="5246" y="442"/>
                          <a:pt x="4753" y="472"/>
                          <a:pt x="4257" y="472"/>
                        </a:cubicBezTo>
                        <a:cubicBezTo>
                          <a:pt x="3522" y="472"/>
                          <a:pt x="2780" y="406"/>
                          <a:pt x="2181" y="376"/>
                        </a:cubicBezTo>
                        <a:cubicBezTo>
                          <a:pt x="1479" y="326"/>
                          <a:pt x="728" y="201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43" name="Google Shape;1143;p30"/>
                  <p:cNvSpPr/>
                  <p:nvPr/>
                </p:nvSpPr>
                <p:spPr>
                  <a:xfrm>
                    <a:off x="9703708" y="2816235"/>
                    <a:ext cx="5093" cy="55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9" h="1636" extrusionOk="0">
                        <a:moveTo>
                          <a:pt x="703" y="1"/>
                        </a:moveTo>
                        <a:cubicBezTo>
                          <a:pt x="107" y="1"/>
                          <a:pt x="0" y="1346"/>
                          <a:pt x="551" y="1588"/>
                        </a:cubicBezTo>
                        <a:cubicBezTo>
                          <a:pt x="628" y="1621"/>
                          <a:pt x="700" y="1635"/>
                          <a:pt x="766" y="1635"/>
                        </a:cubicBezTo>
                        <a:cubicBezTo>
                          <a:pt x="1365" y="1635"/>
                          <a:pt x="1498" y="425"/>
                          <a:pt x="1002" y="109"/>
                        </a:cubicBezTo>
                        <a:cubicBezTo>
                          <a:pt x="1002" y="84"/>
                          <a:pt x="977" y="84"/>
                          <a:pt x="977" y="84"/>
                        </a:cubicBezTo>
                        <a:cubicBezTo>
                          <a:pt x="876" y="27"/>
                          <a:pt x="785" y="1"/>
                          <a:pt x="703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44" name="Google Shape;1144;p30"/>
                  <p:cNvSpPr/>
                  <p:nvPr/>
                </p:nvSpPr>
                <p:spPr>
                  <a:xfrm>
                    <a:off x="9729773" y="2818876"/>
                    <a:ext cx="5089" cy="54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1611" extrusionOk="0">
                        <a:moveTo>
                          <a:pt x="703" y="1"/>
                        </a:moveTo>
                        <a:cubicBezTo>
                          <a:pt x="108" y="1"/>
                          <a:pt x="0" y="1343"/>
                          <a:pt x="551" y="1563"/>
                        </a:cubicBezTo>
                        <a:cubicBezTo>
                          <a:pt x="629" y="1596"/>
                          <a:pt x="702" y="1611"/>
                          <a:pt x="769" y="1611"/>
                        </a:cubicBezTo>
                        <a:cubicBezTo>
                          <a:pt x="1365" y="1611"/>
                          <a:pt x="1498" y="422"/>
                          <a:pt x="1002" y="84"/>
                        </a:cubicBezTo>
                        <a:lnTo>
                          <a:pt x="977" y="84"/>
                        </a:lnTo>
                        <a:cubicBezTo>
                          <a:pt x="876" y="27"/>
                          <a:pt x="785" y="1"/>
                          <a:pt x="703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45" name="Google Shape;1145;p30"/>
                  <p:cNvSpPr/>
                  <p:nvPr/>
                </p:nvSpPr>
                <p:spPr>
                  <a:xfrm>
                    <a:off x="9717163" y="2814903"/>
                    <a:ext cx="16097" cy="23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38" h="6918" extrusionOk="0">
                        <a:moveTo>
                          <a:pt x="1905" y="0"/>
                        </a:moveTo>
                        <a:cubicBezTo>
                          <a:pt x="1930" y="301"/>
                          <a:pt x="1930" y="602"/>
                          <a:pt x="1955" y="877"/>
                        </a:cubicBezTo>
                        <a:cubicBezTo>
                          <a:pt x="1955" y="1028"/>
                          <a:pt x="2005" y="1178"/>
                          <a:pt x="2005" y="1329"/>
                        </a:cubicBezTo>
                        <a:cubicBezTo>
                          <a:pt x="2030" y="1454"/>
                          <a:pt x="2055" y="1604"/>
                          <a:pt x="2080" y="1755"/>
                        </a:cubicBezTo>
                        <a:cubicBezTo>
                          <a:pt x="2105" y="1905"/>
                          <a:pt x="2131" y="2030"/>
                          <a:pt x="2181" y="2181"/>
                        </a:cubicBezTo>
                        <a:lnTo>
                          <a:pt x="2281" y="2607"/>
                        </a:lnTo>
                        <a:cubicBezTo>
                          <a:pt x="2306" y="2757"/>
                          <a:pt x="2356" y="2882"/>
                          <a:pt x="2406" y="3033"/>
                        </a:cubicBezTo>
                        <a:lnTo>
                          <a:pt x="2557" y="3459"/>
                        </a:lnTo>
                        <a:cubicBezTo>
                          <a:pt x="2657" y="3735"/>
                          <a:pt x="2782" y="3985"/>
                          <a:pt x="2907" y="4261"/>
                        </a:cubicBezTo>
                        <a:cubicBezTo>
                          <a:pt x="3033" y="4512"/>
                          <a:pt x="3158" y="4787"/>
                          <a:pt x="3309" y="5038"/>
                        </a:cubicBezTo>
                        <a:cubicBezTo>
                          <a:pt x="3459" y="5288"/>
                          <a:pt x="3609" y="5539"/>
                          <a:pt x="3785" y="5790"/>
                        </a:cubicBezTo>
                        <a:lnTo>
                          <a:pt x="4115" y="6294"/>
                        </a:lnTo>
                        <a:lnTo>
                          <a:pt x="4115" y="6294"/>
                        </a:lnTo>
                        <a:lnTo>
                          <a:pt x="3810" y="6391"/>
                        </a:lnTo>
                        <a:lnTo>
                          <a:pt x="3258" y="6517"/>
                        </a:lnTo>
                        <a:cubicBezTo>
                          <a:pt x="3183" y="6542"/>
                          <a:pt x="3083" y="6542"/>
                          <a:pt x="2983" y="6567"/>
                        </a:cubicBezTo>
                        <a:lnTo>
                          <a:pt x="2707" y="6592"/>
                        </a:lnTo>
                        <a:cubicBezTo>
                          <a:pt x="2674" y="6600"/>
                          <a:pt x="2640" y="6603"/>
                          <a:pt x="2608" y="6603"/>
                        </a:cubicBezTo>
                        <a:cubicBezTo>
                          <a:pt x="2543" y="6603"/>
                          <a:pt x="2481" y="6592"/>
                          <a:pt x="2431" y="6592"/>
                        </a:cubicBezTo>
                        <a:lnTo>
                          <a:pt x="2131" y="6592"/>
                        </a:lnTo>
                        <a:cubicBezTo>
                          <a:pt x="2101" y="6599"/>
                          <a:pt x="2074" y="6602"/>
                          <a:pt x="2048" y="6602"/>
                        </a:cubicBezTo>
                        <a:cubicBezTo>
                          <a:pt x="1984" y="6602"/>
                          <a:pt x="1926" y="6584"/>
                          <a:pt x="1855" y="6567"/>
                        </a:cubicBezTo>
                        <a:lnTo>
                          <a:pt x="1579" y="6542"/>
                        </a:lnTo>
                        <a:cubicBezTo>
                          <a:pt x="1479" y="6542"/>
                          <a:pt x="1379" y="6491"/>
                          <a:pt x="1303" y="6491"/>
                        </a:cubicBezTo>
                        <a:lnTo>
                          <a:pt x="1028" y="6416"/>
                        </a:lnTo>
                        <a:cubicBezTo>
                          <a:pt x="928" y="6391"/>
                          <a:pt x="852" y="6341"/>
                          <a:pt x="752" y="6316"/>
                        </a:cubicBezTo>
                        <a:lnTo>
                          <a:pt x="476" y="6191"/>
                        </a:lnTo>
                        <a:cubicBezTo>
                          <a:pt x="401" y="6166"/>
                          <a:pt x="326" y="6090"/>
                          <a:pt x="251" y="6040"/>
                        </a:cubicBezTo>
                        <a:lnTo>
                          <a:pt x="0" y="5890"/>
                        </a:lnTo>
                        <a:lnTo>
                          <a:pt x="201" y="6090"/>
                        </a:lnTo>
                        <a:cubicBezTo>
                          <a:pt x="276" y="6141"/>
                          <a:pt x="351" y="6216"/>
                          <a:pt x="426" y="6266"/>
                        </a:cubicBezTo>
                        <a:lnTo>
                          <a:pt x="702" y="6441"/>
                        </a:lnTo>
                        <a:cubicBezTo>
                          <a:pt x="777" y="6466"/>
                          <a:pt x="852" y="6542"/>
                          <a:pt x="953" y="6567"/>
                        </a:cubicBezTo>
                        <a:lnTo>
                          <a:pt x="1228" y="6667"/>
                        </a:lnTo>
                        <a:cubicBezTo>
                          <a:pt x="1329" y="6717"/>
                          <a:pt x="1429" y="6767"/>
                          <a:pt x="1529" y="6767"/>
                        </a:cubicBezTo>
                        <a:lnTo>
                          <a:pt x="1830" y="6817"/>
                        </a:lnTo>
                        <a:cubicBezTo>
                          <a:pt x="1930" y="6842"/>
                          <a:pt x="2005" y="6867"/>
                          <a:pt x="2105" y="6867"/>
                        </a:cubicBezTo>
                        <a:lnTo>
                          <a:pt x="2406" y="6892"/>
                        </a:lnTo>
                        <a:cubicBezTo>
                          <a:pt x="2506" y="6892"/>
                          <a:pt x="2607" y="6918"/>
                          <a:pt x="2707" y="6918"/>
                        </a:cubicBezTo>
                        <a:cubicBezTo>
                          <a:pt x="2907" y="6892"/>
                          <a:pt x="3108" y="6892"/>
                          <a:pt x="3309" y="6867"/>
                        </a:cubicBezTo>
                        <a:cubicBezTo>
                          <a:pt x="3509" y="6842"/>
                          <a:pt x="3710" y="6817"/>
                          <a:pt x="3910" y="6767"/>
                        </a:cubicBezTo>
                        <a:lnTo>
                          <a:pt x="4486" y="6592"/>
                        </a:lnTo>
                        <a:lnTo>
                          <a:pt x="4737" y="6517"/>
                        </a:lnTo>
                        <a:lnTo>
                          <a:pt x="4587" y="6291"/>
                        </a:lnTo>
                        <a:cubicBezTo>
                          <a:pt x="4286" y="5815"/>
                          <a:pt x="3960" y="5314"/>
                          <a:pt x="3659" y="4837"/>
                        </a:cubicBezTo>
                        <a:cubicBezTo>
                          <a:pt x="3534" y="4587"/>
                          <a:pt x="3384" y="4336"/>
                          <a:pt x="3258" y="4085"/>
                        </a:cubicBezTo>
                        <a:cubicBezTo>
                          <a:pt x="3133" y="3835"/>
                          <a:pt x="3008" y="3584"/>
                          <a:pt x="2882" y="3309"/>
                        </a:cubicBezTo>
                        <a:cubicBezTo>
                          <a:pt x="2782" y="3058"/>
                          <a:pt x="2657" y="2782"/>
                          <a:pt x="2557" y="2532"/>
                        </a:cubicBezTo>
                        <a:lnTo>
                          <a:pt x="2431" y="2106"/>
                        </a:lnTo>
                        <a:cubicBezTo>
                          <a:pt x="2381" y="1980"/>
                          <a:pt x="2331" y="1830"/>
                          <a:pt x="2306" y="1705"/>
                        </a:cubicBezTo>
                        <a:cubicBezTo>
                          <a:pt x="2256" y="1554"/>
                          <a:pt x="2231" y="1429"/>
                          <a:pt x="2181" y="1278"/>
                        </a:cubicBezTo>
                        <a:cubicBezTo>
                          <a:pt x="2156" y="1153"/>
                          <a:pt x="2105" y="1003"/>
                          <a:pt x="2080" y="852"/>
                        </a:cubicBezTo>
                        <a:cubicBezTo>
                          <a:pt x="2030" y="577"/>
                          <a:pt x="1980" y="301"/>
                          <a:pt x="1905" y="0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1146" name="Google Shape;1146;p30"/>
                <p:cNvGrpSpPr/>
                <p:nvPr/>
              </p:nvGrpSpPr>
              <p:grpSpPr>
                <a:xfrm>
                  <a:off x="8907753" y="2498986"/>
                  <a:ext cx="175209" cy="412221"/>
                  <a:chOff x="9617928" y="2804761"/>
                  <a:chExt cx="175209" cy="412221"/>
                </a:xfrm>
              </p:grpSpPr>
              <p:sp>
                <p:nvSpPr>
                  <p:cNvPr id="1147" name="Google Shape;1147;p30"/>
                  <p:cNvSpPr/>
                  <p:nvPr/>
                </p:nvSpPr>
                <p:spPr>
                  <a:xfrm>
                    <a:off x="9719291" y="3210320"/>
                    <a:ext cx="45047" cy="6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59" h="1961" extrusionOk="0">
                        <a:moveTo>
                          <a:pt x="51" y="1"/>
                        </a:moveTo>
                        <a:cubicBezTo>
                          <a:pt x="26" y="301"/>
                          <a:pt x="1" y="778"/>
                          <a:pt x="176" y="953"/>
                        </a:cubicBezTo>
                        <a:cubicBezTo>
                          <a:pt x="439" y="1235"/>
                          <a:pt x="1224" y="1249"/>
                          <a:pt x="1790" y="1249"/>
                        </a:cubicBezTo>
                        <a:cubicBezTo>
                          <a:pt x="1853" y="1249"/>
                          <a:pt x="1914" y="1249"/>
                          <a:pt x="1970" y="1249"/>
                        </a:cubicBezTo>
                        <a:cubicBezTo>
                          <a:pt x="2083" y="1249"/>
                          <a:pt x="2181" y="1250"/>
                          <a:pt x="2256" y="1254"/>
                        </a:cubicBezTo>
                        <a:cubicBezTo>
                          <a:pt x="5314" y="1479"/>
                          <a:pt x="8397" y="1956"/>
                          <a:pt x="11480" y="1956"/>
                        </a:cubicBezTo>
                        <a:cubicBezTo>
                          <a:pt x="11597" y="1956"/>
                          <a:pt x="11751" y="1961"/>
                          <a:pt x="11920" y="1961"/>
                        </a:cubicBezTo>
                        <a:cubicBezTo>
                          <a:pt x="12398" y="1961"/>
                          <a:pt x="13000" y="1920"/>
                          <a:pt x="13259" y="1605"/>
                        </a:cubicBezTo>
                        <a:cubicBezTo>
                          <a:pt x="10502" y="1454"/>
                          <a:pt x="7745" y="1204"/>
                          <a:pt x="5013" y="928"/>
                        </a:cubicBezTo>
                        <a:cubicBezTo>
                          <a:pt x="4287" y="828"/>
                          <a:pt x="3535" y="778"/>
                          <a:pt x="2783" y="677"/>
                        </a:cubicBezTo>
                        <a:cubicBezTo>
                          <a:pt x="1830" y="602"/>
                          <a:pt x="953" y="226"/>
                          <a:pt x="51" y="1"/>
                        </a:cubicBezTo>
                        <a:close/>
                      </a:path>
                    </a:pathLst>
                  </a:custGeom>
                  <a:solidFill>
                    <a:srgbClr val="BBBBB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48" name="Google Shape;1148;p30"/>
                  <p:cNvSpPr/>
                  <p:nvPr/>
                </p:nvSpPr>
                <p:spPr>
                  <a:xfrm>
                    <a:off x="9719461" y="3203080"/>
                    <a:ext cx="6391" cy="90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1" h="2658" extrusionOk="0">
                        <a:moveTo>
                          <a:pt x="1" y="0"/>
                        </a:moveTo>
                        <a:cubicBezTo>
                          <a:pt x="1" y="677"/>
                          <a:pt x="1" y="1354"/>
                          <a:pt x="1" y="2005"/>
                        </a:cubicBezTo>
                        <a:cubicBezTo>
                          <a:pt x="1" y="2056"/>
                          <a:pt x="1" y="2081"/>
                          <a:pt x="1" y="2131"/>
                        </a:cubicBezTo>
                        <a:cubicBezTo>
                          <a:pt x="627" y="2306"/>
                          <a:pt x="1254" y="2507"/>
                          <a:pt x="1881" y="2657"/>
                        </a:cubicBezTo>
                        <a:cubicBezTo>
                          <a:pt x="1805" y="1529"/>
                          <a:pt x="1028" y="401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EBF9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49" name="Google Shape;1149;p30"/>
                  <p:cNvSpPr/>
                  <p:nvPr/>
                </p:nvSpPr>
                <p:spPr>
                  <a:xfrm>
                    <a:off x="9750467" y="3204698"/>
                    <a:ext cx="14480" cy="11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62" h="3259" extrusionOk="0">
                        <a:moveTo>
                          <a:pt x="803" y="1"/>
                        </a:moveTo>
                        <a:cubicBezTo>
                          <a:pt x="753" y="76"/>
                          <a:pt x="728" y="126"/>
                          <a:pt x="677" y="201"/>
                        </a:cubicBezTo>
                        <a:cubicBezTo>
                          <a:pt x="327" y="803"/>
                          <a:pt x="1" y="2156"/>
                          <a:pt x="327" y="2983"/>
                        </a:cubicBezTo>
                        <a:cubicBezTo>
                          <a:pt x="1580" y="3083"/>
                          <a:pt x="2833" y="3184"/>
                          <a:pt x="4086" y="3259"/>
                        </a:cubicBezTo>
                        <a:cubicBezTo>
                          <a:pt x="4161" y="3158"/>
                          <a:pt x="4211" y="3033"/>
                          <a:pt x="4211" y="2883"/>
                        </a:cubicBezTo>
                        <a:cubicBezTo>
                          <a:pt x="4261" y="2081"/>
                          <a:pt x="3585" y="727"/>
                          <a:pt x="2256" y="427"/>
                        </a:cubicBezTo>
                        <a:cubicBezTo>
                          <a:pt x="1780" y="301"/>
                          <a:pt x="1304" y="176"/>
                          <a:pt x="803" y="1"/>
                        </a:cubicBezTo>
                        <a:close/>
                      </a:path>
                    </a:pathLst>
                  </a:custGeom>
                  <a:solidFill>
                    <a:srgbClr val="EBF9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50" name="Google Shape;1150;p30"/>
                  <p:cNvSpPr/>
                  <p:nvPr/>
                </p:nvSpPr>
                <p:spPr>
                  <a:xfrm>
                    <a:off x="9718866" y="3190559"/>
                    <a:ext cx="32871" cy="24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75" h="7144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26" y="1203"/>
                          <a:pt x="151" y="2431"/>
                          <a:pt x="176" y="3684"/>
                        </a:cubicBezTo>
                        <a:cubicBezTo>
                          <a:pt x="1203" y="4085"/>
                          <a:pt x="1980" y="5213"/>
                          <a:pt x="2056" y="6341"/>
                        </a:cubicBezTo>
                        <a:cubicBezTo>
                          <a:pt x="2331" y="6416"/>
                          <a:pt x="2632" y="6466"/>
                          <a:pt x="2908" y="6491"/>
                        </a:cubicBezTo>
                        <a:cubicBezTo>
                          <a:pt x="3660" y="6592"/>
                          <a:pt x="4412" y="6642"/>
                          <a:pt x="5138" y="6742"/>
                        </a:cubicBezTo>
                        <a:cubicBezTo>
                          <a:pt x="6617" y="6892"/>
                          <a:pt x="8121" y="7018"/>
                          <a:pt x="9625" y="7143"/>
                        </a:cubicBezTo>
                        <a:cubicBezTo>
                          <a:pt x="9399" y="6592"/>
                          <a:pt x="9474" y="5765"/>
                          <a:pt x="9675" y="5113"/>
                        </a:cubicBezTo>
                        <a:cubicBezTo>
                          <a:pt x="8196" y="4537"/>
                          <a:pt x="6567" y="4386"/>
                          <a:pt x="5239" y="3434"/>
                        </a:cubicBezTo>
                        <a:cubicBezTo>
                          <a:pt x="4236" y="2707"/>
                          <a:pt x="3685" y="1253"/>
                          <a:pt x="3309" y="75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22A2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51" name="Google Shape;1151;p30"/>
                  <p:cNvSpPr/>
                  <p:nvPr/>
                </p:nvSpPr>
                <p:spPr>
                  <a:xfrm>
                    <a:off x="9730109" y="3190814"/>
                    <a:ext cx="23079" cy="17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93" h="5038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377" y="1178"/>
                          <a:pt x="928" y="2632"/>
                          <a:pt x="1931" y="3359"/>
                        </a:cubicBezTo>
                        <a:cubicBezTo>
                          <a:pt x="3259" y="4311"/>
                          <a:pt x="4888" y="4462"/>
                          <a:pt x="6367" y="5038"/>
                        </a:cubicBezTo>
                        <a:cubicBezTo>
                          <a:pt x="6442" y="4737"/>
                          <a:pt x="6567" y="4462"/>
                          <a:pt x="6667" y="4286"/>
                        </a:cubicBezTo>
                        <a:cubicBezTo>
                          <a:pt x="6718" y="4211"/>
                          <a:pt x="6743" y="4161"/>
                          <a:pt x="6793" y="4086"/>
                        </a:cubicBezTo>
                        <a:cubicBezTo>
                          <a:pt x="6091" y="3885"/>
                          <a:pt x="5389" y="3634"/>
                          <a:pt x="4713" y="3434"/>
                        </a:cubicBezTo>
                        <a:cubicBezTo>
                          <a:pt x="2883" y="2782"/>
                          <a:pt x="2206" y="2081"/>
                          <a:pt x="1555" y="25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AF1E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52" name="Google Shape;1152;p30"/>
                  <p:cNvSpPr/>
                  <p:nvPr/>
                </p:nvSpPr>
                <p:spPr>
                  <a:xfrm>
                    <a:off x="9722530" y="3192891"/>
                    <a:ext cx="7665" cy="81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" h="2411" extrusionOk="0">
                        <a:moveTo>
                          <a:pt x="1066" y="0"/>
                        </a:moveTo>
                        <a:cubicBezTo>
                          <a:pt x="808" y="0"/>
                          <a:pt x="493" y="109"/>
                          <a:pt x="301" y="267"/>
                        </a:cubicBezTo>
                        <a:cubicBezTo>
                          <a:pt x="276" y="317"/>
                          <a:pt x="226" y="342"/>
                          <a:pt x="201" y="392"/>
                        </a:cubicBezTo>
                        <a:cubicBezTo>
                          <a:pt x="0" y="668"/>
                          <a:pt x="0" y="1069"/>
                          <a:pt x="75" y="1394"/>
                        </a:cubicBezTo>
                        <a:cubicBezTo>
                          <a:pt x="211" y="1918"/>
                          <a:pt x="616" y="2411"/>
                          <a:pt x="1129" y="2411"/>
                        </a:cubicBezTo>
                        <a:cubicBezTo>
                          <a:pt x="1280" y="2411"/>
                          <a:pt x="1439" y="2368"/>
                          <a:pt x="1604" y="2272"/>
                        </a:cubicBezTo>
                        <a:cubicBezTo>
                          <a:pt x="2156" y="1921"/>
                          <a:pt x="2256" y="1269"/>
                          <a:pt x="1905" y="743"/>
                        </a:cubicBezTo>
                        <a:cubicBezTo>
                          <a:pt x="1780" y="542"/>
                          <a:pt x="1579" y="191"/>
                          <a:pt x="1354" y="66"/>
                        </a:cubicBezTo>
                        <a:cubicBezTo>
                          <a:pt x="1278" y="21"/>
                          <a:pt x="1177" y="0"/>
                          <a:pt x="1066" y="0"/>
                        </a:cubicBezTo>
                        <a:close/>
                      </a:path>
                    </a:pathLst>
                  </a:custGeom>
                  <a:solidFill>
                    <a:srgbClr val="EBF9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53" name="Google Shape;1153;p30"/>
                  <p:cNvSpPr/>
                  <p:nvPr/>
                </p:nvSpPr>
                <p:spPr>
                  <a:xfrm>
                    <a:off x="9746294" y="3203841"/>
                    <a:ext cx="2728" cy="2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" h="704" extrusionOk="0">
                        <a:moveTo>
                          <a:pt x="597" y="1"/>
                        </a:moveTo>
                        <a:cubicBezTo>
                          <a:pt x="534" y="1"/>
                          <a:pt x="475" y="29"/>
                          <a:pt x="427" y="77"/>
                        </a:cubicBezTo>
                        <a:cubicBezTo>
                          <a:pt x="352" y="177"/>
                          <a:pt x="201" y="303"/>
                          <a:pt x="101" y="378"/>
                        </a:cubicBezTo>
                        <a:cubicBezTo>
                          <a:pt x="26" y="428"/>
                          <a:pt x="1" y="553"/>
                          <a:pt x="76" y="629"/>
                        </a:cubicBezTo>
                        <a:cubicBezTo>
                          <a:pt x="101" y="679"/>
                          <a:pt x="151" y="704"/>
                          <a:pt x="226" y="704"/>
                        </a:cubicBezTo>
                        <a:cubicBezTo>
                          <a:pt x="251" y="704"/>
                          <a:pt x="301" y="704"/>
                          <a:pt x="327" y="679"/>
                        </a:cubicBezTo>
                        <a:cubicBezTo>
                          <a:pt x="477" y="578"/>
                          <a:pt x="627" y="453"/>
                          <a:pt x="728" y="303"/>
                        </a:cubicBezTo>
                        <a:cubicBezTo>
                          <a:pt x="803" y="228"/>
                          <a:pt x="778" y="102"/>
                          <a:pt x="702" y="27"/>
                        </a:cubicBezTo>
                        <a:cubicBezTo>
                          <a:pt x="667" y="9"/>
                          <a:pt x="631" y="1"/>
                          <a:pt x="597" y="1"/>
                        </a:cubicBezTo>
                        <a:close/>
                      </a:path>
                    </a:pathLst>
                  </a:custGeom>
                  <a:solidFill>
                    <a:srgbClr val="F7F7F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54" name="Google Shape;1154;p30"/>
                  <p:cNvSpPr/>
                  <p:nvPr/>
                </p:nvSpPr>
                <p:spPr>
                  <a:xfrm>
                    <a:off x="9741440" y="3202227"/>
                    <a:ext cx="3068" cy="24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3" h="728" extrusionOk="0">
                        <a:moveTo>
                          <a:pt x="652" y="1"/>
                        </a:moveTo>
                        <a:cubicBezTo>
                          <a:pt x="476" y="151"/>
                          <a:pt x="326" y="302"/>
                          <a:pt x="125" y="377"/>
                        </a:cubicBezTo>
                        <a:cubicBezTo>
                          <a:pt x="25" y="402"/>
                          <a:pt x="0" y="527"/>
                          <a:pt x="25" y="627"/>
                        </a:cubicBezTo>
                        <a:cubicBezTo>
                          <a:pt x="50" y="703"/>
                          <a:pt x="125" y="728"/>
                          <a:pt x="201" y="728"/>
                        </a:cubicBezTo>
                        <a:lnTo>
                          <a:pt x="276" y="728"/>
                        </a:lnTo>
                        <a:cubicBezTo>
                          <a:pt x="526" y="627"/>
                          <a:pt x="702" y="452"/>
                          <a:pt x="902" y="302"/>
                        </a:cubicBezTo>
                        <a:lnTo>
                          <a:pt x="652" y="1"/>
                        </a:lnTo>
                        <a:close/>
                      </a:path>
                    </a:pathLst>
                  </a:custGeom>
                  <a:solidFill>
                    <a:srgbClr val="F7F7F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55" name="Google Shape;1155;p30"/>
                  <p:cNvSpPr/>
                  <p:nvPr/>
                </p:nvSpPr>
                <p:spPr>
                  <a:xfrm>
                    <a:off x="9735816" y="3199012"/>
                    <a:ext cx="3411" cy="23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4" h="697" extrusionOk="0">
                        <a:moveTo>
                          <a:pt x="782" y="1"/>
                        </a:moveTo>
                        <a:cubicBezTo>
                          <a:pt x="745" y="1"/>
                          <a:pt x="707" y="15"/>
                          <a:pt x="678" y="44"/>
                        </a:cubicBezTo>
                        <a:cubicBezTo>
                          <a:pt x="502" y="145"/>
                          <a:pt x="352" y="270"/>
                          <a:pt x="151" y="320"/>
                        </a:cubicBezTo>
                        <a:cubicBezTo>
                          <a:pt x="51" y="345"/>
                          <a:pt x="1" y="445"/>
                          <a:pt x="26" y="546"/>
                        </a:cubicBezTo>
                        <a:cubicBezTo>
                          <a:pt x="51" y="646"/>
                          <a:pt x="126" y="696"/>
                          <a:pt x="201" y="696"/>
                        </a:cubicBezTo>
                        <a:cubicBezTo>
                          <a:pt x="227" y="696"/>
                          <a:pt x="252" y="696"/>
                          <a:pt x="252" y="671"/>
                        </a:cubicBezTo>
                        <a:cubicBezTo>
                          <a:pt x="502" y="621"/>
                          <a:pt x="703" y="471"/>
                          <a:pt x="878" y="345"/>
                        </a:cubicBezTo>
                        <a:cubicBezTo>
                          <a:pt x="978" y="295"/>
                          <a:pt x="1003" y="170"/>
                          <a:pt x="928" y="95"/>
                        </a:cubicBezTo>
                        <a:cubicBezTo>
                          <a:pt x="898" y="34"/>
                          <a:pt x="840" y="1"/>
                          <a:pt x="782" y="1"/>
                        </a:cubicBezTo>
                        <a:close/>
                      </a:path>
                    </a:pathLst>
                  </a:custGeom>
                  <a:solidFill>
                    <a:srgbClr val="F7F7F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56" name="Google Shape;1156;p30"/>
                  <p:cNvSpPr/>
                  <p:nvPr/>
                </p:nvSpPr>
                <p:spPr>
                  <a:xfrm>
                    <a:off x="9732495" y="3195052"/>
                    <a:ext cx="4176" cy="19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9" h="583" extrusionOk="0">
                        <a:moveTo>
                          <a:pt x="1004" y="0"/>
                        </a:moveTo>
                        <a:cubicBezTo>
                          <a:pt x="987" y="0"/>
                          <a:pt x="970" y="2"/>
                          <a:pt x="953" y="6"/>
                        </a:cubicBezTo>
                        <a:lnTo>
                          <a:pt x="777" y="57"/>
                        </a:lnTo>
                        <a:cubicBezTo>
                          <a:pt x="577" y="132"/>
                          <a:pt x="376" y="207"/>
                          <a:pt x="201" y="207"/>
                        </a:cubicBezTo>
                        <a:cubicBezTo>
                          <a:pt x="101" y="207"/>
                          <a:pt x="1" y="307"/>
                          <a:pt x="1" y="407"/>
                        </a:cubicBezTo>
                        <a:cubicBezTo>
                          <a:pt x="1" y="508"/>
                          <a:pt x="101" y="583"/>
                          <a:pt x="201" y="583"/>
                        </a:cubicBezTo>
                        <a:cubicBezTo>
                          <a:pt x="452" y="583"/>
                          <a:pt x="677" y="508"/>
                          <a:pt x="903" y="433"/>
                        </a:cubicBezTo>
                        <a:lnTo>
                          <a:pt x="1078" y="382"/>
                        </a:lnTo>
                        <a:cubicBezTo>
                          <a:pt x="1178" y="332"/>
                          <a:pt x="1229" y="232"/>
                          <a:pt x="1178" y="132"/>
                        </a:cubicBezTo>
                        <a:cubicBezTo>
                          <a:pt x="1158" y="49"/>
                          <a:pt x="1085" y="0"/>
                          <a:pt x="1004" y="0"/>
                        </a:cubicBezTo>
                        <a:close/>
                      </a:path>
                    </a:pathLst>
                  </a:custGeom>
                  <a:solidFill>
                    <a:srgbClr val="F7F7F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57" name="Google Shape;1157;p30"/>
                  <p:cNvSpPr/>
                  <p:nvPr/>
                </p:nvSpPr>
                <p:spPr>
                  <a:xfrm>
                    <a:off x="9726789" y="3185277"/>
                    <a:ext cx="11667" cy="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4" h="2156" extrusionOk="0">
                        <a:moveTo>
                          <a:pt x="777" y="376"/>
                        </a:moveTo>
                        <a:cubicBezTo>
                          <a:pt x="1028" y="376"/>
                          <a:pt x="1554" y="1178"/>
                          <a:pt x="1705" y="1554"/>
                        </a:cubicBezTo>
                        <a:cubicBezTo>
                          <a:pt x="677" y="777"/>
                          <a:pt x="652" y="502"/>
                          <a:pt x="702" y="451"/>
                        </a:cubicBezTo>
                        <a:cubicBezTo>
                          <a:pt x="752" y="376"/>
                          <a:pt x="777" y="376"/>
                          <a:pt x="777" y="376"/>
                        </a:cubicBezTo>
                        <a:close/>
                        <a:moveTo>
                          <a:pt x="2832" y="376"/>
                        </a:moveTo>
                        <a:cubicBezTo>
                          <a:pt x="2857" y="376"/>
                          <a:pt x="2908" y="401"/>
                          <a:pt x="2958" y="426"/>
                        </a:cubicBezTo>
                        <a:cubicBezTo>
                          <a:pt x="3033" y="476"/>
                          <a:pt x="3058" y="527"/>
                          <a:pt x="3058" y="602"/>
                        </a:cubicBezTo>
                        <a:cubicBezTo>
                          <a:pt x="3008" y="978"/>
                          <a:pt x="2456" y="1529"/>
                          <a:pt x="2256" y="1629"/>
                        </a:cubicBezTo>
                        <a:lnTo>
                          <a:pt x="2106" y="1679"/>
                        </a:lnTo>
                        <a:cubicBezTo>
                          <a:pt x="2106" y="1679"/>
                          <a:pt x="2131" y="1654"/>
                          <a:pt x="2131" y="1629"/>
                        </a:cubicBezTo>
                        <a:cubicBezTo>
                          <a:pt x="2181" y="1203"/>
                          <a:pt x="2532" y="376"/>
                          <a:pt x="2832" y="376"/>
                        </a:cubicBezTo>
                        <a:close/>
                        <a:moveTo>
                          <a:pt x="777" y="0"/>
                        </a:moveTo>
                        <a:cubicBezTo>
                          <a:pt x="677" y="0"/>
                          <a:pt x="527" y="25"/>
                          <a:pt x="401" y="226"/>
                        </a:cubicBezTo>
                        <a:cubicBezTo>
                          <a:pt x="0" y="777"/>
                          <a:pt x="1078" y="1554"/>
                          <a:pt x="1629" y="1980"/>
                        </a:cubicBezTo>
                        <a:cubicBezTo>
                          <a:pt x="1705" y="2030"/>
                          <a:pt x="1780" y="2080"/>
                          <a:pt x="1805" y="2106"/>
                        </a:cubicBezTo>
                        <a:cubicBezTo>
                          <a:pt x="1855" y="2131"/>
                          <a:pt x="1880" y="2156"/>
                          <a:pt x="1930" y="2156"/>
                        </a:cubicBezTo>
                        <a:cubicBezTo>
                          <a:pt x="1955" y="2156"/>
                          <a:pt x="1980" y="2131"/>
                          <a:pt x="2005" y="2131"/>
                        </a:cubicBezTo>
                        <a:lnTo>
                          <a:pt x="2406" y="1980"/>
                        </a:lnTo>
                        <a:cubicBezTo>
                          <a:pt x="2707" y="1830"/>
                          <a:pt x="3384" y="1153"/>
                          <a:pt x="3434" y="627"/>
                        </a:cubicBezTo>
                        <a:cubicBezTo>
                          <a:pt x="3434" y="426"/>
                          <a:pt x="3359" y="226"/>
                          <a:pt x="3183" y="126"/>
                        </a:cubicBezTo>
                        <a:cubicBezTo>
                          <a:pt x="3058" y="25"/>
                          <a:pt x="2958" y="0"/>
                          <a:pt x="2832" y="0"/>
                        </a:cubicBezTo>
                        <a:cubicBezTo>
                          <a:pt x="2356" y="0"/>
                          <a:pt x="2055" y="577"/>
                          <a:pt x="1880" y="1053"/>
                        </a:cubicBezTo>
                        <a:cubicBezTo>
                          <a:pt x="1629" y="602"/>
                          <a:pt x="1203" y="0"/>
                          <a:pt x="777" y="0"/>
                        </a:cubicBezTo>
                        <a:close/>
                      </a:path>
                    </a:pathLst>
                  </a:custGeom>
                  <a:solidFill>
                    <a:srgbClr val="F7F7F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58" name="Google Shape;1158;p30"/>
                  <p:cNvSpPr/>
                  <p:nvPr/>
                </p:nvSpPr>
                <p:spPr>
                  <a:xfrm>
                    <a:off x="9634622" y="3210320"/>
                    <a:ext cx="45047" cy="6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59" h="1961" extrusionOk="0">
                        <a:moveTo>
                          <a:pt x="13208" y="1"/>
                        </a:moveTo>
                        <a:lnTo>
                          <a:pt x="13208" y="1"/>
                        </a:lnTo>
                        <a:cubicBezTo>
                          <a:pt x="12306" y="226"/>
                          <a:pt x="11429" y="602"/>
                          <a:pt x="10477" y="677"/>
                        </a:cubicBezTo>
                        <a:cubicBezTo>
                          <a:pt x="9725" y="778"/>
                          <a:pt x="8973" y="828"/>
                          <a:pt x="8246" y="928"/>
                        </a:cubicBezTo>
                        <a:cubicBezTo>
                          <a:pt x="5514" y="1204"/>
                          <a:pt x="2757" y="1454"/>
                          <a:pt x="0" y="1605"/>
                        </a:cubicBezTo>
                        <a:cubicBezTo>
                          <a:pt x="260" y="1920"/>
                          <a:pt x="861" y="1961"/>
                          <a:pt x="1350" y="1961"/>
                        </a:cubicBezTo>
                        <a:cubicBezTo>
                          <a:pt x="1522" y="1961"/>
                          <a:pt x="1681" y="1956"/>
                          <a:pt x="1805" y="1956"/>
                        </a:cubicBezTo>
                        <a:cubicBezTo>
                          <a:pt x="4863" y="1956"/>
                          <a:pt x="7945" y="1479"/>
                          <a:pt x="11028" y="1254"/>
                        </a:cubicBezTo>
                        <a:cubicBezTo>
                          <a:pt x="11103" y="1250"/>
                          <a:pt x="11201" y="1249"/>
                          <a:pt x="11313" y="1249"/>
                        </a:cubicBezTo>
                        <a:cubicBezTo>
                          <a:pt x="11368" y="1249"/>
                          <a:pt x="11428" y="1249"/>
                          <a:pt x="11490" y="1249"/>
                        </a:cubicBezTo>
                        <a:cubicBezTo>
                          <a:pt x="12049" y="1249"/>
                          <a:pt x="12820" y="1235"/>
                          <a:pt x="13083" y="953"/>
                        </a:cubicBezTo>
                        <a:cubicBezTo>
                          <a:pt x="13259" y="778"/>
                          <a:pt x="13234" y="301"/>
                          <a:pt x="13208" y="1"/>
                        </a:cubicBezTo>
                        <a:close/>
                      </a:path>
                    </a:pathLst>
                  </a:custGeom>
                  <a:solidFill>
                    <a:srgbClr val="BBBBB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59" name="Google Shape;1159;p30"/>
                  <p:cNvSpPr/>
                  <p:nvPr/>
                </p:nvSpPr>
                <p:spPr>
                  <a:xfrm>
                    <a:off x="9673123" y="3203080"/>
                    <a:ext cx="6476" cy="90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6" h="2658" extrusionOk="0">
                        <a:moveTo>
                          <a:pt x="1906" y="0"/>
                        </a:moveTo>
                        <a:cubicBezTo>
                          <a:pt x="853" y="401"/>
                          <a:pt x="76" y="1529"/>
                          <a:pt x="1" y="2657"/>
                        </a:cubicBezTo>
                        <a:cubicBezTo>
                          <a:pt x="627" y="2507"/>
                          <a:pt x="1254" y="2306"/>
                          <a:pt x="1880" y="2131"/>
                        </a:cubicBezTo>
                        <a:cubicBezTo>
                          <a:pt x="1880" y="2081"/>
                          <a:pt x="1880" y="2056"/>
                          <a:pt x="1880" y="2005"/>
                        </a:cubicBezTo>
                        <a:cubicBezTo>
                          <a:pt x="1880" y="1354"/>
                          <a:pt x="1880" y="677"/>
                          <a:pt x="1906" y="0"/>
                        </a:cubicBezTo>
                        <a:close/>
                      </a:path>
                    </a:pathLst>
                  </a:custGeom>
                  <a:solidFill>
                    <a:srgbClr val="EBF9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60" name="Google Shape;1160;p30"/>
                  <p:cNvSpPr/>
                  <p:nvPr/>
                </p:nvSpPr>
                <p:spPr>
                  <a:xfrm>
                    <a:off x="9634109" y="3204698"/>
                    <a:ext cx="14395" cy="11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37" h="3259" extrusionOk="0">
                        <a:moveTo>
                          <a:pt x="3435" y="1"/>
                        </a:moveTo>
                        <a:cubicBezTo>
                          <a:pt x="2933" y="176"/>
                          <a:pt x="2457" y="301"/>
                          <a:pt x="1981" y="427"/>
                        </a:cubicBezTo>
                        <a:cubicBezTo>
                          <a:pt x="653" y="727"/>
                          <a:pt x="1" y="2081"/>
                          <a:pt x="26" y="2883"/>
                        </a:cubicBezTo>
                        <a:cubicBezTo>
                          <a:pt x="26" y="3033"/>
                          <a:pt x="76" y="3158"/>
                          <a:pt x="151" y="3259"/>
                        </a:cubicBezTo>
                        <a:cubicBezTo>
                          <a:pt x="1405" y="3184"/>
                          <a:pt x="2658" y="3083"/>
                          <a:pt x="3936" y="2983"/>
                        </a:cubicBezTo>
                        <a:cubicBezTo>
                          <a:pt x="4237" y="2156"/>
                          <a:pt x="3936" y="803"/>
                          <a:pt x="3560" y="201"/>
                        </a:cubicBezTo>
                        <a:cubicBezTo>
                          <a:pt x="3510" y="126"/>
                          <a:pt x="3485" y="76"/>
                          <a:pt x="3435" y="1"/>
                        </a:cubicBezTo>
                        <a:close/>
                      </a:path>
                    </a:pathLst>
                  </a:custGeom>
                  <a:solidFill>
                    <a:srgbClr val="EBF9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61" name="Google Shape;1161;p30"/>
                  <p:cNvSpPr/>
                  <p:nvPr/>
                </p:nvSpPr>
                <p:spPr>
                  <a:xfrm>
                    <a:off x="9647228" y="3190559"/>
                    <a:ext cx="32871" cy="24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75" h="7144" extrusionOk="0">
                        <a:moveTo>
                          <a:pt x="9675" y="0"/>
                        </a:moveTo>
                        <a:lnTo>
                          <a:pt x="6367" y="75"/>
                        </a:lnTo>
                        <a:cubicBezTo>
                          <a:pt x="5991" y="1253"/>
                          <a:pt x="5439" y="2707"/>
                          <a:pt x="4462" y="3434"/>
                        </a:cubicBezTo>
                        <a:cubicBezTo>
                          <a:pt x="3108" y="4386"/>
                          <a:pt x="1479" y="4537"/>
                          <a:pt x="1" y="5113"/>
                        </a:cubicBezTo>
                        <a:cubicBezTo>
                          <a:pt x="201" y="5765"/>
                          <a:pt x="276" y="6592"/>
                          <a:pt x="76" y="7143"/>
                        </a:cubicBezTo>
                        <a:cubicBezTo>
                          <a:pt x="1555" y="7018"/>
                          <a:pt x="3058" y="6892"/>
                          <a:pt x="4537" y="6742"/>
                        </a:cubicBezTo>
                        <a:cubicBezTo>
                          <a:pt x="5264" y="6642"/>
                          <a:pt x="6016" y="6592"/>
                          <a:pt x="6768" y="6491"/>
                        </a:cubicBezTo>
                        <a:cubicBezTo>
                          <a:pt x="7068" y="6466"/>
                          <a:pt x="7344" y="6416"/>
                          <a:pt x="7620" y="6341"/>
                        </a:cubicBezTo>
                        <a:cubicBezTo>
                          <a:pt x="7695" y="5213"/>
                          <a:pt x="8472" y="4085"/>
                          <a:pt x="9525" y="3684"/>
                        </a:cubicBezTo>
                        <a:cubicBezTo>
                          <a:pt x="9525" y="2431"/>
                          <a:pt x="9575" y="1203"/>
                          <a:pt x="9675" y="0"/>
                        </a:cubicBezTo>
                        <a:close/>
                      </a:path>
                    </a:pathLst>
                  </a:custGeom>
                  <a:solidFill>
                    <a:srgbClr val="C22A2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62" name="Google Shape;1162;p30"/>
                  <p:cNvSpPr/>
                  <p:nvPr/>
                </p:nvSpPr>
                <p:spPr>
                  <a:xfrm>
                    <a:off x="9645780" y="3190814"/>
                    <a:ext cx="23079" cy="17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93" h="5038" extrusionOk="0">
                        <a:moveTo>
                          <a:pt x="6793" y="0"/>
                        </a:moveTo>
                        <a:lnTo>
                          <a:pt x="5239" y="25"/>
                        </a:lnTo>
                        <a:cubicBezTo>
                          <a:pt x="4587" y="2081"/>
                          <a:pt x="3910" y="2782"/>
                          <a:pt x="2081" y="3434"/>
                        </a:cubicBezTo>
                        <a:cubicBezTo>
                          <a:pt x="1404" y="3634"/>
                          <a:pt x="702" y="3885"/>
                          <a:pt x="1" y="4086"/>
                        </a:cubicBezTo>
                        <a:cubicBezTo>
                          <a:pt x="51" y="4161"/>
                          <a:pt x="76" y="4211"/>
                          <a:pt x="126" y="4286"/>
                        </a:cubicBezTo>
                        <a:cubicBezTo>
                          <a:pt x="251" y="4462"/>
                          <a:pt x="351" y="4737"/>
                          <a:pt x="427" y="5038"/>
                        </a:cubicBezTo>
                        <a:cubicBezTo>
                          <a:pt x="1905" y="4462"/>
                          <a:pt x="3534" y="4311"/>
                          <a:pt x="4888" y="3359"/>
                        </a:cubicBezTo>
                        <a:cubicBezTo>
                          <a:pt x="5865" y="2632"/>
                          <a:pt x="6417" y="1178"/>
                          <a:pt x="6793" y="0"/>
                        </a:cubicBezTo>
                        <a:close/>
                      </a:path>
                    </a:pathLst>
                  </a:custGeom>
                  <a:solidFill>
                    <a:srgbClr val="AF1E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63" name="Google Shape;1163;p30"/>
                  <p:cNvSpPr/>
                  <p:nvPr/>
                </p:nvSpPr>
                <p:spPr>
                  <a:xfrm>
                    <a:off x="9668864" y="3192891"/>
                    <a:ext cx="7583" cy="81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2" h="2411" extrusionOk="0">
                        <a:moveTo>
                          <a:pt x="1165" y="0"/>
                        </a:moveTo>
                        <a:cubicBezTo>
                          <a:pt x="1054" y="0"/>
                          <a:pt x="953" y="21"/>
                          <a:pt x="878" y="66"/>
                        </a:cubicBezTo>
                        <a:cubicBezTo>
                          <a:pt x="652" y="191"/>
                          <a:pt x="452" y="542"/>
                          <a:pt x="326" y="743"/>
                        </a:cubicBezTo>
                        <a:cubicBezTo>
                          <a:pt x="1" y="1269"/>
                          <a:pt x="76" y="1921"/>
                          <a:pt x="652" y="2272"/>
                        </a:cubicBezTo>
                        <a:cubicBezTo>
                          <a:pt x="811" y="2368"/>
                          <a:pt x="967" y="2411"/>
                          <a:pt x="1114" y="2411"/>
                        </a:cubicBezTo>
                        <a:cubicBezTo>
                          <a:pt x="1615" y="2411"/>
                          <a:pt x="2020" y="1918"/>
                          <a:pt x="2156" y="1394"/>
                        </a:cubicBezTo>
                        <a:cubicBezTo>
                          <a:pt x="2231" y="1069"/>
                          <a:pt x="2231" y="668"/>
                          <a:pt x="2031" y="392"/>
                        </a:cubicBezTo>
                        <a:cubicBezTo>
                          <a:pt x="2006" y="342"/>
                          <a:pt x="1981" y="317"/>
                          <a:pt x="1930" y="267"/>
                        </a:cubicBezTo>
                        <a:cubicBezTo>
                          <a:pt x="1738" y="109"/>
                          <a:pt x="1423" y="0"/>
                          <a:pt x="1165" y="0"/>
                        </a:cubicBezTo>
                        <a:close/>
                      </a:path>
                    </a:pathLst>
                  </a:custGeom>
                  <a:solidFill>
                    <a:srgbClr val="EBF9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64" name="Google Shape;1164;p30"/>
                  <p:cNvSpPr/>
                  <p:nvPr/>
                </p:nvSpPr>
                <p:spPr>
                  <a:xfrm>
                    <a:off x="9649954" y="3203841"/>
                    <a:ext cx="2728" cy="2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" h="704" extrusionOk="0">
                        <a:moveTo>
                          <a:pt x="212" y="1"/>
                        </a:moveTo>
                        <a:cubicBezTo>
                          <a:pt x="175" y="1"/>
                          <a:pt x="136" y="9"/>
                          <a:pt x="101" y="27"/>
                        </a:cubicBezTo>
                        <a:cubicBezTo>
                          <a:pt x="26" y="102"/>
                          <a:pt x="1" y="228"/>
                          <a:pt x="76" y="303"/>
                        </a:cubicBezTo>
                        <a:cubicBezTo>
                          <a:pt x="176" y="453"/>
                          <a:pt x="352" y="578"/>
                          <a:pt x="477" y="679"/>
                        </a:cubicBezTo>
                        <a:cubicBezTo>
                          <a:pt x="502" y="704"/>
                          <a:pt x="552" y="704"/>
                          <a:pt x="577" y="704"/>
                        </a:cubicBezTo>
                        <a:cubicBezTo>
                          <a:pt x="652" y="704"/>
                          <a:pt x="702" y="679"/>
                          <a:pt x="753" y="629"/>
                        </a:cubicBezTo>
                        <a:cubicBezTo>
                          <a:pt x="803" y="553"/>
                          <a:pt x="778" y="428"/>
                          <a:pt x="702" y="378"/>
                        </a:cubicBezTo>
                        <a:cubicBezTo>
                          <a:pt x="602" y="303"/>
                          <a:pt x="452" y="177"/>
                          <a:pt x="377" y="77"/>
                        </a:cubicBezTo>
                        <a:cubicBezTo>
                          <a:pt x="344" y="29"/>
                          <a:pt x="281" y="1"/>
                          <a:pt x="212" y="1"/>
                        </a:cubicBezTo>
                        <a:close/>
                      </a:path>
                    </a:pathLst>
                  </a:custGeom>
                  <a:solidFill>
                    <a:srgbClr val="F7F7F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65" name="Google Shape;1165;p30"/>
                  <p:cNvSpPr/>
                  <p:nvPr/>
                </p:nvSpPr>
                <p:spPr>
                  <a:xfrm>
                    <a:off x="9654212" y="3202108"/>
                    <a:ext cx="3411" cy="2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4" h="763" extrusionOk="0">
                        <a:moveTo>
                          <a:pt x="204" y="1"/>
                        </a:moveTo>
                        <a:cubicBezTo>
                          <a:pt x="149" y="1"/>
                          <a:pt x="92" y="19"/>
                          <a:pt x="51" y="61"/>
                        </a:cubicBezTo>
                        <a:cubicBezTo>
                          <a:pt x="1" y="136"/>
                          <a:pt x="1" y="261"/>
                          <a:pt x="76" y="337"/>
                        </a:cubicBezTo>
                        <a:cubicBezTo>
                          <a:pt x="277" y="487"/>
                          <a:pt x="477" y="662"/>
                          <a:pt x="703" y="763"/>
                        </a:cubicBezTo>
                        <a:lnTo>
                          <a:pt x="778" y="763"/>
                        </a:lnTo>
                        <a:cubicBezTo>
                          <a:pt x="853" y="763"/>
                          <a:pt x="928" y="738"/>
                          <a:pt x="953" y="662"/>
                        </a:cubicBezTo>
                        <a:cubicBezTo>
                          <a:pt x="1003" y="562"/>
                          <a:pt x="953" y="437"/>
                          <a:pt x="853" y="412"/>
                        </a:cubicBezTo>
                        <a:cubicBezTo>
                          <a:pt x="678" y="337"/>
                          <a:pt x="502" y="186"/>
                          <a:pt x="327" y="36"/>
                        </a:cubicBezTo>
                        <a:cubicBezTo>
                          <a:pt x="293" y="13"/>
                          <a:pt x="249" y="1"/>
                          <a:pt x="204" y="1"/>
                        </a:cubicBezTo>
                        <a:close/>
                      </a:path>
                    </a:pathLst>
                  </a:custGeom>
                  <a:solidFill>
                    <a:srgbClr val="F7F7F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66" name="Google Shape;1166;p30"/>
                  <p:cNvSpPr/>
                  <p:nvPr/>
                </p:nvSpPr>
                <p:spPr>
                  <a:xfrm>
                    <a:off x="9659749" y="3199012"/>
                    <a:ext cx="3411" cy="23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4" h="697" extrusionOk="0">
                        <a:moveTo>
                          <a:pt x="222" y="1"/>
                        </a:moveTo>
                        <a:cubicBezTo>
                          <a:pt x="164" y="1"/>
                          <a:pt x="106" y="34"/>
                          <a:pt x="76" y="95"/>
                        </a:cubicBezTo>
                        <a:cubicBezTo>
                          <a:pt x="1" y="170"/>
                          <a:pt x="26" y="295"/>
                          <a:pt x="126" y="345"/>
                        </a:cubicBezTo>
                        <a:cubicBezTo>
                          <a:pt x="302" y="471"/>
                          <a:pt x="502" y="621"/>
                          <a:pt x="753" y="671"/>
                        </a:cubicBezTo>
                        <a:cubicBezTo>
                          <a:pt x="778" y="696"/>
                          <a:pt x="778" y="696"/>
                          <a:pt x="803" y="696"/>
                        </a:cubicBezTo>
                        <a:cubicBezTo>
                          <a:pt x="878" y="696"/>
                          <a:pt x="953" y="646"/>
                          <a:pt x="978" y="546"/>
                        </a:cubicBezTo>
                        <a:cubicBezTo>
                          <a:pt x="1003" y="445"/>
                          <a:pt x="953" y="345"/>
                          <a:pt x="853" y="320"/>
                        </a:cubicBezTo>
                        <a:cubicBezTo>
                          <a:pt x="678" y="270"/>
                          <a:pt x="502" y="145"/>
                          <a:pt x="327" y="44"/>
                        </a:cubicBezTo>
                        <a:cubicBezTo>
                          <a:pt x="297" y="15"/>
                          <a:pt x="260" y="1"/>
                          <a:pt x="222" y="1"/>
                        </a:cubicBezTo>
                        <a:close/>
                      </a:path>
                    </a:pathLst>
                  </a:custGeom>
                  <a:solidFill>
                    <a:srgbClr val="F7F7F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67" name="Google Shape;1167;p30"/>
                  <p:cNvSpPr/>
                  <p:nvPr/>
                </p:nvSpPr>
                <p:spPr>
                  <a:xfrm>
                    <a:off x="9662390" y="3195052"/>
                    <a:ext cx="4091" cy="19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4" h="583" extrusionOk="0">
                        <a:moveTo>
                          <a:pt x="209" y="0"/>
                        </a:moveTo>
                        <a:cubicBezTo>
                          <a:pt x="136" y="0"/>
                          <a:pt x="47" y="49"/>
                          <a:pt x="26" y="132"/>
                        </a:cubicBezTo>
                        <a:cubicBezTo>
                          <a:pt x="1" y="232"/>
                          <a:pt x="51" y="332"/>
                          <a:pt x="151" y="382"/>
                        </a:cubicBezTo>
                        <a:lnTo>
                          <a:pt x="302" y="433"/>
                        </a:lnTo>
                        <a:cubicBezTo>
                          <a:pt x="527" y="508"/>
                          <a:pt x="753" y="583"/>
                          <a:pt x="1003" y="583"/>
                        </a:cubicBezTo>
                        <a:cubicBezTo>
                          <a:pt x="1129" y="583"/>
                          <a:pt x="1204" y="508"/>
                          <a:pt x="1204" y="407"/>
                        </a:cubicBezTo>
                        <a:cubicBezTo>
                          <a:pt x="1204" y="307"/>
                          <a:pt x="1129" y="207"/>
                          <a:pt x="1003" y="207"/>
                        </a:cubicBezTo>
                        <a:cubicBezTo>
                          <a:pt x="828" y="207"/>
                          <a:pt x="627" y="132"/>
                          <a:pt x="427" y="57"/>
                        </a:cubicBezTo>
                        <a:lnTo>
                          <a:pt x="251" y="6"/>
                        </a:lnTo>
                        <a:cubicBezTo>
                          <a:pt x="239" y="2"/>
                          <a:pt x="224" y="0"/>
                          <a:pt x="209" y="0"/>
                        </a:cubicBezTo>
                        <a:close/>
                      </a:path>
                    </a:pathLst>
                  </a:custGeom>
                  <a:solidFill>
                    <a:srgbClr val="F7F7F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68" name="Google Shape;1168;p30"/>
                  <p:cNvSpPr/>
                  <p:nvPr/>
                </p:nvSpPr>
                <p:spPr>
                  <a:xfrm>
                    <a:off x="9660517" y="3185277"/>
                    <a:ext cx="11670" cy="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5" h="2156" extrusionOk="0">
                        <a:moveTo>
                          <a:pt x="2657" y="376"/>
                        </a:moveTo>
                        <a:cubicBezTo>
                          <a:pt x="2657" y="376"/>
                          <a:pt x="2682" y="376"/>
                          <a:pt x="2732" y="451"/>
                        </a:cubicBezTo>
                        <a:cubicBezTo>
                          <a:pt x="2782" y="502"/>
                          <a:pt x="2782" y="777"/>
                          <a:pt x="1730" y="1554"/>
                        </a:cubicBezTo>
                        <a:cubicBezTo>
                          <a:pt x="1880" y="1178"/>
                          <a:pt x="2406" y="376"/>
                          <a:pt x="2657" y="376"/>
                        </a:cubicBezTo>
                        <a:close/>
                        <a:moveTo>
                          <a:pt x="602" y="376"/>
                        </a:moveTo>
                        <a:cubicBezTo>
                          <a:pt x="903" y="376"/>
                          <a:pt x="1254" y="1203"/>
                          <a:pt x="1329" y="1629"/>
                        </a:cubicBezTo>
                        <a:cubicBezTo>
                          <a:pt x="1329" y="1654"/>
                          <a:pt x="1329" y="1679"/>
                          <a:pt x="1329" y="1679"/>
                        </a:cubicBezTo>
                        <a:lnTo>
                          <a:pt x="1203" y="1629"/>
                        </a:lnTo>
                        <a:cubicBezTo>
                          <a:pt x="978" y="1529"/>
                          <a:pt x="427" y="978"/>
                          <a:pt x="401" y="602"/>
                        </a:cubicBezTo>
                        <a:cubicBezTo>
                          <a:pt x="376" y="527"/>
                          <a:pt x="401" y="476"/>
                          <a:pt x="477" y="426"/>
                        </a:cubicBezTo>
                        <a:cubicBezTo>
                          <a:pt x="527" y="401"/>
                          <a:pt x="577" y="376"/>
                          <a:pt x="602" y="376"/>
                        </a:cubicBezTo>
                        <a:close/>
                        <a:moveTo>
                          <a:pt x="602" y="0"/>
                        </a:moveTo>
                        <a:cubicBezTo>
                          <a:pt x="502" y="0"/>
                          <a:pt x="376" y="25"/>
                          <a:pt x="251" y="126"/>
                        </a:cubicBezTo>
                        <a:cubicBezTo>
                          <a:pt x="76" y="226"/>
                          <a:pt x="0" y="426"/>
                          <a:pt x="26" y="627"/>
                        </a:cubicBezTo>
                        <a:cubicBezTo>
                          <a:pt x="51" y="1153"/>
                          <a:pt x="727" y="1830"/>
                          <a:pt x="1053" y="1980"/>
                        </a:cubicBezTo>
                        <a:lnTo>
                          <a:pt x="1429" y="2131"/>
                        </a:lnTo>
                        <a:cubicBezTo>
                          <a:pt x="1454" y="2131"/>
                          <a:pt x="1479" y="2156"/>
                          <a:pt x="1504" y="2156"/>
                        </a:cubicBezTo>
                        <a:cubicBezTo>
                          <a:pt x="1554" y="2156"/>
                          <a:pt x="1604" y="2131"/>
                          <a:pt x="1630" y="2106"/>
                        </a:cubicBezTo>
                        <a:cubicBezTo>
                          <a:pt x="1655" y="2080"/>
                          <a:pt x="1730" y="2030"/>
                          <a:pt x="1805" y="1980"/>
                        </a:cubicBezTo>
                        <a:cubicBezTo>
                          <a:pt x="2381" y="1554"/>
                          <a:pt x="3434" y="777"/>
                          <a:pt x="3058" y="226"/>
                        </a:cubicBezTo>
                        <a:cubicBezTo>
                          <a:pt x="2908" y="25"/>
                          <a:pt x="2757" y="0"/>
                          <a:pt x="2657" y="0"/>
                        </a:cubicBezTo>
                        <a:cubicBezTo>
                          <a:pt x="2231" y="0"/>
                          <a:pt x="1805" y="602"/>
                          <a:pt x="1554" y="1053"/>
                        </a:cubicBezTo>
                        <a:cubicBezTo>
                          <a:pt x="1379" y="577"/>
                          <a:pt x="1078" y="0"/>
                          <a:pt x="602" y="0"/>
                        </a:cubicBezTo>
                        <a:close/>
                      </a:path>
                    </a:pathLst>
                  </a:custGeom>
                  <a:solidFill>
                    <a:srgbClr val="F7F7F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69" name="Google Shape;1169;p30"/>
                  <p:cNvSpPr/>
                  <p:nvPr/>
                </p:nvSpPr>
                <p:spPr>
                  <a:xfrm>
                    <a:off x="9654556" y="2991741"/>
                    <a:ext cx="88729" cy="2088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16" h="61480" extrusionOk="0">
                        <a:moveTo>
                          <a:pt x="5739" y="1"/>
                        </a:moveTo>
                        <a:cubicBezTo>
                          <a:pt x="5739" y="3685"/>
                          <a:pt x="5238" y="7945"/>
                          <a:pt x="5013" y="11630"/>
                        </a:cubicBezTo>
                        <a:cubicBezTo>
                          <a:pt x="4461" y="20251"/>
                          <a:pt x="4336" y="28873"/>
                          <a:pt x="3534" y="37495"/>
                        </a:cubicBezTo>
                        <a:cubicBezTo>
                          <a:pt x="3183" y="41154"/>
                          <a:pt x="2807" y="44838"/>
                          <a:pt x="2406" y="48497"/>
                        </a:cubicBezTo>
                        <a:cubicBezTo>
                          <a:pt x="2281" y="49825"/>
                          <a:pt x="2130" y="51154"/>
                          <a:pt x="1955" y="52457"/>
                        </a:cubicBezTo>
                        <a:cubicBezTo>
                          <a:pt x="1905" y="52983"/>
                          <a:pt x="1830" y="53485"/>
                          <a:pt x="1754" y="54011"/>
                        </a:cubicBezTo>
                        <a:cubicBezTo>
                          <a:pt x="1754" y="54126"/>
                          <a:pt x="1183" y="56655"/>
                          <a:pt x="915" y="56655"/>
                        </a:cubicBezTo>
                        <a:cubicBezTo>
                          <a:pt x="892" y="56655"/>
                          <a:pt x="870" y="56635"/>
                          <a:pt x="852" y="56592"/>
                        </a:cubicBezTo>
                        <a:lnTo>
                          <a:pt x="852" y="56592"/>
                        </a:lnTo>
                        <a:cubicBezTo>
                          <a:pt x="1003" y="56943"/>
                          <a:pt x="1128" y="57344"/>
                          <a:pt x="1178" y="57795"/>
                        </a:cubicBezTo>
                        <a:cubicBezTo>
                          <a:pt x="1178" y="57971"/>
                          <a:pt x="1178" y="58171"/>
                          <a:pt x="1128" y="58372"/>
                        </a:cubicBezTo>
                        <a:cubicBezTo>
                          <a:pt x="1072" y="58362"/>
                          <a:pt x="1011" y="58358"/>
                          <a:pt x="948" y="58358"/>
                        </a:cubicBezTo>
                        <a:cubicBezTo>
                          <a:pt x="672" y="58358"/>
                          <a:pt x="345" y="58436"/>
                          <a:pt x="100" y="58497"/>
                        </a:cubicBezTo>
                        <a:cubicBezTo>
                          <a:pt x="0" y="61480"/>
                          <a:pt x="4637" y="61179"/>
                          <a:pt x="6592" y="61279"/>
                        </a:cubicBezTo>
                        <a:cubicBezTo>
                          <a:pt x="6767" y="61279"/>
                          <a:pt x="7403" y="61339"/>
                          <a:pt x="7942" y="61339"/>
                        </a:cubicBezTo>
                        <a:cubicBezTo>
                          <a:pt x="8328" y="61339"/>
                          <a:pt x="8663" y="61308"/>
                          <a:pt x="8747" y="61204"/>
                        </a:cubicBezTo>
                        <a:cubicBezTo>
                          <a:pt x="9098" y="60753"/>
                          <a:pt x="8496" y="59450"/>
                          <a:pt x="8572" y="58848"/>
                        </a:cubicBezTo>
                        <a:cubicBezTo>
                          <a:pt x="8647" y="58272"/>
                          <a:pt x="9800" y="57044"/>
                          <a:pt x="8897" y="56517"/>
                        </a:cubicBezTo>
                        <a:cubicBezTo>
                          <a:pt x="8722" y="55139"/>
                          <a:pt x="9449" y="49800"/>
                          <a:pt x="9599" y="48272"/>
                        </a:cubicBezTo>
                        <a:cubicBezTo>
                          <a:pt x="10777" y="36241"/>
                          <a:pt x="12256" y="23685"/>
                          <a:pt x="15063" y="11905"/>
                        </a:cubicBezTo>
                        <a:cubicBezTo>
                          <a:pt x="15160" y="11458"/>
                          <a:pt x="15379" y="11325"/>
                          <a:pt x="15688" y="11325"/>
                        </a:cubicBezTo>
                        <a:cubicBezTo>
                          <a:pt x="16018" y="11325"/>
                          <a:pt x="16450" y="11477"/>
                          <a:pt x="16943" y="11555"/>
                        </a:cubicBezTo>
                        <a:cubicBezTo>
                          <a:pt x="17143" y="16291"/>
                          <a:pt x="17318" y="22657"/>
                          <a:pt x="17444" y="27520"/>
                        </a:cubicBezTo>
                        <a:cubicBezTo>
                          <a:pt x="17694" y="36166"/>
                          <a:pt x="17293" y="44838"/>
                          <a:pt x="17795" y="53485"/>
                        </a:cubicBezTo>
                        <a:cubicBezTo>
                          <a:pt x="17820" y="54086"/>
                          <a:pt x="17544" y="54362"/>
                          <a:pt x="17419" y="54988"/>
                        </a:cubicBezTo>
                        <a:cubicBezTo>
                          <a:pt x="17243" y="55765"/>
                          <a:pt x="17594" y="56392"/>
                          <a:pt x="17669" y="57094"/>
                        </a:cubicBezTo>
                        <a:cubicBezTo>
                          <a:pt x="17745" y="57795"/>
                          <a:pt x="17594" y="58572"/>
                          <a:pt x="17719" y="59249"/>
                        </a:cubicBezTo>
                        <a:cubicBezTo>
                          <a:pt x="17859" y="59219"/>
                          <a:pt x="17999" y="59206"/>
                          <a:pt x="18141" y="59206"/>
                        </a:cubicBezTo>
                        <a:cubicBezTo>
                          <a:pt x="18939" y="59206"/>
                          <a:pt x="19764" y="59626"/>
                          <a:pt x="20552" y="59775"/>
                        </a:cubicBezTo>
                        <a:cubicBezTo>
                          <a:pt x="20746" y="59811"/>
                          <a:pt x="20941" y="59826"/>
                          <a:pt x="21136" y="59826"/>
                        </a:cubicBezTo>
                        <a:cubicBezTo>
                          <a:pt x="22043" y="59826"/>
                          <a:pt x="22947" y="59498"/>
                          <a:pt x="23835" y="59374"/>
                        </a:cubicBezTo>
                        <a:cubicBezTo>
                          <a:pt x="24812" y="59224"/>
                          <a:pt x="25865" y="59399"/>
                          <a:pt x="25790" y="58347"/>
                        </a:cubicBezTo>
                        <a:cubicBezTo>
                          <a:pt x="25765" y="57996"/>
                          <a:pt x="25389" y="57595"/>
                          <a:pt x="25339" y="57194"/>
                        </a:cubicBezTo>
                        <a:cubicBezTo>
                          <a:pt x="25313" y="56893"/>
                          <a:pt x="25464" y="56417"/>
                          <a:pt x="25464" y="56041"/>
                        </a:cubicBezTo>
                        <a:cubicBezTo>
                          <a:pt x="25464" y="55515"/>
                          <a:pt x="25238" y="55164"/>
                          <a:pt x="25163" y="54713"/>
                        </a:cubicBezTo>
                        <a:cubicBezTo>
                          <a:pt x="25113" y="54362"/>
                          <a:pt x="25163" y="54036"/>
                          <a:pt x="25138" y="53685"/>
                        </a:cubicBezTo>
                        <a:cubicBezTo>
                          <a:pt x="25038" y="52758"/>
                          <a:pt x="25238" y="52181"/>
                          <a:pt x="25238" y="51304"/>
                        </a:cubicBezTo>
                        <a:cubicBezTo>
                          <a:pt x="25238" y="50828"/>
                          <a:pt x="24938" y="50577"/>
                          <a:pt x="24912" y="50176"/>
                        </a:cubicBezTo>
                        <a:cubicBezTo>
                          <a:pt x="24887" y="49700"/>
                          <a:pt x="25188" y="49449"/>
                          <a:pt x="25213" y="49023"/>
                        </a:cubicBezTo>
                        <a:cubicBezTo>
                          <a:pt x="25364" y="47645"/>
                          <a:pt x="25038" y="46166"/>
                          <a:pt x="24837" y="44788"/>
                        </a:cubicBezTo>
                        <a:cubicBezTo>
                          <a:pt x="24662" y="43459"/>
                          <a:pt x="24712" y="42131"/>
                          <a:pt x="24712" y="40753"/>
                        </a:cubicBezTo>
                        <a:cubicBezTo>
                          <a:pt x="24712" y="32281"/>
                          <a:pt x="26115" y="12507"/>
                          <a:pt x="25890" y="9424"/>
                        </a:cubicBezTo>
                        <a:cubicBezTo>
                          <a:pt x="25790" y="8572"/>
                          <a:pt x="25790" y="7093"/>
                          <a:pt x="25765" y="5539"/>
                        </a:cubicBezTo>
                        <a:cubicBezTo>
                          <a:pt x="25714" y="3484"/>
                          <a:pt x="25639" y="1304"/>
                          <a:pt x="25238" y="301"/>
                        </a:cubicBezTo>
                        <a:lnTo>
                          <a:pt x="20426" y="377"/>
                        </a:lnTo>
                        <a:lnTo>
                          <a:pt x="5739" y="1"/>
                        </a:ln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70" name="Google Shape;1170;p30"/>
                  <p:cNvSpPr/>
                  <p:nvPr/>
                </p:nvSpPr>
                <p:spPr>
                  <a:xfrm>
                    <a:off x="9678065" y="2999834"/>
                    <a:ext cx="8093" cy="102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2" h="3009" extrusionOk="0">
                        <a:moveTo>
                          <a:pt x="2381" y="1"/>
                        </a:moveTo>
                        <a:cubicBezTo>
                          <a:pt x="2381" y="1"/>
                          <a:pt x="2206" y="176"/>
                          <a:pt x="1980" y="452"/>
                        </a:cubicBezTo>
                        <a:cubicBezTo>
                          <a:pt x="1755" y="752"/>
                          <a:pt x="1479" y="1128"/>
                          <a:pt x="1203" y="1529"/>
                        </a:cubicBezTo>
                        <a:cubicBezTo>
                          <a:pt x="1053" y="1705"/>
                          <a:pt x="928" y="1905"/>
                          <a:pt x="777" y="2081"/>
                        </a:cubicBezTo>
                        <a:cubicBezTo>
                          <a:pt x="727" y="2156"/>
                          <a:pt x="652" y="2256"/>
                          <a:pt x="602" y="2331"/>
                        </a:cubicBezTo>
                        <a:cubicBezTo>
                          <a:pt x="527" y="2407"/>
                          <a:pt x="452" y="2482"/>
                          <a:pt x="401" y="2532"/>
                        </a:cubicBezTo>
                        <a:cubicBezTo>
                          <a:pt x="301" y="2682"/>
                          <a:pt x="176" y="2783"/>
                          <a:pt x="101" y="2858"/>
                        </a:cubicBezTo>
                        <a:cubicBezTo>
                          <a:pt x="51" y="2958"/>
                          <a:pt x="0" y="3008"/>
                          <a:pt x="0" y="3008"/>
                        </a:cubicBezTo>
                        <a:cubicBezTo>
                          <a:pt x="0" y="3008"/>
                          <a:pt x="51" y="2983"/>
                          <a:pt x="151" y="2933"/>
                        </a:cubicBezTo>
                        <a:cubicBezTo>
                          <a:pt x="251" y="2883"/>
                          <a:pt x="401" y="2808"/>
                          <a:pt x="552" y="2707"/>
                        </a:cubicBezTo>
                        <a:cubicBezTo>
                          <a:pt x="727" y="2607"/>
                          <a:pt x="903" y="2457"/>
                          <a:pt x="1053" y="2281"/>
                        </a:cubicBezTo>
                        <a:cubicBezTo>
                          <a:pt x="1228" y="2131"/>
                          <a:pt x="1379" y="1930"/>
                          <a:pt x="1529" y="1730"/>
                        </a:cubicBezTo>
                        <a:cubicBezTo>
                          <a:pt x="1604" y="1630"/>
                          <a:pt x="1680" y="1529"/>
                          <a:pt x="1730" y="1429"/>
                        </a:cubicBezTo>
                        <a:cubicBezTo>
                          <a:pt x="1805" y="1329"/>
                          <a:pt x="1855" y="1229"/>
                          <a:pt x="1905" y="1128"/>
                        </a:cubicBezTo>
                        <a:cubicBezTo>
                          <a:pt x="2030" y="928"/>
                          <a:pt x="2106" y="727"/>
                          <a:pt x="2181" y="577"/>
                        </a:cubicBezTo>
                        <a:cubicBezTo>
                          <a:pt x="2331" y="226"/>
                          <a:pt x="2381" y="1"/>
                          <a:pt x="2381" y="1"/>
                        </a:cubicBezTo>
                        <a:close/>
                      </a:path>
                    </a:pathLst>
                  </a:custGeom>
                  <a:solidFill>
                    <a:srgbClr val="00384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71" name="Google Shape;1171;p30"/>
                  <p:cNvSpPr/>
                  <p:nvPr/>
                </p:nvSpPr>
                <p:spPr>
                  <a:xfrm>
                    <a:off x="9710094" y="2996683"/>
                    <a:ext cx="1960" cy="305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7" h="8998" extrusionOk="0">
                        <a:moveTo>
                          <a:pt x="551" y="0"/>
                        </a:moveTo>
                        <a:cubicBezTo>
                          <a:pt x="551" y="0"/>
                          <a:pt x="526" y="126"/>
                          <a:pt x="476" y="376"/>
                        </a:cubicBezTo>
                        <a:cubicBezTo>
                          <a:pt x="451" y="627"/>
                          <a:pt x="376" y="978"/>
                          <a:pt x="326" y="1379"/>
                        </a:cubicBezTo>
                        <a:cubicBezTo>
                          <a:pt x="226" y="2231"/>
                          <a:pt x="175" y="3359"/>
                          <a:pt x="150" y="4486"/>
                        </a:cubicBezTo>
                        <a:cubicBezTo>
                          <a:pt x="150" y="5063"/>
                          <a:pt x="150" y="5614"/>
                          <a:pt x="125" y="6141"/>
                        </a:cubicBezTo>
                        <a:cubicBezTo>
                          <a:pt x="125" y="6416"/>
                          <a:pt x="125" y="6667"/>
                          <a:pt x="125" y="6893"/>
                        </a:cubicBezTo>
                        <a:cubicBezTo>
                          <a:pt x="100" y="7143"/>
                          <a:pt x="100" y="7369"/>
                          <a:pt x="100" y="7594"/>
                        </a:cubicBezTo>
                        <a:cubicBezTo>
                          <a:pt x="75" y="7995"/>
                          <a:pt x="50" y="8346"/>
                          <a:pt x="25" y="8597"/>
                        </a:cubicBezTo>
                        <a:cubicBezTo>
                          <a:pt x="25" y="8847"/>
                          <a:pt x="0" y="8998"/>
                          <a:pt x="0" y="8998"/>
                        </a:cubicBezTo>
                        <a:cubicBezTo>
                          <a:pt x="0" y="8998"/>
                          <a:pt x="50" y="8847"/>
                          <a:pt x="100" y="8622"/>
                        </a:cubicBezTo>
                        <a:cubicBezTo>
                          <a:pt x="125" y="8497"/>
                          <a:pt x="175" y="8346"/>
                          <a:pt x="201" y="8171"/>
                        </a:cubicBezTo>
                        <a:cubicBezTo>
                          <a:pt x="251" y="8020"/>
                          <a:pt x="301" y="7820"/>
                          <a:pt x="326" y="7619"/>
                        </a:cubicBezTo>
                        <a:cubicBezTo>
                          <a:pt x="376" y="7193"/>
                          <a:pt x="451" y="6692"/>
                          <a:pt x="476" y="6166"/>
                        </a:cubicBezTo>
                        <a:cubicBezTo>
                          <a:pt x="526" y="5639"/>
                          <a:pt x="551" y="5063"/>
                          <a:pt x="576" y="4512"/>
                        </a:cubicBezTo>
                        <a:cubicBezTo>
                          <a:pt x="576" y="3935"/>
                          <a:pt x="576" y="3384"/>
                          <a:pt x="576" y="2857"/>
                        </a:cubicBezTo>
                        <a:cubicBezTo>
                          <a:pt x="576" y="2331"/>
                          <a:pt x="576" y="1830"/>
                          <a:pt x="551" y="1404"/>
                        </a:cubicBezTo>
                        <a:cubicBezTo>
                          <a:pt x="551" y="978"/>
                          <a:pt x="551" y="627"/>
                          <a:pt x="551" y="376"/>
                        </a:cubicBezTo>
                        <a:cubicBezTo>
                          <a:pt x="551" y="126"/>
                          <a:pt x="551" y="0"/>
                          <a:pt x="551" y="0"/>
                        </a:cubicBezTo>
                        <a:close/>
                      </a:path>
                    </a:pathLst>
                  </a:custGeom>
                  <a:solidFill>
                    <a:srgbClr val="00384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72" name="Google Shape;1172;p30"/>
                  <p:cNvSpPr/>
                  <p:nvPr/>
                </p:nvSpPr>
                <p:spPr>
                  <a:xfrm>
                    <a:off x="9704299" y="2996340"/>
                    <a:ext cx="6221" cy="23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1" h="6938" extrusionOk="0">
                        <a:moveTo>
                          <a:pt x="427" y="1"/>
                        </a:moveTo>
                        <a:cubicBezTo>
                          <a:pt x="427" y="1"/>
                          <a:pt x="352" y="477"/>
                          <a:pt x="226" y="1179"/>
                        </a:cubicBezTo>
                        <a:cubicBezTo>
                          <a:pt x="126" y="1906"/>
                          <a:pt x="1" y="2858"/>
                          <a:pt x="26" y="3836"/>
                        </a:cubicBezTo>
                        <a:cubicBezTo>
                          <a:pt x="26" y="4312"/>
                          <a:pt x="51" y="4813"/>
                          <a:pt x="151" y="5264"/>
                        </a:cubicBezTo>
                        <a:cubicBezTo>
                          <a:pt x="251" y="5715"/>
                          <a:pt x="402" y="6141"/>
                          <a:pt x="652" y="6442"/>
                        </a:cubicBezTo>
                        <a:cubicBezTo>
                          <a:pt x="778" y="6618"/>
                          <a:pt x="928" y="6718"/>
                          <a:pt x="1078" y="6793"/>
                        </a:cubicBezTo>
                        <a:cubicBezTo>
                          <a:pt x="1229" y="6868"/>
                          <a:pt x="1354" y="6918"/>
                          <a:pt x="1479" y="6918"/>
                        </a:cubicBezTo>
                        <a:cubicBezTo>
                          <a:pt x="1530" y="6931"/>
                          <a:pt x="1580" y="6937"/>
                          <a:pt x="1624" y="6937"/>
                        </a:cubicBezTo>
                        <a:cubicBezTo>
                          <a:pt x="1667" y="6937"/>
                          <a:pt x="1705" y="6931"/>
                          <a:pt x="1730" y="6918"/>
                        </a:cubicBezTo>
                        <a:lnTo>
                          <a:pt x="1830" y="6918"/>
                        </a:lnTo>
                        <a:cubicBezTo>
                          <a:pt x="1830" y="6918"/>
                          <a:pt x="1705" y="6918"/>
                          <a:pt x="1479" y="6843"/>
                        </a:cubicBezTo>
                        <a:cubicBezTo>
                          <a:pt x="1379" y="6818"/>
                          <a:pt x="1279" y="6768"/>
                          <a:pt x="1154" y="6693"/>
                        </a:cubicBezTo>
                        <a:cubicBezTo>
                          <a:pt x="1053" y="6592"/>
                          <a:pt x="953" y="6467"/>
                          <a:pt x="853" y="6342"/>
                        </a:cubicBezTo>
                        <a:cubicBezTo>
                          <a:pt x="502" y="5740"/>
                          <a:pt x="427" y="4763"/>
                          <a:pt x="427" y="3836"/>
                        </a:cubicBezTo>
                        <a:cubicBezTo>
                          <a:pt x="402" y="2883"/>
                          <a:pt x="452" y="1931"/>
                          <a:pt x="452" y="1204"/>
                        </a:cubicBezTo>
                        <a:cubicBezTo>
                          <a:pt x="477" y="828"/>
                          <a:pt x="452" y="527"/>
                          <a:pt x="452" y="327"/>
                        </a:cubicBezTo>
                        <a:cubicBezTo>
                          <a:pt x="427" y="101"/>
                          <a:pt x="427" y="1"/>
                          <a:pt x="427" y="1"/>
                        </a:cubicBezTo>
                        <a:close/>
                      </a:path>
                    </a:pathLst>
                  </a:custGeom>
                  <a:solidFill>
                    <a:srgbClr val="00384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73" name="Google Shape;1173;p30"/>
                  <p:cNvSpPr/>
                  <p:nvPr/>
                </p:nvSpPr>
                <p:spPr>
                  <a:xfrm>
                    <a:off x="9691693" y="3029610"/>
                    <a:ext cx="30571" cy="3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98" h="964" extrusionOk="0">
                        <a:moveTo>
                          <a:pt x="3409" y="0"/>
                        </a:moveTo>
                        <a:cubicBezTo>
                          <a:pt x="3225" y="0"/>
                          <a:pt x="3041" y="12"/>
                          <a:pt x="2858" y="12"/>
                        </a:cubicBezTo>
                        <a:cubicBezTo>
                          <a:pt x="2582" y="12"/>
                          <a:pt x="2331" y="12"/>
                          <a:pt x="2081" y="37"/>
                        </a:cubicBezTo>
                        <a:cubicBezTo>
                          <a:pt x="1830" y="62"/>
                          <a:pt x="1604" y="87"/>
                          <a:pt x="1404" y="112"/>
                        </a:cubicBezTo>
                        <a:cubicBezTo>
                          <a:pt x="1178" y="137"/>
                          <a:pt x="978" y="187"/>
                          <a:pt x="828" y="237"/>
                        </a:cubicBezTo>
                        <a:cubicBezTo>
                          <a:pt x="652" y="262"/>
                          <a:pt x="502" y="312"/>
                          <a:pt x="376" y="337"/>
                        </a:cubicBezTo>
                        <a:cubicBezTo>
                          <a:pt x="151" y="413"/>
                          <a:pt x="0" y="438"/>
                          <a:pt x="0" y="438"/>
                        </a:cubicBezTo>
                        <a:cubicBezTo>
                          <a:pt x="0" y="438"/>
                          <a:pt x="151" y="438"/>
                          <a:pt x="401" y="413"/>
                        </a:cubicBezTo>
                        <a:cubicBezTo>
                          <a:pt x="527" y="387"/>
                          <a:pt x="677" y="387"/>
                          <a:pt x="828" y="362"/>
                        </a:cubicBezTo>
                        <a:cubicBezTo>
                          <a:pt x="1003" y="337"/>
                          <a:pt x="1203" y="337"/>
                          <a:pt x="1404" y="337"/>
                        </a:cubicBezTo>
                        <a:cubicBezTo>
                          <a:pt x="1630" y="337"/>
                          <a:pt x="1855" y="337"/>
                          <a:pt x="2106" y="312"/>
                        </a:cubicBezTo>
                        <a:cubicBezTo>
                          <a:pt x="2331" y="312"/>
                          <a:pt x="2582" y="337"/>
                          <a:pt x="2858" y="337"/>
                        </a:cubicBezTo>
                        <a:cubicBezTo>
                          <a:pt x="3108" y="362"/>
                          <a:pt x="3384" y="362"/>
                          <a:pt x="3660" y="387"/>
                        </a:cubicBezTo>
                        <a:cubicBezTo>
                          <a:pt x="3935" y="413"/>
                          <a:pt x="4211" y="438"/>
                          <a:pt x="4512" y="463"/>
                        </a:cubicBezTo>
                        <a:cubicBezTo>
                          <a:pt x="4787" y="463"/>
                          <a:pt x="5063" y="513"/>
                          <a:pt x="5339" y="538"/>
                        </a:cubicBezTo>
                        <a:cubicBezTo>
                          <a:pt x="5615" y="563"/>
                          <a:pt x="5890" y="588"/>
                          <a:pt x="6141" y="638"/>
                        </a:cubicBezTo>
                        <a:cubicBezTo>
                          <a:pt x="6667" y="688"/>
                          <a:pt x="7168" y="763"/>
                          <a:pt x="7594" y="814"/>
                        </a:cubicBezTo>
                        <a:cubicBezTo>
                          <a:pt x="8021" y="864"/>
                          <a:pt x="8371" y="889"/>
                          <a:pt x="8622" y="914"/>
                        </a:cubicBezTo>
                        <a:cubicBezTo>
                          <a:pt x="8873" y="939"/>
                          <a:pt x="8998" y="964"/>
                          <a:pt x="8998" y="964"/>
                        </a:cubicBezTo>
                        <a:cubicBezTo>
                          <a:pt x="8998" y="964"/>
                          <a:pt x="8447" y="788"/>
                          <a:pt x="7620" y="588"/>
                        </a:cubicBezTo>
                        <a:cubicBezTo>
                          <a:pt x="7219" y="488"/>
                          <a:pt x="6717" y="387"/>
                          <a:pt x="6191" y="287"/>
                        </a:cubicBezTo>
                        <a:cubicBezTo>
                          <a:pt x="5940" y="237"/>
                          <a:pt x="5665" y="212"/>
                          <a:pt x="5389" y="162"/>
                        </a:cubicBezTo>
                        <a:cubicBezTo>
                          <a:pt x="5113" y="137"/>
                          <a:pt x="4838" y="87"/>
                          <a:pt x="4537" y="62"/>
                        </a:cubicBezTo>
                        <a:cubicBezTo>
                          <a:pt x="4261" y="37"/>
                          <a:pt x="3960" y="37"/>
                          <a:pt x="3685" y="12"/>
                        </a:cubicBezTo>
                        <a:cubicBezTo>
                          <a:pt x="3593" y="3"/>
                          <a:pt x="3501" y="0"/>
                          <a:pt x="3409" y="0"/>
                        </a:cubicBezTo>
                        <a:close/>
                      </a:path>
                    </a:pathLst>
                  </a:custGeom>
                  <a:solidFill>
                    <a:srgbClr val="00384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74" name="Google Shape;1174;p30"/>
                  <p:cNvSpPr/>
                  <p:nvPr/>
                </p:nvSpPr>
                <p:spPr>
                  <a:xfrm>
                    <a:off x="9721932" y="3179482"/>
                    <a:ext cx="12863" cy="5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86" h="1605" extrusionOk="0">
                        <a:moveTo>
                          <a:pt x="1" y="1"/>
                        </a:moveTo>
                        <a:cubicBezTo>
                          <a:pt x="1" y="1"/>
                          <a:pt x="26" y="51"/>
                          <a:pt x="101" y="151"/>
                        </a:cubicBezTo>
                        <a:cubicBezTo>
                          <a:pt x="151" y="252"/>
                          <a:pt x="226" y="402"/>
                          <a:pt x="377" y="527"/>
                        </a:cubicBezTo>
                        <a:cubicBezTo>
                          <a:pt x="452" y="602"/>
                          <a:pt x="527" y="678"/>
                          <a:pt x="627" y="778"/>
                        </a:cubicBezTo>
                        <a:cubicBezTo>
                          <a:pt x="702" y="853"/>
                          <a:pt x="803" y="903"/>
                          <a:pt x="903" y="978"/>
                        </a:cubicBezTo>
                        <a:cubicBezTo>
                          <a:pt x="1028" y="1054"/>
                          <a:pt x="1129" y="1129"/>
                          <a:pt x="1254" y="1204"/>
                        </a:cubicBezTo>
                        <a:cubicBezTo>
                          <a:pt x="1379" y="1254"/>
                          <a:pt x="1504" y="1304"/>
                          <a:pt x="1630" y="1379"/>
                        </a:cubicBezTo>
                        <a:cubicBezTo>
                          <a:pt x="1755" y="1404"/>
                          <a:pt x="1880" y="1455"/>
                          <a:pt x="2031" y="1480"/>
                        </a:cubicBezTo>
                        <a:cubicBezTo>
                          <a:pt x="2156" y="1530"/>
                          <a:pt x="2281" y="1555"/>
                          <a:pt x="2407" y="1555"/>
                        </a:cubicBezTo>
                        <a:cubicBezTo>
                          <a:pt x="2557" y="1580"/>
                          <a:pt x="2657" y="1605"/>
                          <a:pt x="2783" y="1605"/>
                        </a:cubicBezTo>
                        <a:cubicBezTo>
                          <a:pt x="2908" y="1605"/>
                          <a:pt x="3033" y="1605"/>
                          <a:pt x="3134" y="1580"/>
                        </a:cubicBezTo>
                        <a:cubicBezTo>
                          <a:pt x="3334" y="1580"/>
                          <a:pt x="3484" y="1530"/>
                          <a:pt x="3610" y="1505"/>
                        </a:cubicBezTo>
                        <a:cubicBezTo>
                          <a:pt x="3735" y="1480"/>
                          <a:pt x="3785" y="1455"/>
                          <a:pt x="3785" y="1455"/>
                        </a:cubicBezTo>
                        <a:cubicBezTo>
                          <a:pt x="3785" y="1455"/>
                          <a:pt x="3735" y="1430"/>
                          <a:pt x="3610" y="1430"/>
                        </a:cubicBezTo>
                        <a:cubicBezTo>
                          <a:pt x="3484" y="1404"/>
                          <a:pt x="3309" y="1404"/>
                          <a:pt x="3134" y="1379"/>
                        </a:cubicBezTo>
                        <a:cubicBezTo>
                          <a:pt x="3033" y="1354"/>
                          <a:pt x="2933" y="1329"/>
                          <a:pt x="2833" y="1304"/>
                        </a:cubicBezTo>
                        <a:cubicBezTo>
                          <a:pt x="2708" y="1304"/>
                          <a:pt x="2607" y="1254"/>
                          <a:pt x="2482" y="1229"/>
                        </a:cubicBezTo>
                        <a:cubicBezTo>
                          <a:pt x="2256" y="1179"/>
                          <a:pt x="2006" y="1079"/>
                          <a:pt x="1780" y="1003"/>
                        </a:cubicBezTo>
                        <a:cubicBezTo>
                          <a:pt x="1555" y="903"/>
                          <a:pt x="1304" y="828"/>
                          <a:pt x="1103" y="703"/>
                        </a:cubicBezTo>
                        <a:cubicBezTo>
                          <a:pt x="1003" y="628"/>
                          <a:pt x="903" y="602"/>
                          <a:pt x="803" y="527"/>
                        </a:cubicBezTo>
                        <a:cubicBezTo>
                          <a:pt x="702" y="477"/>
                          <a:pt x="627" y="427"/>
                          <a:pt x="527" y="377"/>
                        </a:cubicBezTo>
                        <a:cubicBezTo>
                          <a:pt x="377" y="277"/>
                          <a:pt x="251" y="151"/>
                          <a:pt x="151" y="101"/>
                        </a:cubicBezTo>
                        <a:cubicBezTo>
                          <a:pt x="51" y="26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00384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75" name="Google Shape;1175;p30"/>
                  <p:cNvSpPr/>
                  <p:nvPr/>
                </p:nvSpPr>
                <p:spPr>
                  <a:xfrm>
                    <a:off x="9720059" y="3165768"/>
                    <a:ext cx="16267" cy="6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8" h="1956" extrusionOk="0">
                        <a:moveTo>
                          <a:pt x="4787" y="1"/>
                        </a:moveTo>
                        <a:cubicBezTo>
                          <a:pt x="4787" y="1"/>
                          <a:pt x="4712" y="26"/>
                          <a:pt x="4562" y="101"/>
                        </a:cubicBezTo>
                        <a:cubicBezTo>
                          <a:pt x="4436" y="151"/>
                          <a:pt x="4261" y="277"/>
                          <a:pt x="4061" y="377"/>
                        </a:cubicBezTo>
                        <a:cubicBezTo>
                          <a:pt x="3935" y="427"/>
                          <a:pt x="3810" y="477"/>
                          <a:pt x="3710" y="527"/>
                        </a:cubicBezTo>
                        <a:cubicBezTo>
                          <a:pt x="3584" y="602"/>
                          <a:pt x="3434" y="653"/>
                          <a:pt x="3309" y="703"/>
                        </a:cubicBezTo>
                        <a:cubicBezTo>
                          <a:pt x="3033" y="828"/>
                          <a:pt x="2732" y="953"/>
                          <a:pt x="2431" y="1079"/>
                        </a:cubicBezTo>
                        <a:cubicBezTo>
                          <a:pt x="2131" y="1179"/>
                          <a:pt x="1855" y="1304"/>
                          <a:pt x="1554" y="1404"/>
                        </a:cubicBezTo>
                        <a:cubicBezTo>
                          <a:pt x="1279" y="1505"/>
                          <a:pt x="1003" y="1605"/>
                          <a:pt x="777" y="1680"/>
                        </a:cubicBezTo>
                        <a:cubicBezTo>
                          <a:pt x="552" y="1755"/>
                          <a:pt x="351" y="1830"/>
                          <a:pt x="226" y="1881"/>
                        </a:cubicBezTo>
                        <a:cubicBezTo>
                          <a:pt x="76" y="1931"/>
                          <a:pt x="0" y="1956"/>
                          <a:pt x="0" y="1956"/>
                        </a:cubicBezTo>
                        <a:lnTo>
                          <a:pt x="226" y="1956"/>
                        </a:lnTo>
                        <a:cubicBezTo>
                          <a:pt x="376" y="1956"/>
                          <a:pt x="602" y="1931"/>
                          <a:pt x="827" y="1906"/>
                        </a:cubicBezTo>
                        <a:cubicBezTo>
                          <a:pt x="1078" y="1856"/>
                          <a:pt x="1379" y="1805"/>
                          <a:pt x="1654" y="1730"/>
                        </a:cubicBezTo>
                        <a:cubicBezTo>
                          <a:pt x="1980" y="1655"/>
                          <a:pt x="2281" y="1530"/>
                          <a:pt x="2607" y="1429"/>
                        </a:cubicBezTo>
                        <a:cubicBezTo>
                          <a:pt x="2757" y="1354"/>
                          <a:pt x="2908" y="1304"/>
                          <a:pt x="3058" y="1229"/>
                        </a:cubicBezTo>
                        <a:cubicBezTo>
                          <a:pt x="3208" y="1179"/>
                          <a:pt x="3334" y="1079"/>
                          <a:pt x="3459" y="1003"/>
                        </a:cubicBezTo>
                        <a:cubicBezTo>
                          <a:pt x="3735" y="878"/>
                          <a:pt x="3985" y="703"/>
                          <a:pt x="4186" y="552"/>
                        </a:cubicBezTo>
                        <a:cubicBezTo>
                          <a:pt x="4386" y="402"/>
                          <a:pt x="4512" y="252"/>
                          <a:pt x="4612" y="151"/>
                        </a:cubicBezTo>
                        <a:cubicBezTo>
                          <a:pt x="4712" y="51"/>
                          <a:pt x="4787" y="1"/>
                          <a:pt x="4787" y="1"/>
                        </a:cubicBezTo>
                        <a:close/>
                      </a:path>
                    </a:pathLst>
                  </a:custGeom>
                  <a:solidFill>
                    <a:srgbClr val="00384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76" name="Google Shape;1176;p30"/>
                  <p:cNvSpPr/>
                  <p:nvPr/>
                </p:nvSpPr>
                <p:spPr>
                  <a:xfrm>
                    <a:off x="9724912" y="3156571"/>
                    <a:ext cx="5881" cy="1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1" h="577" extrusionOk="0">
                        <a:moveTo>
                          <a:pt x="302" y="0"/>
                        </a:moveTo>
                        <a:cubicBezTo>
                          <a:pt x="126" y="0"/>
                          <a:pt x="1" y="25"/>
                          <a:pt x="1" y="25"/>
                        </a:cubicBezTo>
                        <a:cubicBezTo>
                          <a:pt x="1" y="25"/>
                          <a:pt x="76" y="125"/>
                          <a:pt x="226" y="226"/>
                        </a:cubicBezTo>
                        <a:cubicBezTo>
                          <a:pt x="352" y="326"/>
                          <a:pt x="577" y="426"/>
                          <a:pt x="803" y="501"/>
                        </a:cubicBezTo>
                        <a:cubicBezTo>
                          <a:pt x="1003" y="551"/>
                          <a:pt x="1254" y="577"/>
                          <a:pt x="1430" y="577"/>
                        </a:cubicBezTo>
                        <a:cubicBezTo>
                          <a:pt x="1605" y="577"/>
                          <a:pt x="1730" y="526"/>
                          <a:pt x="1730" y="526"/>
                        </a:cubicBezTo>
                        <a:cubicBezTo>
                          <a:pt x="1730" y="526"/>
                          <a:pt x="1630" y="451"/>
                          <a:pt x="1480" y="351"/>
                        </a:cubicBezTo>
                        <a:cubicBezTo>
                          <a:pt x="1329" y="276"/>
                          <a:pt x="1104" y="176"/>
                          <a:pt x="878" y="125"/>
                        </a:cubicBezTo>
                        <a:cubicBezTo>
                          <a:pt x="778" y="100"/>
                          <a:pt x="678" y="75"/>
                          <a:pt x="577" y="50"/>
                        </a:cubicBezTo>
                        <a:cubicBezTo>
                          <a:pt x="477" y="25"/>
                          <a:pt x="377" y="25"/>
                          <a:pt x="302" y="0"/>
                        </a:cubicBezTo>
                        <a:close/>
                      </a:path>
                    </a:pathLst>
                  </a:custGeom>
                  <a:solidFill>
                    <a:srgbClr val="00384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77" name="Google Shape;1177;p30"/>
                  <p:cNvSpPr/>
                  <p:nvPr/>
                </p:nvSpPr>
                <p:spPr>
                  <a:xfrm>
                    <a:off x="9728151" y="2996768"/>
                    <a:ext cx="9795" cy="1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3" h="3510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0"/>
                          <a:pt x="126" y="251"/>
                          <a:pt x="326" y="627"/>
                        </a:cubicBezTo>
                        <a:cubicBezTo>
                          <a:pt x="552" y="1003"/>
                          <a:pt x="852" y="1479"/>
                          <a:pt x="1203" y="1930"/>
                        </a:cubicBezTo>
                        <a:cubicBezTo>
                          <a:pt x="1379" y="2156"/>
                          <a:pt x="1579" y="2381"/>
                          <a:pt x="1755" y="2582"/>
                        </a:cubicBezTo>
                        <a:cubicBezTo>
                          <a:pt x="1930" y="2782"/>
                          <a:pt x="2131" y="2958"/>
                          <a:pt x="2306" y="3083"/>
                        </a:cubicBezTo>
                        <a:cubicBezTo>
                          <a:pt x="2632" y="3359"/>
                          <a:pt x="2883" y="3509"/>
                          <a:pt x="2883" y="3509"/>
                        </a:cubicBezTo>
                        <a:cubicBezTo>
                          <a:pt x="2883" y="3509"/>
                          <a:pt x="2732" y="3284"/>
                          <a:pt x="2482" y="2933"/>
                        </a:cubicBezTo>
                        <a:cubicBezTo>
                          <a:pt x="2406" y="2857"/>
                          <a:pt x="2331" y="2757"/>
                          <a:pt x="2256" y="2657"/>
                        </a:cubicBezTo>
                        <a:cubicBezTo>
                          <a:pt x="2181" y="2582"/>
                          <a:pt x="2106" y="2456"/>
                          <a:pt x="2030" y="2356"/>
                        </a:cubicBezTo>
                        <a:cubicBezTo>
                          <a:pt x="1880" y="2131"/>
                          <a:pt x="1705" y="1930"/>
                          <a:pt x="1529" y="1705"/>
                        </a:cubicBezTo>
                        <a:cubicBezTo>
                          <a:pt x="1178" y="1253"/>
                          <a:pt x="827" y="802"/>
                          <a:pt x="527" y="502"/>
                        </a:cubicBezTo>
                        <a:cubicBezTo>
                          <a:pt x="226" y="176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384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78" name="Google Shape;1178;p30"/>
                  <p:cNvSpPr/>
                  <p:nvPr/>
                </p:nvSpPr>
                <p:spPr>
                  <a:xfrm>
                    <a:off x="9660772" y="3188513"/>
                    <a:ext cx="22739" cy="8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3" h="2368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1" y="1"/>
                          <a:pt x="76" y="76"/>
                          <a:pt x="226" y="226"/>
                        </a:cubicBezTo>
                        <a:cubicBezTo>
                          <a:pt x="377" y="352"/>
                          <a:pt x="577" y="552"/>
                          <a:pt x="878" y="727"/>
                        </a:cubicBezTo>
                        <a:cubicBezTo>
                          <a:pt x="1154" y="928"/>
                          <a:pt x="1504" y="1154"/>
                          <a:pt x="1880" y="1329"/>
                        </a:cubicBezTo>
                        <a:cubicBezTo>
                          <a:pt x="2081" y="1429"/>
                          <a:pt x="2256" y="1529"/>
                          <a:pt x="2482" y="1605"/>
                        </a:cubicBezTo>
                        <a:cubicBezTo>
                          <a:pt x="2682" y="1680"/>
                          <a:pt x="2908" y="1755"/>
                          <a:pt x="3108" y="1855"/>
                        </a:cubicBezTo>
                        <a:cubicBezTo>
                          <a:pt x="3334" y="1905"/>
                          <a:pt x="3560" y="1981"/>
                          <a:pt x="3760" y="2031"/>
                        </a:cubicBezTo>
                        <a:cubicBezTo>
                          <a:pt x="3986" y="2106"/>
                          <a:pt x="4211" y="2156"/>
                          <a:pt x="4412" y="2181"/>
                        </a:cubicBezTo>
                        <a:cubicBezTo>
                          <a:pt x="4838" y="2281"/>
                          <a:pt x="5214" y="2331"/>
                          <a:pt x="5565" y="2357"/>
                        </a:cubicBezTo>
                        <a:cubicBezTo>
                          <a:pt x="5682" y="2365"/>
                          <a:pt x="5790" y="2368"/>
                          <a:pt x="5890" y="2368"/>
                        </a:cubicBezTo>
                        <a:cubicBezTo>
                          <a:pt x="6091" y="2368"/>
                          <a:pt x="6258" y="2357"/>
                          <a:pt x="6392" y="2357"/>
                        </a:cubicBezTo>
                        <a:lnTo>
                          <a:pt x="6692" y="2357"/>
                        </a:lnTo>
                        <a:cubicBezTo>
                          <a:pt x="6692" y="2357"/>
                          <a:pt x="6592" y="2331"/>
                          <a:pt x="6392" y="2256"/>
                        </a:cubicBezTo>
                        <a:cubicBezTo>
                          <a:pt x="6216" y="2206"/>
                          <a:pt x="5941" y="2156"/>
                          <a:pt x="5615" y="2056"/>
                        </a:cubicBezTo>
                        <a:cubicBezTo>
                          <a:pt x="5464" y="2031"/>
                          <a:pt x="5289" y="1981"/>
                          <a:pt x="5088" y="1930"/>
                        </a:cubicBezTo>
                        <a:cubicBezTo>
                          <a:pt x="4913" y="1880"/>
                          <a:pt x="4712" y="1805"/>
                          <a:pt x="4512" y="1755"/>
                        </a:cubicBezTo>
                        <a:cubicBezTo>
                          <a:pt x="4111" y="1655"/>
                          <a:pt x="3710" y="1504"/>
                          <a:pt x="3284" y="1379"/>
                        </a:cubicBezTo>
                        <a:cubicBezTo>
                          <a:pt x="2858" y="1204"/>
                          <a:pt x="2457" y="1078"/>
                          <a:pt x="2056" y="928"/>
                        </a:cubicBezTo>
                        <a:cubicBezTo>
                          <a:pt x="1880" y="828"/>
                          <a:pt x="1680" y="778"/>
                          <a:pt x="1504" y="702"/>
                        </a:cubicBezTo>
                        <a:cubicBezTo>
                          <a:pt x="1329" y="627"/>
                          <a:pt x="1179" y="552"/>
                          <a:pt x="1028" y="477"/>
                        </a:cubicBezTo>
                        <a:cubicBezTo>
                          <a:pt x="702" y="352"/>
                          <a:pt x="477" y="201"/>
                          <a:pt x="276" y="126"/>
                        </a:cubicBezTo>
                        <a:cubicBezTo>
                          <a:pt x="101" y="5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00384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79" name="Google Shape;1179;p30"/>
                  <p:cNvSpPr/>
                  <p:nvPr/>
                </p:nvSpPr>
                <p:spPr>
                  <a:xfrm>
                    <a:off x="9666737" y="3184424"/>
                    <a:ext cx="13369" cy="32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5" h="947" extrusionOk="0">
                        <a:moveTo>
                          <a:pt x="3935" y="1"/>
                        </a:moveTo>
                        <a:cubicBezTo>
                          <a:pt x="3935" y="1"/>
                          <a:pt x="3684" y="1"/>
                          <a:pt x="3308" y="76"/>
                        </a:cubicBezTo>
                        <a:cubicBezTo>
                          <a:pt x="3108" y="101"/>
                          <a:pt x="2907" y="151"/>
                          <a:pt x="2657" y="176"/>
                        </a:cubicBezTo>
                        <a:cubicBezTo>
                          <a:pt x="2431" y="226"/>
                          <a:pt x="2206" y="276"/>
                          <a:pt x="1955" y="326"/>
                        </a:cubicBezTo>
                        <a:cubicBezTo>
                          <a:pt x="1729" y="377"/>
                          <a:pt x="1479" y="427"/>
                          <a:pt x="1253" y="477"/>
                        </a:cubicBezTo>
                        <a:cubicBezTo>
                          <a:pt x="1153" y="502"/>
                          <a:pt x="1028" y="552"/>
                          <a:pt x="927" y="577"/>
                        </a:cubicBezTo>
                        <a:cubicBezTo>
                          <a:pt x="827" y="602"/>
                          <a:pt x="727" y="602"/>
                          <a:pt x="627" y="627"/>
                        </a:cubicBezTo>
                        <a:cubicBezTo>
                          <a:pt x="251" y="727"/>
                          <a:pt x="0" y="828"/>
                          <a:pt x="0" y="828"/>
                        </a:cubicBezTo>
                        <a:cubicBezTo>
                          <a:pt x="0" y="828"/>
                          <a:pt x="276" y="878"/>
                          <a:pt x="652" y="928"/>
                        </a:cubicBezTo>
                        <a:cubicBezTo>
                          <a:pt x="739" y="940"/>
                          <a:pt x="840" y="947"/>
                          <a:pt x="949" y="947"/>
                        </a:cubicBezTo>
                        <a:cubicBezTo>
                          <a:pt x="1059" y="947"/>
                          <a:pt x="1178" y="940"/>
                          <a:pt x="1303" y="928"/>
                        </a:cubicBezTo>
                        <a:cubicBezTo>
                          <a:pt x="1554" y="903"/>
                          <a:pt x="1805" y="878"/>
                          <a:pt x="2055" y="828"/>
                        </a:cubicBezTo>
                        <a:cubicBezTo>
                          <a:pt x="2306" y="753"/>
                          <a:pt x="2556" y="702"/>
                          <a:pt x="2782" y="602"/>
                        </a:cubicBezTo>
                        <a:cubicBezTo>
                          <a:pt x="3008" y="527"/>
                          <a:pt x="3208" y="427"/>
                          <a:pt x="3384" y="352"/>
                        </a:cubicBezTo>
                        <a:cubicBezTo>
                          <a:pt x="3734" y="151"/>
                          <a:pt x="3935" y="1"/>
                          <a:pt x="3935" y="1"/>
                        </a:cubicBezTo>
                        <a:close/>
                      </a:path>
                    </a:pathLst>
                  </a:custGeom>
                  <a:solidFill>
                    <a:srgbClr val="00384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80" name="Google Shape;1180;p30"/>
                  <p:cNvSpPr/>
                  <p:nvPr/>
                </p:nvSpPr>
                <p:spPr>
                  <a:xfrm>
                    <a:off x="9744676" y="2898373"/>
                    <a:ext cx="11585" cy="192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0" h="5676" extrusionOk="0">
                        <a:moveTo>
                          <a:pt x="2700" y="0"/>
                        </a:moveTo>
                        <a:cubicBezTo>
                          <a:pt x="1367" y="0"/>
                          <a:pt x="354" y="2998"/>
                          <a:pt x="0" y="4013"/>
                        </a:cubicBezTo>
                        <a:lnTo>
                          <a:pt x="51" y="4965"/>
                        </a:lnTo>
                        <a:cubicBezTo>
                          <a:pt x="51" y="5488"/>
                          <a:pt x="319" y="5676"/>
                          <a:pt x="642" y="5676"/>
                        </a:cubicBezTo>
                        <a:cubicBezTo>
                          <a:pt x="1032" y="5676"/>
                          <a:pt x="1502" y="5403"/>
                          <a:pt x="1680" y="5116"/>
                        </a:cubicBezTo>
                        <a:cubicBezTo>
                          <a:pt x="2607" y="3812"/>
                          <a:pt x="3409" y="1807"/>
                          <a:pt x="3259" y="178"/>
                        </a:cubicBezTo>
                        <a:cubicBezTo>
                          <a:pt x="3067" y="55"/>
                          <a:pt x="2880" y="0"/>
                          <a:pt x="2700" y="0"/>
                        </a:cubicBezTo>
                        <a:close/>
                      </a:path>
                    </a:pathLst>
                  </a:custGeom>
                  <a:solidFill>
                    <a:srgbClr val="DCDCD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81" name="Google Shape;1181;p30"/>
                  <p:cNvSpPr/>
                  <p:nvPr/>
                </p:nvSpPr>
                <p:spPr>
                  <a:xfrm>
                    <a:off x="9731132" y="2804761"/>
                    <a:ext cx="62004" cy="118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50" h="34750" extrusionOk="0">
                        <a:moveTo>
                          <a:pt x="13189" y="1"/>
                        </a:moveTo>
                        <a:cubicBezTo>
                          <a:pt x="13087" y="1"/>
                          <a:pt x="12976" y="61"/>
                          <a:pt x="12858" y="202"/>
                        </a:cubicBezTo>
                        <a:cubicBezTo>
                          <a:pt x="12532" y="603"/>
                          <a:pt x="12732" y="2132"/>
                          <a:pt x="12682" y="2583"/>
                        </a:cubicBezTo>
                        <a:cubicBezTo>
                          <a:pt x="12607" y="3636"/>
                          <a:pt x="12682" y="7345"/>
                          <a:pt x="12808" y="8999"/>
                        </a:cubicBezTo>
                        <a:lnTo>
                          <a:pt x="12808" y="9977"/>
                        </a:lnTo>
                        <a:cubicBezTo>
                          <a:pt x="12833" y="10979"/>
                          <a:pt x="12933" y="12558"/>
                          <a:pt x="13760" y="13661"/>
                        </a:cubicBezTo>
                        <a:cubicBezTo>
                          <a:pt x="13484" y="15741"/>
                          <a:pt x="12682" y="19776"/>
                          <a:pt x="12231" y="21731"/>
                        </a:cubicBezTo>
                        <a:cubicBezTo>
                          <a:pt x="11655" y="25065"/>
                          <a:pt x="9800" y="29476"/>
                          <a:pt x="9800" y="29476"/>
                        </a:cubicBezTo>
                        <a:cubicBezTo>
                          <a:pt x="9800" y="29476"/>
                          <a:pt x="6667" y="29100"/>
                          <a:pt x="1" y="23736"/>
                        </a:cubicBezTo>
                        <a:lnTo>
                          <a:pt x="1" y="23736"/>
                        </a:lnTo>
                        <a:lnTo>
                          <a:pt x="301" y="30253"/>
                        </a:lnTo>
                        <a:cubicBezTo>
                          <a:pt x="301" y="30253"/>
                          <a:pt x="9726" y="34749"/>
                          <a:pt x="11843" y="34749"/>
                        </a:cubicBezTo>
                        <a:cubicBezTo>
                          <a:pt x="11950" y="34749"/>
                          <a:pt x="12038" y="34738"/>
                          <a:pt x="12106" y="34714"/>
                        </a:cubicBezTo>
                        <a:cubicBezTo>
                          <a:pt x="13484" y="34238"/>
                          <a:pt x="16341" y="16819"/>
                          <a:pt x="16316" y="15039"/>
                        </a:cubicBezTo>
                        <a:cubicBezTo>
                          <a:pt x="16667" y="14939"/>
                          <a:pt x="17143" y="14438"/>
                          <a:pt x="17319" y="13912"/>
                        </a:cubicBezTo>
                        <a:cubicBezTo>
                          <a:pt x="17570" y="13135"/>
                          <a:pt x="17745" y="12007"/>
                          <a:pt x="17595" y="10779"/>
                        </a:cubicBezTo>
                        <a:cubicBezTo>
                          <a:pt x="17494" y="10202"/>
                          <a:pt x="17419" y="9150"/>
                          <a:pt x="17595" y="8548"/>
                        </a:cubicBezTo>
                        <a:cubicBezTo>
                          <a:pt x="17695" y="7972"/>
                          <a:pt x="17945" y="7521"/>
                          <a:pt x="18046" y="6894"/>
                        </a:cubicBezTo>
                        <a:cubicBezTo>
                          <a:pt x="18250" y="5671"/>
                          <a:pt x="18089" y="4150"/>
                          <a:pt x="17671" y="4150"/>
                        </a:cubicBezTo>
                        <a:cubicBezTo>
                          <a:pt x="17575" y="4150"/>
                          <a:pt x="17466" y="4230"/>
                          <a:pt x="17344" y="4413"/>
                        </a:cubicBezTo>
                        <a:cubicBezTo>
                          <a:pt x="17118" y="4789"/>
                          <a:pt x="17169" y="5691"/>
                          <a:pt x="17068" y="6117"/>
                        </a:cubicBezTo>
                        <a:cubicBezTo>
                          <a:pt x="16918" y="6744"/>
                          <a:pt x="16742" y="7395"/>
                          <a:pt x="16542" y="7997"/>
                        </a:cubicBezTo>
                        <a:cubicBezTo>
                          <a:pt x="16517" y="6744"/>
                          <a:pt x="16667" y="5666"/>
                          <a:pt x="16592" y="4388"/>
                        </a:cubicBezTo>
                        <a:cubicBezTo>
                          <a:pt x="16567" y="3761"/>
                          <a:pt x="16492" y="3059"/>
                          <a:pt x="16291" y="2483"/>
                        </a:cubicBezTo>
                        <a:cubicBezTo>
                          <a:pt x="16178" y="2059"/>
                          <a:pt x="15897" y="1754"/>
                          <a:pt x="15688" y="1754"/>
                        </a:cubicBezTo>
                        <a:cubicBezTo>
                          <a:pt x="15526" y="1754"/>
                          <a:pt x="15406" y="1935"/>
                          <a:pt x="15439" y="2383"/>
                        </a:cubicBezTo>
                        <a:cubicBezTo>
                          <a:pt x="15339" y="1932"/>
                          <a:pt x="15289" y="1155"/>
                          <a:pt x="14888" y="879"/>
                        </a:cubicBezTo>
                        <a:cubicBezTo>
                          <a:pt x="14738" y="792"/>
                          <a:pt x="14599" y="752"/>
                          <a:pt x="14476" y="752"/>
                        </a:cubicBezTo>
                        <a:cubicBezTo>
                          <a:pt x="14130" y="752"/>
                          <a:pt x="13903" y="1058"/>
                          <a:pt x="13885" y="1476"/>
                        </a:cubicBezTo>
                        <a:lnTo>
                          <a:pt x="13885" y="1476"/>
                        </a:lnTo>
                        <a:cubicBezTo>
                          <a:pt x="13867" y="966"/>
                          <a:pt x="13599" y="1"/>
                          <a:pt x="13189" y="1"/>
                        </a:cubicBezTo>
                        <a:close/>
                      </a:path>
                    </a:pathLst>
                  </a:custGeom>
                  <a:solidFill>
                    <a:srgbClr val="FED6C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82" name="Google Shape;1182;p30"/>
                  <p:cNvSpPr/>
                  <p:nvPr/>
                </p:nvSpPr>
                <p:spPr>
                  <a:xfrm>
                    <a:off x="9777895" y="2807745"/>
                    <a:ext cx="2558" cy="198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" h="5841" extrusionOk="0">
                        <a:moveTo>
                          <a:pt x="1" y="1"/>
                        </a:moveTo>
                        <a:cubicBezTo>
                          <a:pt x="1" y="1"/>
                          <a:pt x="1" y="101"/>
                          <a:pt x="1" y="252"/>
                        </a:cubicBezTo>
                        <a:cubicBezTo>
                          <a:pt x="26" y="427"/>
                          <a:pt x="26" y="653"/>
                          <a:pt x="51" y="928"/>
                        </a:cubicBezTo>
                        <a:cubicBezTo>
                          <a:pt x="76" y="1204"/>
                          <a:pt x="101" y="1530"/>
                          <a:pt x="126" y="1856"/>
                        </a:cubicBezTo>
                        <a:cubicBezTo>
                          <a:pt x="151" y="2206"/>
                          <a:pt x="201" y="2557"/>
                          <a:pt x="252" y="2933"/>
                        </a:cubicBezTo>
                        <a:cubicBezTo>
                          <a:pt x="302" y="3284"/>
                          <a:pt x="327" y="3660"/>
                          <a:pt x="377" y="3986"/>
                        </a:cubicBezTo>
                        <a:cubicBezTo>
                          <a:pt x="402" y="4161"/>
                          <a:pt x="427" y="4312"/>
                          <a:pt x="452" y="4487"/>
                        </a:cubicBezTo>
                        <a:cubicBezTo>
                          <a:pt x="452" y="4638"/>
                          <a:pt x="477" y="4788"/>
                          <a:pt x="502" y="4913"/>
                        </a:cubicBezTo>
                        <a:cubicBezTo>
                          <a:pt x="527" y="5189"/>
                          <a:pt x="577" y="5415"/>
                          <a:pt x="602" y="5590"/>
                        </a:cubicBezTo>
                        <a:cubicBezTo>
                          <a:pt x="628" y="5740"/>
                          <a:pt x="653" y="5841"/>
                          <a:pt x="653" y="5841"/>
                        </a:cubicBezTo>
                        <a:cubicBezTo>
                          <a:pt x="653" y="5841"/>
                          <a:pt x="653" y="5740"/>
                          <a:pt x="678" y="5565"/>
                        </a:cubicBezTo>
                        <a:cubicBezTo>
                          <a:pt x="678" y="5415"/>
                          <a:pt x="703" y="5189"/>
                          <a:pt x="728" y="4913"/>
                        </a:cubicBezTo>
                        <a:cubicBezTo>
                          <a:pt x="728" y="4638"/>
                          <a:pt x="753" y="4312"/>
                          <a:pt x="728" y="3961"/>
                        </a:cubicBezTo>
                        <a:cubicBezTo>
                          <a:pt x="703" y="3610"/>
                          <a:pt x="678" y="3259"/>
                          <a:pt x="628" y="2883"/>
                        </a:cubicBezTo>
                        <a:cubicBezTo>
                          <a:pt x="527" y="2156"/>
                          <a:pt x="402" y="1430"/>
                          <a:pt x="252" y="903"/>
                        </a:cubicBezTo>
                        <a:cubicBezTo>
                          <a:pt x="201" y="628"/>
                          <a:pt x="126" y="402"/>
                          <a:pt x="76" y="252"/>
                        </a:cubicBezTo>
                        <a:cubicBezTo>
                          <a:pt x="26" y="10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83" name="Google Shape;1183;p30"/>
                  <p:cNvSpPr/>
                  <p:nvPr/>
                </p:nvSpPr>
                <p:spPr>
                  <a:xfrm>
                    <a:off x="9783177" y="2811834"/>
                    <a:ext cx="1794" cy="18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" h="5490" extrusionOk="0">
                        <a:moveTo>
                          <a:pt x="76" y="1"/>
                        </a:moveTo>
                        <a:cubicBezTo>
                          <a:pt x="76" y="1"/>
                          <a:pt x="26" y="352"/>
                          <a:pt x="26" y="878"/>
                        </a:cubicBezTo>
                        <a:cubicBezTo>
                          <a:pt x="1" y="1379"/>
                          <a:pt x="26" y="2081"/>
                          <a:pt x="76" y="2758"/>
                        </a:cubicBezTo>
                        <a:cubicBezTo>
                          <a:pt x="126" y="3435"/>
                          <a:pt x="201" y="4111"/>
                          <a:pt x="302" y="4638"/>
                        </a:cubicBezTo>
                        <a:cubicBezTo>
                          <a:pt x="377" y="5139"/>
                          <a:pt x="452" y="5490"/>
                          <a:pt x="452" y="5490"/>
                        </a:cubicBezTo>
                        <a:cubicBezTo>
                          <a:pt x="452" y="5490"/>
                          <a:pt x="502" y="5139"/>
                          <a:pt x="502" y="4613"/>
                        </a:cubicBezTo>
                        <a:cubicBezTo>
                          <a:pt x="527" y="4086"/>
                          <a:pt x="502" y="3410"/>
                          <a:pt x="452" y="2733"/>
                        </a:cubicBezTo>
                        <a:cubicBezTo>
                          <a:pt x="402" y="2031"/>
                          <a:pt x="327" y="1354"/>
                          <a:pt x="226" y="853"/>
                        </a:cubicBezTo>
                        <a:cubicBezTo>
                          <a:pt x="151" y="352"/>
                          <a:pt x="76" y="1"/>
                          <a:pt x="76" y="1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84" name="Google Shape;1184;p30"/>
                  <p:cNvSpPr/>
                  <p:nvPr/>
                </p:nvSpPr>
                <p:spPr>
                  <a:xfrm>
                    <a:off x="9778578" y="2826741"/>
                    <a:ext cx="8946" cy="6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3" h="1831" extrusionOk="0">
                        <a:moveTo>
                          <a:pt x="0" y="1"/>
                        </a:moveTo>
                        <a:cubicBezTo>
                          <a:pt x="0" y="1"/>
                          <a:pt x="26" y="26"/>
                          <a:pt x="101" y="76"/>
                        </a:cubicBezTo>
                        <a:cubicBezTo>
                          <a:pt x="176" y="151"/>
                          <a:pt x="301" y="201"/>
                          <a:pt x="427" y="302"/>
                        </a:cubicBezTo>
                        <a:cubicBezTo>
                          <a:pt x="477" y="327"/>
                          <a:pt x="552" y="377"/>
                          <a:pt x="602" y="427"/>
                        </a:cubicBezTo>
                        <a:cubicBezTo>
                          <a:pt x="677" y="477"/>
                          <a:pt x="752" y="527"/>
                          <a:pt x="828" y="577"/>
                        </a:cubicBezTo>
                        <a:cubicBezTo>
                          <a:pt x="978" y="678"/>
                          <a:pt x="1128" y="803"/>
                          <a:pt x="1304" y="928"/>
                        </a:cubicBezTo>
                        <a:cubicBezTo>
                          <a:pt x="1605" y="1154"/>
                          <a:pt x="1930" y="1404"/>
                          <a:pt x="2181" y="1555"/>
                        </a:cubicBezTo>
                        <a:cubicBezTo>
                          <a:pt x="2457" y="1730"/>
                          <a:pt x="2632" y="1831"/>
                          <a:pt x="2632" y="1831"/>
                        </a:cubicBezTo>
                        <a:cubicBezTo>
                          <a:pt x="2632" y="1831"/>
                          <a:pt x="2532" y="1630"/>
                          <a:pt x="2331" y="1404"/>
                        </a:cubicBezTo>
                        <a:cubicBezTo>
                          <a:pt x="2231" y="1279"/>
                          <a:pt x="2131" y="1154"/>
                          <a:pt x="1980" y="1003"/>
                        </a:cubicBezTo>
                        <a:cubicBezTo>
                          <a:pt x="1855" y="878"/>
                          <a:pt x="1680" y="753"/>
                          <a:pt x="1529" y="628"/>
                        </a:cubicBezTo>
                        <a:cubicBezTo>
                          <a:pt x="1429" y="552"/>
                          <a:pt x="1354" y="502"/>
                          <a:pt x="1279" y="452"/>
                        </a:cubicBezTo>
                        <a:cubicBezTo>
                          <a:pt x="1178" y="377"/>
                          <a:pt x="1078" y="352"/>
                          <a:pt x="1003" y="302"/>
                        </a:cubicBezTo>
                        <a:cubicBezTo>
                          <a:pt x="828" y="201"/>
                          <a:pt x="652" y="126"/>
                          <a:pt x="502" y="101"/>
                        </a:cubicBezTo>
                        <a:cubicBezTo>
                          <a:pt x="351" y="26"/>
                          <a:pt x="226" y="26"/>
                          <a:pt x="126" y="26"/>
                        </a:cubicBezTo>
                        <a:cubicBezTo>
                          <a:pt x="51" y="1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85" name="Google Shape;1185;p30"/>
                  <p:cNvSpPr/>
                  <p:nvPr/>
                </p:nvSpPr>
                <p:spPr>
                  <a:xfrm>
                    <a:off x="9765972" y="2823104"/>
                    <a:ext cx="21119" cy="293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16" h="8640" extrusionOk="0">
                        <a:moveTo>
                          <a:pt x="636" y="0"/>
                        </a:moveTo>
                        <a:cubicBezTo>
                          <a:pt x="513" y="0"/>
                          <a:pt x="391" y="81"/>
                          <a:pt x="276" y="269"/>
                        </a:cubicBezTo>
                        <a:cubicBezTo>
                          <a:pt x="0" y="720"/>
                          <a:pt x="827" y="2976"/>
                          <a:pt x="928" y="3552"/>
                        </a:cubicBezTo>
                        <a:cubicBezTo>
                          <a:pt x="1228" y="4780"/>
                          <a:pt x="1629" y="6134"/>
                          <a:pt x="2506" y="7086"/>
                        </a:cubicBezTo>
                        <a:cubicBezTo>
                          <a:pt x="2933" y="7637"/>
                          <a:pt x="3659" y="8063"/>
                          <a:pt x="3860" y="8640"/>
                        </a:cubicBezTo>
                        <a:lnTo>
                          <a:pt x="4361" y="8264"/>
                        </a:lnTo>
                        <a:cubicBezTo>
                          <a:pt x="6216" y="7011"/>
                          <a:pt x="3609" y="3803"/>
                          <a:pt x="2181" y="3527"/>
                        </a:cubicBezTo>
                        <a:cubicBezTo>
                          <a:pt x="2206" y="3302"/>
                          <a:pt x="2181" y="3051"/>
                          <a:pt x="2105" y="2800"/>
                        </a:cubicBezTo>
                        <a:cubicBezTo>
                          <a:pt x="2063" y="2461"/>
                          <a:pt x="1320" y="0"/>
                          <a:pt x="636" y="0"/>
                        </a:cubicBezTo>
                        <a:close/>
                      </a:path>
                    </a:pathLst>
                  </a:custGeom>
                  <a:solidFill>
                    <a:srgbClr val="FECDB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86" name="Google Shape;1186;p30"/>
                  <p:cNvSpPr/>
                  <p:nvPr/>
                </p:nvSpPr>
                <p:spPr>
                  <a:xfrm>
                    <a:off x="9766907" y="2822995"/>
                    <a:ext cx="16437" cy="281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" h="8296" extrusionOk="0">
                        <a:moveTo>
                          <a:pt x="377" y="0"/>
                        </a:moveTo>
                        <a:cubicBezTo>
                          <a:pt x="277" y="0"/>
                          <a:pt x="201" y="50"/>
                          <a:pt x="151" y="100"/>
                        </a:cubicBezTo>
                        <a:cubicBezTo>
                          <a:pt x="76" y="151"/>
                          <a:pt x="51" y="226"/>
                          <a:pt x="1" y="301"/>
                        </a:cubicBezTo>
                        <a:cubicBezTo>
                          <a:pt x="51" y="226"/>
                          <a:pt x="101" y="176"/>
                          <a:pt x="176" y="126"/>
                        </a:cubicBezTo>
                        <a:cubicBezTo>
                          <a:pt x="213" y="89"/>
                          <a:pt x="263" y="66"/>
                          <a:pt x="317" y="66"/>
                        </a:cubicBezTo>
                        <a:cubicBezTo>
                          <a:pt x="337" y="66"/>
                          <a:pt x="357" y="69"/>
                          <a:pt x="377" y="75"/>
                        </a:cubicBezTo>
                        <a:cubicBezTo>
                          <a:pt x="502" y="75"/>
                          <a:pt x="602" y="201"/>
                          <a:pt x="703" y="301"/>
                        </a:cubicBezTo>
                        <a:cubicBezTo>
                          <a:pt x="878" y="552"/>
                          <a:pt x="1003" y="827"/>
                          <a:pt x="1129" y="1103"/>
                        </a:cubicBezTo>
                        <a:cubicBezTo>
                          <a:pt x="1229" y="1404"/>
                          <a:pt x="1329" y="1679"/>
                          <a:pt x="1429" y="1980"/>
                        </a:cubicBezTo>
                        <a:lnTo>
                          <a:pt x="1555" y="2431"/>
                        </a:lnTo>
                        <a:lnTo>
                          <a:pt x="1605" y="2657"/>
                        </a:lnTo>
                        <a:cubicBezTo>
                          <a:pt x="1630" y="2707"/>
                          <a:pt x="1655" y="2807"/>
                          <a:pt x="1655" y="2857"/>
                        </a:cubicBezTo>
                        <a:lnTo>
                          <a:pt x="1655" y="2882"/>
                        </a:lnTo>
                        <a:lnTo>
                          <a:pt x="1730" y="3208"/>
                        </a:lnTo>
                        <a:cubicBezTo>
                          <a:pt x="1730" y="3334"/>
                          <a:pt x="1730" y="3434"/>
                          <a:pt x="1730" y="3534"/>
                        </a:cubicBezTo>
                        <a:lnTo>
                          <a:pt x="1730" y="3709"/>
                        </a:lnTo>
                        <a:lnTo>
                          <a:pt x="1881" y="3735"/>
                        </a:lnTo>
                        <a:cubicBezTo>
                          <a:pt x="2081" y="3785"/>
                          <a:pt x="2307" y="3910"/>
                          <a:pt x="2507" y="4035"/>
                        </a:cubicBezTo>
                        <a:cubicBezTo>
                          <a:pt x="2708" y="4161"/>
                          <a:pt x="2908" y="4311"/>
                          <a:pt x="3084" y="4486"/>
                        </a:cubicBezTo>
                        <a:cubicBezTo>
                          <a:pt x="3460" y="4812"/>
                          <a:pt x="3810" y="5188"/>
                          <a:pt x="4061" y="5614"/>
                        </a:cubicBezTo>
                        <a:cubicBezTo>
                          <a:pt x="4337" y="6040"/>
                          <a:pt x="4562" y="6491"/>
                          <a:pt x="4638" y="6968"/>
                        </a:cubicBezTo>
                        <a:cubicBezTo>
                          <a:pt x="4638" y="7093"/>
                          <a:pt x="4638" y="7218"/>
                          <a:pt x="4638" y="7344"/>
                        </a:cubicBezTo>
                        <a:cubicBezTo>
                          <a:pt x="4612" y="7469"/>
                          <a:pt x="4587" y="7594"/>
                          <a:pt x="4537" y="7694"/>
                        </a:cubicBezTo>
                        <a:cubicBezTo>
                          <a:pt x="4512" y="7820"/>
                          <a:pt x="4437" y="7920"/>
                          <a:pt x="4362" y="8020"/>
                        </a:cubicBezTo>
                        <a:cubicBezTo>
                          <a:pt x="4287" y="8121"/>
                          <a:pt x="4186" y="8221"/>
                          <a:pt x="4086" y="8296"/>
                        </a:cubicBezTo>
                        <a:cubicBezTo>
                          <a:pt x="4211" y="8246"/>
                          <a:pt x="4312" y="8171"/>
                          <a:pt x="4412" y="8070"/>
                        </a:cubicBezTo>
                        <a:cubicBezTo>
                          <a:pt x="4512" y="7970"/>
                          <a:pt x="4587" y="7870"/>
                          <a:pt x="4663" y="7745"/>
                        </a:cubicBezTo>
                        <a:cubicBezTo>
                          <a:pt x="4788" y="7519"/>
                          <a:pt x="4838" y="7243"/>
                          <a:pt x="4838" y="6968"/>
                        </a:cubicBezTo>
                        <a:cubicBezTo>
                          <a:pt x="4813" y="6692"/>
                          <a:pt x="4763" y="6416"/>
                          <a:pt x="4688" y="6166"/>
                        </a:cubicBezTo>
                        <a:cubicBezTo>
                          <a:pt x="4587" y="5915"/>
                          <a:pt x="4487" y="5664"/>
                          <a:pt x="4337" y="5439"/>
                        </a:cubicBezTo>
                        <a:cubicBezTo>
                          <a:pt x="4086" y="4988"/>
                          <a:pt x="3735" y="4562"/>
                          <a:pt x="3359" y="4211"/>
                        </a:cubicBezTo>
                        <a:cubicBezTo>
                          <a:pt x="3159" y="4035"/>
                          <a:pt x="2933" y="3860"/>
                          <a:pt x="2708" y="3709"/>
                        </a:cubicBezTo>
                        <a:cubicBezTo>
                          <a:pt x="2521" y="3585"/>
                          <a:pt x="2317" y="3477"/>
                          <a:pt x="2081" y="3416"/>
                        </a:cubicBezTo>
                        <a:lnTo>
                          <a:pt x="2081" y="3416"/>
                        </a:lnTo>
                        <a:cubicBezTo>
                          <a:pt x="2081" y="3335"/>
                          <a:pt x="2081" y="3259"/>
                          <a:pt x="2081" y="3183"/>
                        </a:cubicBezTo>
                        <a:lnTo>
                          <a:pt x="2006" y="2782"/>
                        </a:lnTo>
                        <a:lnTo>
                          <a:pt x="2006" y="2807"/>
                        </a:lnTo>
                        <a:cubicBezTo>
                          <a:pt x="1981" y="2707"/>
                          <a:pt x="1956" y="2632"/>
                          <a:pt x="1956" y="2557"/>
                        </a:cubicBezTo>
                        <a:lnTo>
                          <a:pt x="1881" y="2331"/>
                        </a:lnTo>
                        <a:cubicBezTo>
                          <a:pt x="1830" y="2181"/>
                          <a:pt x="1780" y="2030"/>
                          <a:pt x="1705" y="1880"/>
                        </a:cubicBezTo>
                        <a:cubicBezTo>
                          <a:pt x="1605" y="1579"/>
                          <a:pt x="1480" y="1303"/>
                          <a:pt x="1329" y="1028"/>
                        </a:cubicBezTo>
                        <a:cubicBezTo>
                          <a:pt x="1179" y="727"/>
                          <a:pt x="1028" y="451"/>
                          <a:pt x="803" y="226"/>
                        </a:cubicBezTo>
                        <a:cubicBezTo>
                          <a:pt x="703" y="100"/>
                          <a:pt x="552" y="0"/>
                          <a:pt x="377" y="0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87" name="Google Shape;1187;p30"/>
                  <p:cNvSpPr/>
                  <p:nvPr/>
                </p:nvSpPr>
                <p:spPr>
                  <a:xfrm>
                    <a:off x="9784200" y="2838327"/>
                    <a:ext cx="3241" cy="30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4" h="903" extrusionOk="0">
                        <a:moveTo>
                          <a:pt x="953" y="0"/>
                        </a:moveTo>
                        <a:cubicBezTo>
                          <a:pt x="953" y="0"/>
                          <a:pt x="853" y="1"/>
                          <a:pt x="727" y="51"/>
                        </a:cubicBezTo>
                        <a:cubicBezTo>
                          <a:pt x="677" y="76"/>
                          <a:pt x="602" y="101"/>
                          <a:pt x="527" y="151"/>
                        </a:cubicBezTo>
                        <a:cubicBezTo>
                          <a:pt x="452" y="201"/>
                          <a:pt x="402" y="251"/>
                          <a:pt x="326" y="301"/>
                        </a:cubicBezTo>
                        <a:cubicBezTo>
                          <a:pt x="226" y="427"/>
                          <a:pt x="126" y="577"/>
                          <a:pt x="76" y="677"/>
                        </a:cubicBezTo>
                        <a:cubicBezTo>
                          <a:pt x="26" y="803"/>
                          <a:pt x="1" y="903"/>
                          <a:pt x="1" y="903"/>
                        </a:cubicBezTo>
                        <a:cubicBezTo>
                          <a:pt x="1" y="903"/>
                          <a:pt x="101" y="903"/>
                          <a:pt x="226" y="853"/>
                        </a:cubicBezTo>
                        <a:cubicBezTo>
                          <a:pt x="352" y="803"/>
                          <a:pt x="477" y="702"/>
                          <a:pt x="602" y="577"/>
                        </a:cubicBezTo>
                        <a:cubicBezTo>
                          <a:pt x="727" y="477"/>
                          <a:pt x="803" y="326"/>
                          <a:pt x="878" y="226"/>
                        </a:cubicBezTo>
                        <a:cubicBezTo>
                          <a:pt x="928" y="101"/>
                          <a:pt x="953" y="0"/>
                          <a:pt x="953" y="0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88" name="Google Shape;1188;p30"/>
                  <p:cNvSpPr/>
                  <p:nvPr/>
                </p:nvSpPr>
                <p:spPr>
                  <a:xfrm>
                    <a:off x="9724148" y="2875639"/>
                    <a:ext cx="31423" cy="41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49" h="12231" extrusionOk="0">
                        <a:moveTo>
                          <a:pt x="0" y="0"/>
                        </a:moveTo>
                        <a:lnTo>
                          <a:pt x="953" y="9875"/>
                        </a:lnTo>
                        <a:cubicBezTo>
                          <a:pt x="1629" y="10652"/>
                          <a:pt x="6341" y="12231"/>
                          <a:pt x="6341" y="12231"/>
                        </a:cubicBezTo>
                        <a:cubicBezTo>
                          <a:pt x="6341" y="12231"/>
                          <a:pt x="7619" y="8196"/>
                          <a:pt x="9249" y="6917"/>
                        </a:cubicBezTo>
                        <a:cubicBezTo>
                          <a:pt x="7544" y="5714"/>
                          <a:pt x="5865" y="4712"/>
                          <a:pt x="4311" y="3208"/>
                        </a:cubicBezTo>
                        <a:cubicBezTo>
                          <a:pt x="3083" y="2005"/>
                          <a:pt x="1529" y="47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CECE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89" name="Google Shape;1189;p30"/>
                  <p:cNvSpPr/>
                  <p:nvPr/>
                </p:nvSpPr>
                <p:spPr>
                  <a:xfrm>
                    <a:off x="9740332" y="2896677"/>
                    <a:ext cx="10050" cy="177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8" h="5214" extrusionOk="0">
                        <a:moveTo>
                          <a:pt x="2958" y="1"/>
                        </a:moveTo>
                        <a:cubicBezTo>
                          <a:pt x="2958" y="1"/>
                          <a:pt x="2857" y="26"/>
                          <a:pt x="2707" y="101"/>
                        </a:cubicBezTo>
                        <a:cubicBezTo>
                          <a:pt x="2632" y="126"/>
                          <a:pt x="2557" y="176"/>
                          <a:pt x="2431" y="251"/>
                        </a:cubicBezTo>
                        <a:cubicBezTo>
                          <a:pt x="2331" y="301"/>
                          <a:pt x="2231" y="402"/>
                          <a:pt x="2106" y="502"/>
                        </a:cubicBezTo>
                        <a:cubicBezTo>
                          <a:pt x="1905" y="702"/>
                          <a:pt x="1654" y="953"/>
                          <a:pt x="1454" y="1254"/>
                        </a:cubicBezTo>
                        <a:cubicBezTo>
                          <a:pt x="1228" y="1554"/>
                          <a:pt x="1028" y="1880"/>
                          <a:pt x="852" y="2231"/>
                        </a:cubicBezTo>
                        <a:cubicBezTo>
                          <a:pt x="677" y="2582"/>
                          <a:pt x="527" y="2958"/>
                          <a:pt x="401" y="3284"/>
                        </a:cubicBezTo>
                        <a:cubicBezTo>
                          <a:pt x="276" y="3635"/>
                          <a:pt x="201" y="3960"/>
                          <a:pt x="126" y="4261"/>
                        </a:cubicBezTo>
                        <a:cubicBezTo>
                          <a:pt x="0" y="4838"/>
                          <a:pt x="0" y="5214"/>
                          <a:pt x="0" y="5214"/>
                        </a:cubicBezTo>
                        <a:cubicBezTo>
                          <a:pt x="0" y="5214"/>
                          <a:pt x="25" y="5138"/>
                          <a:pt x="75" y="4963"/>
                        </a:cubicBezTo>
                        <a:cubicBezTo>
                          <a:pt x="126" y="4813"/>
                          <a:pt x="226" y="4587"/>
                          <a:pt x="326" y="4311"/>
                        </a:cubicBezTo>
                        <a:cubicBezTo>
                          <a:pt x="451" y="4061"/>
                          <a:pt x="577" y="3735"/>
                          <a:pt x="727" y="3409"/>
                        </a:cubicBezTo>
                        <a:cubicBezTo>
                          <a:pt x="777" y="3259"/>
                          <a:pt x="877" y="3083"/>
                          <a:pt x="953" y="2908"/>
                        </a:cubicBezTo>
                        <a:cubicBezTo>
                          <a:pt x="1028" y="2757"/>
                          <a:pt x="1103" y="2582"/>
                          <a:pt x="1178" y="2407"/>
                        </a:cubicBezTo>
                        <a:cubicBezTo>
                          <a:pt x="1278" y="2231"/>
                          <a:pt x="1354" y="2081"/>
                          <a:pt x="1454" y="1905"/>
                        </a:cubicBezTo>
                        <a:cubicBezTo>
                          <a:pt x="1554" y="1755"/>
                          <a:pt x="1629" y="1579"/>
                          <a:pt x="1730" y="1429"/>
                        </a:cubicBezTo>
                        <a:cubicBezTo>
                          <a:pt x="1905" y="1128"/>
                          <a:pt x="2106" y="878"/>
                          <a:pt x="2281" y="652"/>
                        </a:cubicBezTo>
                        <a:cubicBezTo>
                          <a:pt x="2356" y="552"/>
                          <a:pt x="2456" y="427"/>
                          <a:pt x="2532" y="351"/>
                        </a:cubicBezTo>
                        <a:cubicBezTo>
                          <a:pt x="2607" y="276"/>
                          <a:pt x="2682" y="201"/>
                          <a:pt x="2757" y="151"/>
                        </a:cubicBezTo>
                        <a:cubicBezTo>
                          <a:pt x="2882" y="51"/>
                          <a:pt x="2958" y="1"/>
                          <a:pt x="2958" y="1"/>
                        </a:cubicBezTo>
                        <a:close/>
                      </a:path>
                    </a:pathLst>
                  </a:custGeom>
                  <a:solidFill>
                    <a:srgbClr val="D6D4D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90" name="Google Shape;1190;p30"/>
                  <p:cNvSpPr/>
                  <p:nvPr/>
                </p:nvSpPr>
                <p:spPr>
                  <a:xfrm>
                    <a:off x="9617928" y="2917291"/>
                    <a:ext cx="21972" cy="518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67" h="15264" extrusionOk="0">
                        <a:moveTo>
                          <a:pt x="4687" y="1"/>
                        </a:moveTo>
                        <a:cubicBezTo>
                          <a:pt x="2782" y="753"/>
                          <a:pt x="1479" y="352"/>
                          <a:pt x="752" y="2507"/>
                        </a:cubicBezTo>
                        <a:cubicBezTo>
                          <a:pt x="75" y="4412"/>
                          <a:pt x="0" y="6667"/>
                          <a:pt x="75" y="8723"/>
                        </a:cubicBezTo>
                        <a:cubicBezTo>
                          <a:pt x="119" y="11024"/>
                          <a:pt x="1799" y="15263"/>
                          <a:pt x="4806" y="15263"/>
                        </a:cubicBezTo>
                        <a:cubicBezTo>
                          <a:pt x="5270" y="15263"/>
                          <a:pt x="5765" y="15163"/>
                          <a:pt x="6291" y="14938"/>
                        </a:cubicBezTo>
                        <a:cubicBezTo>
                          <a:pt x="6341" y="14938"/>
                          <a:pt x="6416" y="14938"/>
                          <a:pt x="6466" y="14863"/>
                        </a:cubicBezTo>
                        <a:lnTo>
                          <a:pt x="4687" y="1"/>
                        </a:lnTo>
                        <a:close/>
                      </a:path>
                    </a:pathLst>
                  </a:custGeom>
                  <a:solidFill>
                    <a:srgbClr val="AA212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91" name="Google Shape;1191;p30"/>
                  <p:cNvSpPr/>
                  <p:nvPr/>
                </p:nvSpPr>
                <p:spPr>
                  <a:xfrm>
                    <a:off x="9646803" y="2865069"/>
                    <a:ext cx="76128" cy="117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07" h="34595" extrusionOk="0">
                        <a:moveTo>
                          <a:pt x="10293" y="0"/>
                        </a:moveTo>
                        <a:cubicBezTo>
                          <a:pt x="9238" y="0"/>
                          <a:pt x="8128" y="13"/>
                          <a:pt x="7018" y="102"/>
                        </a:cubicBezTo>
                        <a:cubicBezTo>
                          <a:pt x="4010" y="1681"/>
                          <a:pt x="2732" y="5165"/>
                          <a:pt x="2106" y="7070"/>
                        </a:cubicBezTo>
                        <a:cubicBezTo>
                          <a:pt x="552" y="11707"/>
                          <a:pt x="0" y="16619"/>
                          <a:pt x="0" y="21431"/>
                        </a:cubicBezTo>
                        <a:cubicBezTo>
                          <a:pt x="0" y="23185"/>
                          <a:pt x="76" y="24915"/>
                          <a:pt x="201" y="26669"/>
                        </a:cubicBezTo>
                        <a:cubicBezTo>
                          <a:pt x="376" y="28198"/>
                          <a:pt x="376" y="30078"/>
                          <a:pt x="1429" y="31356"/>
                        </a:cubicBezTo>
                        <a:cubicBezTo>
                          <a:pt x="3509" y="33912"/>
                          <a:pt x="7269" y="34539"/>
                          <a:pt x="10477" y="34589"/>
                        </a:cubicBezTo>
                        <a:cubicBezTo>
                          <a:pt x="10805" y="34593"/>
                          <a:pt x="11136" y="34595"/>
                          <a:pt x="11470" y="34595"/>
                        </a:cubicBezTo>
                        <a:cubicBezTo>
                          <a:pt x="13432" y="34595"/>
                          <a:pt x="15485" y="34524"/>
                          <a:pt x="17519" y="34288"/>
                        </a:cubicBezTo>
                        <a:cubicBezTo>
                          <a:pt x="17895" y="34113"/>
                          <a:pt x="18246" y="33887"/>
                          <a:pt x="18597" y="33636"/>
                        </a:cubicBezTo>
                        <a:cubicBezTo>
                          <a:pt x="22406" y="30905"/>
                          <a:pt x="22106" y="23737"/>
                          <a:pt x="21930" y="20002"/>
                        </a:cubicBezTo>
                        <a:lnTo>
                          <a:pt x="19023" y="2559"/>
                        </a:lnTo>
                        <a:cubicBezTo>
                          <a:pt x="18171" y="2032"/>
                          <a:pt x="17419" y="1080"/>
                          <a:pt x="16316" y="629"/>
                        </a:cubicBezTo>
                        <a:cubicBezTo>
                          <a:pt x="14913" y="52"/>
                          <a:pt x="13108" y="2"/>
                          <a:pt x="11529" y="2"/>
                        </a:cubicBezTo>
                        <a:cubicBezTo>
                          <a:pt x="11128" y="2"/>
                          <a:pt x="10715" y="0"/>
                          <a:pt x="10293" y="0"/>
                        </a:cubicBezTo>
                        <a:close/>
                      </a:path>
                    </a:pathLst>
                  </a:custGeom>
                  <a:solidFill>
                    <a:srgbClr val="9F1F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92" name="Google Shape;1192;p30"/>
                  <p:cNvSpPr/>
                  <p:nvPr/>
                </p:nvSpPr>
                <p:spPr>
                  <a:xfrm>
                    <a:off x="9630279" y="2865416"/>
                    <a:ext cx="76043" cy="120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82" h="35490" extrusionOk="0">
                        <a:moveTo>
                          <a:pt x="11880" y="0"/>
                        </a:moveTo>
                        <a:lnTo>
                          <a:pt x="11880" y="0"/>
                        </a:lnTo>
                        <a:cubicBezTo>
                          <a:pt x="9273" y="176"/>
                          <a:pt x="6692" y="727"/>
                          <a:pt x="4862" y="2406"/>
                        </a:cubicBezTo>
                        <a:cubicBezTo>
                          <a:pt x="3634" y="3534"/>
                          <a:pt x="3158" y="5113"/>
                          <a:pt x="2481" y="6567"/>
                        </a:cubicBezTo>
                        <a:cubicBezTo>
                          <a:pt x="1303" y="9173"/>
                          <a:pt x="1554" y="12106"/>
                          <a:pt x="1128" y="14813"/>
                        </a:cubicBezTo>
                        <a:cubicBezTo>
                          <a:pt x="552" y="18447"/>
                          <a:pt x="0" y="22156"/>
                          <a:pt x="251" y="25790"/>
                        </a:cubicBezTo>
                        <a:cubicBezTo>
                          <a:pt x="326" y="27645"/>
                          <a:pt x="1128" y="30953"/>
                          <a:pt x="3785" y="32732"/>
                        </a:cubicBezTo>
                        <a:cubicBezTo>
                          <a:pt x="7895" y="35489"/>
                          <a:pt x="11880" y="35214"/>
                          <a:pt x="16817" y="35289"/>
                        </a:cubicBezTo>
                        <a:cubicBezTo>
                          <a:pt x="18772" y="35289"/>
                          <a:pt x="20702" y="35038"/>
                          <a:pt x="22381" y="34186"/>
                        </a:cubicBezTo>
                        <a:lnTo>
                          <a:pt x="22381" y="34186"/>
                        </a:lnTo>
                        <a:cubicBezTo>
                          <a:pt x="20347" y="34422"/>
                          <a:pt x="18294" y="34493"/>
                          <a:pt x="16332" y="34493"/>
                        </a:cubicBezTo>
                        <a:cubicBezTo>
                          <a:pt x="15998" y="34493"/>
                          <a:pt x="15667" y="34491"/>
                          <a:pt x="15339" y="34487"/>
                        </a:cubicBezTo>
                        <a:cubicBezTo>
                          <a:pt x="12131" y="34437"/>
                          <a:pt x="8371" y="33810"/>
                          <a:pt x="6291" y="31254"/>
                        </a:cubicBezTo>
                        <a:cubicBezTo>
                          <a:pt x="5238" y="29976"/>
                          <a:pt x="5238" y="28096"/>
                          <a:pt x="5063" y="26567"/>
                        </a:cubicBezTo>
                        <a:cubicBezTo>
                          <a:pt x="4938" y="24813"/>
                          <a:pt x="4862" y="23083"/>
                          <a:pt x="4862" y="21329"/>
                        </a:cubicBezTo>
                        <a:cubicBezTo>
                          <a:pt x="4862" y="16517"/>
                          <a:pt x="5414" y="11605"/>
                          <a:pt x="6968" y="6968"/>
                        </a:cubicBezTo>
                        <a:cubicBezTo>
                          <a:pt x="7594" y="5063"/>
                          <a:pt x="8872" y="1579"/>
                          <a:pt x="1188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93" name="Google Shape;1193;p30"/>
                  <p:cNvSpPr/>
                  <p:nvPr/>
                </p:nvSpPr>
                <p:spPr>
                  <a:xfrm>
                    <a:off x="9642375" y="2867373"/>
                    <a:ext cx="21204" cy="55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1" h="16443" extrusionOk="0">
                        <a:moveTo>
                          <a:pt x="6241" y="1"/>
                        </a:moveTo>
                        <a:lnTo>
                          <a:pt x="6241" y="1"/>
                        </a:lnTo>
                        <a:cubicBezTo>
                          <a:pt x="6241" y="1"/>
                          <a:pt x="6165" y="26"/>
                          <a:pt x="6040" y="76"/>
                        </a:cubicBezTo>
                        <a:cubicBezTo>
                          <a:pt x="5915" y="126"/>
                          <a:pt x="5739" y="201"/>
                          <a:pt x="5514" y="302"/>
                        </a:cubicBezTo>
                        <a:cubicBezTo>
                          <a:pt x="5288" y="427"/>
                          <a:pt x="4988" y="552"/>
                          <a:pt x="4712" y="778"/>
                        </a:cubicBezTo>
                        <a:cubicBezTo>
                          <a:pt x="4411" y="978"/>
                          <a:pt x="4085" y="1229"/>
                          <a:pt x="3785" y="1555"/>
                        </a:cubicBezTo>
                        <a:cubicBezTo>
                          <a:pt x="3484" y="1856"/>
                          <a:pt x="3183" y="2231"/>
                          <a:pt x="2907" y="2658"/>
                        </a:cubicBezTo>
                        <a:cubicBezTo>
                          <a:pt x="2757" y="2858"/>
                          <a:pt x="2632" y="3084"/>
                          <a:pt x="2506" y="3309"/>
                        </a:cubicBezTo>
                        <a:cubicBezTo>
                          <a:pt x="2381" y="3560"/>
                          <a:pt x="2256" y="3785"/>
                          <a:pt x="2130" y="4036"/>
                        </a:cubicBezTo>
                        <a:cubicBezTo>
                          <a:pt x="1905" y="4537"/>
                          <a:pt x="1654" y="5013"/>
                          <a:pt x="1479" y="5565"/>
                        </a:cubicBezTo>
                        <a:cubicBezTo>
                          <a:pt x="1278" y="6116"/>
                          <a:pt x="1053" y="6668"/>
                          <a:pt x="927" y="7244"/>
                        </a:cubicBezTo>
                        <a:cubicBezTo>
                          <a:pt x="852" y="7520"/>
                          <a:pt x="777" y="7795"/>
                          <a:pt x="702" y="8071"/>
                        </a:cubicBezTo>
                        <a:cubicBezTo>
                          <a:pt x="652" y="8372"/>
                          <a:pt x="602" y="8648"/>
                          <a:pt x="551" y="8923"/>
                        </a:cubicBezTo>
                        <a:cubicBezTo>
                          <a:pt x="501" y="9199"/>
                          <a:pt x="451" y="9500"/>
                          <a:pt x="376" y="9775"/>
                        </a:cubicBezTo>
                        <a:cubicBezTo>
                          <a:pt x="351" y="10051"/>
                          <a:pt x="301" y="10327"/>
                          <a:pt x="276" y="10577"/>
                        </a:cubicBezTo>
                        <a:cubicBezTo>
                          <a:pt x="201" y="11129"/>
                          <a:pt x="150" y="11655"/>
                          <a:pt x="125" y="12156"/>
                        </a:cubicBezTo>
                        <a:cubicBezTo>
                          <a:pt x="75" y="12633"/>
                          <a:pt x="25" y="13109"/>
                          <a:pt x="25" y="13535"/>
                        </a:cubicBezTo>
                        <a:cubicBezTo>
                          <a:pt x="0" y="14412"/>
                          <a:pt x="0" y="15139"/>
                          <a:pt x="0" y="15640"/>
                        </a:cubicBezTo>
                        <a:cubicBezTo>
                          <a:pt x="25" y="16141"/>
                          <a:pt x="25" y="16442"/>
                          <a:pt x="25" y="16442"/>
                        </a:cubicBezTo>
                        <a:cubicBezTo>
                          <a:pt x="25" y="16442"/>
                          <a:pt x="50" y="16141"/>
                          <a:pt x="75" y="15640"/>
                        </a:cubicBezTo>
                        <a:cubicBezTo>
                          <a:pt x="100" y="15389"/>
                          <a:pt x="125" y="15089"/>
                          <a:pt x="150" y="14738"/>
                        </a:cubicBezTo>
                        <a:cubicBezTo>
                          <a:pt x="176" y="14387"/>
                          <a:pt x="201" y="13986"/>
                          <a:pt x="251" y="13560"/>
                        </a:cubicBezTo>
                        <a:cubicBezTo>
                          <a:pt x="276" y="13134"/>
                          <a:pt x="351" y="12658"/>
                          <a:pt x="401" y="12181"/>
                        </a:cubicBezTo>
                        <a:cubicBezTo>
                          <a:pt x="451" y="11680"/>
                          <a:pt x="526" y="11154"/>
                          <a:pt x="602" y="10628"/>
                        </a:cubicBezTo>
                        <a:cubicBezTo>
                          <a:pt x="652" y="10377"/>
                          <a:pt x="677" y="10101"/>
                          <a:pt x="727" y="9826"/>
                        </a:cubicBezTo>
                        <a:cubicBezTo>
                          <a:pt x="777" y="9550"/>
                          <a:pt x="827" y="9274"/>
                          <a:pt x="902" y="8998"/>
                        </a:cubicBezTo>
                        <a:cubicBezTo>
                          <a:pt x="952" y="8723"/>
                          <a:pt x="1003" y="8447"/>
                          <a:pt x="1078" y="8171"/>
                        </a:cubicBezTo>
                        <a:cubicBezTo>
                          <a:pt x="1153" y="7896"/>
                          <a:pt x="1228" y="7620"/>
                          <a:pt x="1303" y="7344"/>
                        </a:cubicBezTo>
                        <a:cubicBezTo>
                          <a:pt x="1429" y="6768"/>
                          <a:pt x="1629" y="6242"/>
                          <a:pt x="1805" y="5715"/>
                        </a:cubicBezTo>
                        <a:cubicBezTo>
                          <a:pt x="1955" y="5164"/>
                          <a:pt x="2231" y="4663"/>
                          <a:pt x="2431" y="4186"/>
                        </a:cubicBezTo>
                        <a:cubicBezTo>
                          <a:pt x="2556" y="3936"/>
                          <a:pt x="2657" y="3685"/>
                          <a:pt x="2782" y="3460"/>
                        </a:cubicBezTo>
                        <a:cubicBezTo>
                          <a:pt x="2907" y="3234"/>
                          <a:pt x="3008" y="3008"/>
                          <a:pt x="3158" y="2808"/>
                        </a:cubicBezTo>
                        <a:cubicBezTo>
                          <a:pt x="3384" y="2382"/>
                          <a:pt x="3659" y="2006"/>
                          <a:pt x="3960" y="1680"/>
                        </a:cubicBezTo>
                        <a:cubicBezTo>
                          <a:pt x="4085" y="1530"/>
                          <a:pt x="4236" y="1404"/>
                          <a:pt x="4386" y="1254"/>
                        </a:cubicBezTo>
                        <a:cubicBezTo>
                          <a:pt x="4511" y="1104"/>
                          <a:pt x="4662" y="1003"/>
                          <a:pt x="4787" y="878"/>
                        </a:cubicBezTo>
                        <a:cubicBezTo>
                          <a:pt x="5063" y="653"/>
                          <a:pt x="5338" y="527"/>
                          <a:pt x="5539" y="377"/>
                        </a:cubicBezTo>
                        <a:cubicBezTo>
                          <a:pt x="5765" y="252"/>
                          <a:pt x="5940" y="176"/>
                          <a:pt x="6040" y="101"/>
                        </a:cubicBezTo>
                        <a:cubicBezTo>
                          <a:pt x="6166" y="51"/>
                          <a:pt x="6241" y="1"/>
                          <a:pt x="6241" y="1"/>
                        </a:cubicBezTo>
                        <a:close/>
                      </a:path>
                    </a:pathLst>
                  </a:custGeom>
                  <a:solidFill>
                    <a:srgbClr val="9F1F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94" name="Google Shape;1194;p30"/>
                  <p:cNvSpPr/>
                  <p:nvPr/>
                </p:nvSpPr>
                <p:spPr>
                  <a:xfrm>
                    <a:off x="9629001" y="2864627"/>
                    <a:ext cx="47517" cy="276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86" h="8147" extrusionOk="0">
                        <a:moveTo>
                          <a:pt x="13985" y="7"/>
                        </a:moveTo>
                        <a:lnTo>
                          <a:pt x="13329" y="86"/>
                        </a:lnTo>
                        <a:lnTo>
                          <a:pt x="13329" y="86"/>
                        </a:lnTo>
                        <a:cubicBezTo>
                          <a:pt x="13552" y="86"/>
                          <a:pt x="13772" y="66"/>
                          <a:pt x="13985" y="7"/>
                        </a:cubicBezTo>
                        <a:close/>
                        <a:moveTo>
                          <a:pt x="11919" y="0"/>
                        </a:moveTo>
                        <a:cubicBezTo>
                          <a:pt x="11847" y="0"/>
                          <a:pt x="11776" y="2"/>
                          <a:pt x="11705" y="7"/>
                        </a:cubicBezTo>
                        <a:cubicBezTo>
                          <a:pt x="10101" y="132"/>
                          <a:pt x="8321" y="383"/>
                          <a:pt x="6792" y="809"/>
                        </a:cubicBezTo>
                        <a:cubicBezTo>
                          <a:pt x="4637" y="1486"/>
                          <a:pt x="0" y="5295"/>
                          <a:pt x="928" y="7400"/>
                        </a:cubicBezTo>
                        <a:cubicBezTo>
                          <a:pt x="1176" y="7940"/>
                          <a:pt x="1436" y="8146"/>
                          <a:pt x="1691" y="8146"/>
                        </a:cubicBezTo>
                        <a:cubicBezTo>
                          <a:pt x="2182" y="8146"/>
                          <a:pt x="2653" y="7384"/>
                          <a:pt x="2983" y="6774"/>
                        </a:cubicBezTo>
                        <a:cubicBezTo>
                          <a:pt x="3534" y="5671"/>
                          <a:pt x="4211" y="4268"/>
                          <a:pt x="5063" y="3265"/>
                        </a:cubicBezTo>
                        <a:cubicBezTo>
                          <a:pt x="6542" y="1435"/>
                          <a:pt x="9248" y="1060"/>
                          <a:pt x="11278" y="333"/>
                        </a:cubicBezTo>
                        <a:lnTo>
                          <a:pt x="13329" y="86"/>
                        </a:lnTo>
                        <a:lnTo>
                          <a:pt x="13329" y="86"/>
                        </a:lnTo>
                        <a:cubicBezTo>
                          <a:pt x="13328" y="86"/>
                          <a:pt x="13328" y="86"/>
                          <a:pt x="13327" y="86"/>
                        </a:cubicBezTo>
                        <a:cubicBezTo>
                          <a:pt x="12862" y="86"/>
                          <a:pt x="12383" y="0"/>
                          <a:pt x="11919" y="0"/>
                        </a:cubicBezTo>
                        <a:close/>
                      </a:path>
                    </a:pathLst>
                  </a:custGeom>
                  <a:solidFill>
                    <a:srgbClr val="AA212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95" name="Google Shape;1195;p30"/>
                  <p:cNvSpPr/>
                  <p:nvPr/>
                </p:nvSpPr>
                <p:spPr>
                  <a:xfrm>
                    <a:off x="9674061" y="2851277"/>
                    <a:ext cx="19587" cy="140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65" h="4136" extrusionOk="0">
                        <a:moveTo>
                          <a:pt x="3309" y="0"/>
                        </a:moveTo>
                        <a:cubicBezTo>
                          <a:pt x="2156" y="0"/>
                          <a:pt x="802" y="0"/>
                          <a:pt x="351" y="1353"/>
                        </a:cubicBezTo>
                        <a:cubicBezTo>
                          <a:pt x="0" y="2456"/>
                          <a:pt x="853" y="3083"/>
                          <a:pt x="1103" y="4135"/>
                        </a:cubicBezTo>
                        <a:lnTo>
                          <a:pt x="4662" y="4060"/>
                        </a:lnTo>
                        <a:cubicBezTo>
                          <a:pt x="5715" y="2531"/>
                          <a:pt x="5765" y="75"/>
                          <a:pt x="3309" y="0"/>
                        </a:cubicBezTo>
                        <a:close/>
                      </a:path>
                    </a:pathLst>
                  </a:custGeom>
                  <a:solidFill>
                    <a:srgbClr val="D3222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96" name="Google Shape;1196;p30"/>
                  <p:cNvSpPr/>
                  <p:nvPr/>
                </p:nvSpPr>
                <p:spPr>
                  <a:xfrm>
                    <a:off x="9681983" y="2854002"/>
                    <a:ext cx="2130" cy="109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7" h="3209" extrusionOk="0">
                        <a:moveTo>
                          <a:pt x="627" y="0"/>
                        </a:moveTo>
                        <a:lnTo>
                          <a:pt x="276" y="702"/>
                        </a:lnTo>
                        <a:cubicBezTo>
                          <a:pt x="226" y="777"/>
                          <a:pt x="176" y="877"/>
                          <a:pt x="126" y="978"/>
                        </a:cubicBezTo>
                        <a:lnTo>
                          <a:pt x="50" y="1253"/>
                        </a:lnTo>
                        <a:cubicBezTo>
                          <a:pt x="50" y="1353"/>
                          <a:pt x="25" y="1454"/>
                          <a:pt x="0" y="1529"/>
                        </a:cubicBezTo>
                        <a:lnTo>
                          <a:pt x="0" y="1805"/>
                        </a:lnTo>
                        <a:cubicBezTo>
                          <a:pt x="25" y="2155"/>
                          <a:pt x="101" y="2506"/>
                          <a:pt x="151" y="2832"/>
                        </a:cubicBezTo>
                        <a:lnTo>
                          <a:pt x="75" y="2857"/>
                        </a:lnTo>
                        <a:cubicBezTo>
                          <a:pt x="75" y="2983"/>
                          <a:pt x="276" y="3083"/>
                          <a:pt x="351" y="3208"/>
                        </a:cubicBezTo>
                        <a:cubicBezTo>
                          <a:pt x="363" y="3133"/>
                          <a:pt x="375" y="3057"/>
                          <a:pt x="387" y="2981"/>
                        </a:cubicBezTo>
                        <a:lnTo>
                          <a:pt x="387" y="2981"/>
                        </a:lnTo>
                        <a:cubicBezTo>
                          <a:pt x="398" y="3049"/>
                          <a:pt x="409" y="3117"/>
                          <a:pt x="422" y="3185"/>
                        </a:cubicBezTo>
                        <a:lnTo>
                          <a:pt x="422" y="3185"/>
                        </a:lnTo>
                        <a:cubicBezTo>
                          <a:pt x="408" y="3106"/>
                          <a:pt x="403" y="3019"/>
                          <a:pt x="394" y="2936"/>
                        </a:cubicBezTo>
                        <a:lnTo>
                          <a:pt x="394" y="2936"/>
                        </a:lnTo>
                        <a:cubicBezTo>
                          <a:pt x="509" y="2224"/>
                          <a:pt x="627" y="1513"/>
                          <a:pt x="627" y="802"/>
                        </a:cubicBezTo>
                        <a:lnTo>
                          <a:pt x="627" y="0"/>
                        </a:lnTo>
                        <a:close/>
                        <a:moveTo>
                          <a:pt x="422" y="3185"/>
                        </a:moveTo>
                        <a:cubicBezTo>
                          <a:pt x="423" y="3193"/>
                          <a:pt x="425" y="3200"/>
                          <a:pt x="426" y="3208"/>
                        </a:cubicBezTo>
                        <a:cubicBezTo>
                          <a:pt x="425" y="3200"/>
                          <a:pt x="423" y="3192"/>
                          <a:pt x="422" y="3185"/>
                        </a:cubicBezTo>
                        <a:close/>
                      </a:path>
                    </a:pathLst>
                  </a:custGeom>
                  <a:solidFill>
                    <a:srgbClr val="9F1F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97" name="Google Shape;1197;p30"/>
                  <p:cNvSpPr/>
                  <p:nvPr/>
                </p:nvSpPr>
                <p:spPr>
                  <a:xfrm>
                    <a:off x="9672273" y="2870004"/>
                    <a:ext cx="70250" cy="132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77" h="39090" extrusionOk="0">
                        <a:moveTo>
                          <a:pt x="8677" y="0"/>
                        </a:moveTo>
                        <a:cubicBezTo>
                          <a:pt x="7592" y="0"/>
                          <a:pt x="6525" y="153"/>
                          <a:pt x="5464" y="605"/>
                        </a:cubicBezTo>
                        <a:cubicBezTo>
                          <a:pt x="2130" y="2009"/>
                          <a:pt x="2381" y="6370"/>
                          <a:pt x="2080" y="9302"/>
                        </a:cubicBezTo>
                        <a:cubicBezTo>
                          <a:pt x="1504" y="15242"/>
                          <a:pt x="1053" y="21006"/>
                          <a:pt x="852" y="26946"/>
                        </a:cubicBezTo>
                        <a:cubicBezTo>
                          <a:pt x="777" y="29553"/>
                          <a:pt x="727" y="31533"/>
                          <a:pt x="176" y="35142"/>
                        </a:cubicBezTo>
                        <a:cubicBezTo>
                          <a:pt x="0" y="36220"/>
                          <a:pt x="150" y="37022"/>
                          <a:pt x="251" y="37398"/>
                        </a:cubicBezTo>
                        <a:cubicBezTo>
                          <a:pt x="401" y="38200"/>
                          <a:pt x="4887" y="38801"/>
                          <a:pt x="5113" y="38826"/>
                        </a:cubicBezTo>
                        <a:cubicBezTo>
                          <a:pt x="6965" y="39010"/>
                          <a:pt x="8677" y="39090"/>
                          <a:pt x="10236" y="39090"/>
                        </a:cubicBezTo>
                        <a:cubicBezTo>
                          <a:pt x="16099" y="39090"/>
                          <a:pt x="19785" y="37968"/>
                          <a:pt x="20577" y="37097"/>
                        </a:cubicBezTo>
                        <a:cubicBezTo>
                          <a:pt x="20451" y="36445"/>
                          <a:pt x="20677" y="35643"/>
                          <a:pt x="20552" y="35067"/>
                        </a:cubicBezTo>
                        <a:cubicBezTo>
                          <a:pt x="20476" y="34741"/>
                          <a:pt x="20151" y="34666"/>
                          <a:pt x="20100" y="34290"/>
                        </a:cubicBezTo>
                        <a:cubicBezTo>
                          <a:pt x="20025" y="34039"/>
                          <a:pt x="20426" y="33839"/>
                          <a:pt x="20351" y="33513"/>
                        </a:cubicBezTo>
                        <a:cubicBezTo>
                          <a:pt x="20276" y="33087"/>
                          <a:pt x="19900" y="32811"/>
                          <a:pt x="19775" y="32385"/>
                        </a:cubicBezTo>
                        <a:cubicBezTo>
                          <a:pt x="19699" y="32109"/>
                          <a:pt x="19775" y="31809"/>
                          <a:pt x="19775" y="31533"/>
                        </a:cubicBezTo>
                        <a:cubicBezTo>
                          <a:pt x="19699" y="31032"/>
                          <a:pt x="19574" y="30530"/>
                          <a:pt x="19524" y="30004"/>
                        </a:cubicBezTo>
                        <a:cubicBezTo>
                          <a:pt x="18948" y="26295"/>
                          <a:pt x="19524" y="22460"/>
                          <a:pt x="19449" y="18751"/>
                        </a:cubicBezTo>
                        <a:cubicBezTo>
                          <a:pt x="19324" y="15493"/>
                          <a:pt x="19324" y="12761"/>
                          <a:pt x="19298" y="9478"/>
                        </a:cubicBezTo>
                        <a:cubicBezTo>
                          <a:pt x="19273" y="7372"/>
                          <a:pt x="19599" y="5793"/>
                          <a:pt x="18697" y="4164"/>
                        </a:cubicBezTo>
                        <a:cubicBezTo>
                          <a:pt x="17669" y="2310"/>
                          <a:pt x="16216" y="1658"/>
                          <a:pt x="14386" y="956"/>
                        </a:cubicBezTo>
                        <a:cubicBezTo>
                          <a:pt x="13509" y="630"/>
                          <a:pt x="12707" y="405"/>
                          <a:pt x="11780" y="280"/>
                        </a:cubicBezTo>
                        <a:cubicBezTo>
                          <a:pt x="10725" y="134"/>
                          <a:pt x="9693" y="0"/>
                          <a:pt x="8677" y="0"/>
                        </a:cubicBezTo>
                        <a:close/>
                      </a:path>
                    </a:pathLst>
                  </a:custGeom>
                  <a:solidFill>
                    <a:srgbClr val="ECECE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98" name="Google Shape;1198;p30"/>
                  <p:cNvSpPr/>
                  <p:nvPr/>
                </p:nvSpPr>
                <p:spPr>
                  <a:xfrm>
                    <a:off x="9696890" y="2987228"/>
                    <a:ext cx="38830" cy="4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29" h="1279" extrusionOk="0">
                        <a:moveTo>
                          <a:pt x="11429" y="0"/>
                        </a:moveTo>
                        <a:cubicBezTo>
                          <a:pt x="11429" y="0"/>
                          <a:pt x="11253" y="50"/>
                          <a:pt x="10928" y="126"/>
                        </a:cubicBezTo>
                        <a:cubicBezTo>
                          <a:pt x="10777" y="176"/>
                          <a:pt x="10602" y="226"/>
                          <a:pt x="10376" y="276"/>
                        </a:cubicBezTo>
                        <a:cubicBezTo>
                          <a:pt x="10276" y="301"/>
                          <a:pt x="10151" y="326"/>
                          <a:pt x="10050" y="351"/>
                        </a:cubicBezTo>
                        <a:cubicBezTo>
                          <a:pt x="9925" y="376"/>
                          <a:pt x="9800" y="401"/>
                          <a:pt x="9649" y="426"/>
                        </a:cubicBezTo>
                        <a:cubicBezTo>
                          <a:pt x="9399" y="476"/>
                          <a:pt x="9123" y="527"/>
                          <a:pt x="8822" y="577"/>
                        </a:cubicBezTo>
                        <a:cubicBezTo>
                          <a:pt x="8522" y="627"/>
                          <a:pt x="8171" y="652"/>
                          <a:pt x="7845" y="702"/>
                        </a:cubicBezTo>
                        <a:cubicBezTo>
                          <a:pt x="7519" y="727"/>
                          <a:pt x="7168" y="777"/>
                          <a:pt x="6817" y="802"/>
                        </a:cubicBezTo>
                        <a:cubicBezTo>
                          <a:pt x="6466" y="827"/>
                          <a:pt x="6116" y="852"/>
                          <a:pt x="5765" y="877"/>
                        </a:cubicBezTo>
                        <a:cubicBezTo>
                          <a:pt x="5183" y="877"/>
                          <a:pt x="4602" y="910"/>
                          <a:pt x="4059" y="910"/>
                        </a:cubicBezTo>
                        <a:cubicBezTo>
                          <a:pt x="3923" y="910"/>
                          <a:pt x="3790" y="908"/>
                          <a:pt x="3659" y="903"/>
                        </a:cubicBezTo>
                        <a:lnTo>
                          <a:pt x="1805" y="903"/>
                        </a:lnTo>
                        <a:cubicBezTo>
                          <a:pt x="1253" y="877"/>
                          <a:pt x="802" y="877"/>
                          <a:pt x="502" y="877"/>
                        </a:cubicBezTo>
                        <a:cubicBezTo>
                          <a:pt x="176" y="852"/>
                          <a:pt x="0" y="852"/>
                          <a:pt x="0" y="852"/>
                        </a:cubicBezTo>
                        <a:lnTo>
                          <a:pt x="0" y="852"/>
                        </a:lnTo>
                        <a:cubicBezTo>
                          <a:pt x="0" y="852"/>
                          <a:pt x="176" y="877"/>
                          <a:pt x="502" y="928"/>
                        </a:cubicBezTo>
                        <a:cubicBezTo>
                          <a:pt x="802" y="978"/>
                          <a:pt x="1253" y="1078"/>
                          <a:pt x="1780" y="1103"/>
                        </a:cubicBezTo>
                        <a:cubicBezTo>
                          <a:pt x="2331" y="1153"/>
                          <a:pt x="2958" y="1228"/>
                          <a:pt x="3634" y="1253"/>
                        </a:cubicBezTo>
                        <a:cubicBezTo>
                          <a:pt x="3985" y="1253"/>
                          <a:pt x="4336" y="1278"/>
                          <a:pt x="4687" y="1278"/>
                        </a:cubicBezTo>
                        <a:cubicBezTo>
                          <a:pt x="5038" y="1253"/>
                          <a:pt x="5414" y="1253"/>
                          <a:pt x="5765" y="1253"/>
                        </a:cubicBezTo>
                        <a:cubicBezTo>
                          <a:pt x="6141" y="1228"/>
                          <a:pt x="6492" y="1178"/>
                          <a:pt x="6842" y="1153"/>
                        </a:cubicBezTo>
                        <a:cubicBezTo>
                          <a:pt x="7218" y="1153"/>
                          <a:pt x="7569" y="1078"/>
                          <a:pt x="7895" y="1028"/>
                        </a:cubicBezTo>
                        <a:cubicBezTo>
                          <a:pt x="8221" y="978"/>
                          <a:pt x="8547" y="928"/>
                          <a:pt x="8872" y="852"/>
                        </a:cubicBezTo>
                        <a:cubicBezTo>
                          <a:pt x="9173" y="777"/>
                          <a:pt x="9449" y="702"/>
                          <a:pt x="9725" y="627"/>
                        </a:cubicBezTo>
                        <a:cubicBezTo>
                          <a:pt x="9850" y="602"/>
                          <a:pt x="9975" y="552"/>
                          <a:pt x="10101" y="527"/>
                        </a:cubicBezTo>
                        <a:cubicBezTo>
                          <a:pt x="10226" y="476"/>
                          <a:pt x="10326" y="451"/>
                          <a:pt x="10426" y="401"/>
                        </a:cubicBezTo>
                        <a:cubicBezTo>
                          <a:pt x="10627" y="326"/>
                          <a:pt x="10802" y="251"/>
                          <a:pt x="10953" y="201"/>
                        </a:cubicBezTo>
                        <a:cubicBezTo>
                          <a:pt x="11253" y="75"/>
                          <a:pt x="11429" y="0"/>
                          <a:pt x="11429" y="0"/>
                        </a:cubicBezTo>
                        <a:close/>
                      </a:path>
                    </a:pathLst>
                  </a:custGeom>
                  <a:solidFill>
                    <a:srgbClr val="D6D4D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199" name="Google Shape;1199;p30"/>
                  <p:cNvSpPr/>
                  <p:nvPr/>
                </p:nvSpPr>
                <p:spPr>
                  <a:xfrm>
                    <a:off x="9686752" y="2981348"/>
                    <a:ext cx="38579" cy="44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" h="1305" extrusionOk="0">
                        <a:moveTo>
                          <a:pt x="1" y="1"/>
                        </a:moveTo>
                        <a:cubicBezTo>
                          <a:pt x="1" y="1"/>
                          <a:pt x="176" y="51"/>
                          <a:pt x="477" y="151"/>
                        </a:cubicBezTo>
                        <a:cubicBezTo>
                          <a:pt x="778" y="226"/>
                          <a:pt x="1229" y="352"/>
                          <a:pt x="1730" y="477"/>
                        </a:cubicBezTo>
                        <a:cubicBezTo>
                          <a:pt x="2006" y="527"/>
                          <a:pt x="2282" y="602"/>
                          <a:pt x="2582" y="678"/>
                        </a:cubicBezTo>
                        <a:cubicBezTo>
                          <a:pt x="2883" y="753"/>
                          <a:pt x="3209" y="778"/>
                          <a:pt x="3535" y="853"/>
                        </a:cubicBezTo>
                        <a:cubicBezTo>
                          <a:pt x="4211" y="953"/>
                          <a:pt x="4913" y="1054"/>
                          <a:pt x="5615" y="1154"/>
                        </a:cubicBezTo>
                        <a:cubicBezTo>
                          <a:pt x="6342" y="1179"/>
                          <a:pt x="7069" y="1229"/>
                          <a:pt x="7720" y="1279"/>
                        </a:cubicBezTo>
                        <a:cubicBezTo>
                          <a:pt x="8071" y="1279"/>
                          <a:pt x="8397" y="1304"/>
                          <a:pt x="8698" y="1304"/>
                        </a:cubicBezTo>
                        <a:cubicBezTo>
                          <a:pt x="8998" y="1279"/>
                          <a:pt x="9299" y="1279"/>
                          <a:pt x="9575" y="1279"/>
                        </a:cubicBezTo>
                        <a:cubicBezTo>
                          <a:pt x="10101" y="1279"/>
                          <a:pt x="10552" y="1229"/>
                          <a:pt x="10853" y="1229"/>
                        </a:cubicBezTo>
                        <a:cubicBezTo>
                          <a:pt x="11179" y="1204"/>
                          <a:pt x="11354" y="1204"/>
                          <a:pt x="11354" y="1204"/>
                        </a:cubicBezTo>
                        <a:cubicBezTo>
                          <a:pt x="11354" y="1204"/>
                          <a:pt x="11179" y="1179"/>
                          <a:pt x="10853" y="1154"/>
                        </a:cubicBezTo>
                        <a:cubicBezTo>
                          <a:pt x="10552" y="1129"/>
                          <a:pt x="10101" y="1079"/>
                          <a:pt x="9575" y="1054"/>
                        </a:cubicBezTo>
                        <a:cubicBezTo>
                          <a:pt x="9299" y="1054"/>
                          <a:pt x="9023" y="1029"/>
                          <a:pt x="8698" y="1029"/>
                        </a:cubicBezTo>
                        <a:cubicBezTo>
                          <a:pt x="8397" y="1003"/>
                          <a:pt x="8071" y="953"/>
                          <a:pt x="7745" y="928"/>
                        </a:cubicBezTo>
                        <a:cubicBezTo>
                          <a:pt x="7094" y="878"/>
                          <a:pt x="6367" y="803"/>
                          <a:pt x="5665" y="753"/>
                        </a:cubicBezTo>
                        <a:cubicBezTo>
                          <a:pt x="4963" y="678"/>
                          <a:pt x="4261" y="577"/>
                          <a:pt x="3585" y="502"/>
                        </a:cubicBezTo>
                        <a:cubicBezTo>
                          <a:pt x="3259" y="452"/>
                          <a:pt x="2933" y="452"/>
                          <a:pt x="2632" y="402"/>
                        </a:cubicBezTo>
                        <a:cubicBezTo>
                          <a:pt x="2332" y="352"/>
                          <a:pt x="2056" y="302"/>
                          <a:pt x="1780" y="252"/>
                        </a:cubicBezTo>
                        <a:cubicBezTo>
                          <a:pt x="1254" y="176"/>
                          <a:pt x="803" y="126"/>
                          <a:pt x="502" y="76"/>
                        </a:cubicBezTo>
                        <a:cubicBezTo>
                          <a:pt x="201" y="26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D6D4D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00" name="Google Shape;1200;p30"/>
                  <p:cNvSpPr/>
                  <p:nvPr/>
                </p:nvSpPr>
                <p:spPr>
                  <a:xfrm>
                    <a:off x="9658301" y="2898380"/>
                    <a:ext cx="36618" cy="52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78" h="15445" extrusionOk="0">
                        <a:moveTo>
                          <a:pt x="7069" y="1"/>
                        </a:moveTo>
                        <a:lnTo>
                          <a:pt x="3936" y="352"/>
                        </a:lnTo>
                        <a:cubicBezTo>
                          <a:pt x="1931" y="4938"/>
                          <a:pt x="1" y="13234"/>
                          <a:pt x="176" y="14462"/>
                        </a:cubicBezTo>
                        <a:cubicBezTo>
                          <a:pt x="251" y="15114"/>
                          <a:pt x="552" y="15089"/>
                          <a:pt x="1204" y="15164"/>
                        </a:cubicBezTo>
                        <a:cubicBezTo>
                          <a:pt x="1725" y="15226"/>
                          <a:pt x="4600" y="15445"/>
                          <a:pt x="6319" y="15445"/>
                        </a:cubicBezTo>
                        <a:cubicBezTo>
                          <a:pt x="6668" y="15445"/>
                          <a:pt x="6970" y="15436"/>
                          <a:pt x="7194" y="15414"/>
                        </a:cubicBezTo>
                        <a:cubicBezTo>
                          <a:pt x="8146" y="15339"/>
                          <a:pt x="9700" y="15264"/>
                          <a:pt x="10201" y="14261"/>
                        </a:cubicBezTo>
                        <a:cubicBezTo>
                          <a:pt x="10778" y="13008"/>
                          <a:pt x="9700" y="12582"/>
                          <a:pt x="8698" y="12457"/>
                        </a:cubicBezTo>
                        <a:cubicBezTo>
                          <a:pt x="7770" y="12332"/>
                          <a:pt x="3535" y="11630"/>
                          <a:pt x="3535" y="11630"/>
                        </a:cubicBezTo>
                        <a:cubicBezTo>
                          <a:pt x="3535" y="11630"/>
                          <a:pt x="5790" y="4612"/>
                          <a:pt x="6066" y="3309"/>
                        </a:cubicBezTo>
                        <a:cubicBezTo>
                          <a:pt x="6342" y="2156"/>
                          <a:pt x="6642" y="1104"/>
                          <a:pt x="7069" y="1"/>
                        </a:cubicBezTo>
                        <a:close/>
                      </a:path>
                    </a:pathLst>
                  </a:custGeom>
                  <a:solidFill>
                    <a:srgbClr val="FED6C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01" name="Google Shape;1201;p30"/>
                  <p:cNvSpPr/>
                  <p:nvPr/>
                </p:nvSpPr>
                <p:spPr>
                  <a:xfrm>
                    <a:off x="9665714" y="2936885"/>
                    <a:ext cx="5198" cy="13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0" h="395" extrusionOk="0">
                        <a:moveTo>
                          <a:pt x="777" y="0"/>
                        </a:moveTo>
                        <a:cubicBezTo>
                          <a:pt x="552" y="25"/>
                          <a:pt x="351" y="50"/>
                          <a:pt x="201" y="125"/>
                        </a:cubicBezTo>
                        <a:cubicBezTo>
                          <a:pt x="75" y="201"/>
                          <a:pt x="0" y="276"/>
                          <a:pt x="0" y="276"/>
                        </a:cubicBezTo>
                        <a:cubicBezTo>
                          <a:pt x="0" y="276"/>
                          <a:pt x="101" y="326"/>
                          <a:pt x="251" y="351"/>
                        </a:cubicBezTo>
                        <a:cubicBezTo>
                          <a:pt x="326" y="351"/>
                          <a:pt x="401" y="351"/>
                          <a:pt x="502" y="376"/>
                        </a:cubicBezTo>
                        <a:cubicBezTo>
                          <a:pt x="527" y="384"/>
                          <a:pt x="554" y="387"/>
                          <a:pt x="583" y="387"/>
                        </a:cubicBezTo>
                        <a:cubicBezTo>
                          <a:pt x="641" y="387"/>
                          <a:pt x="702" y="376"/>
                          <a:pt x="752" y="376"/>
                        </a:cubicBezTo>
                        <a:cubicBezTo>
                          <a:pt x="802" y="389"/>
                          <a:pt x="846" y="395"/>
                          <a:pt x="890" y="395"/>
                        </a:cubicBezTo>
                        <a:cubicBezTo>
                          <a:pt x="934" y="395"/>
                          <a:pt x="978" y="389"/>
                          <a:pt x="1028" y="376"/>
                        </a:cubicBezTo>
                        <a:lnTo>
                          <a:pt x="1278" y="376"/>
                        </a:lnTo>
                        <a:cubicBezTo>
                          <a:pt x="1429" y="351"/>
                          <a:pt x="1529" y="326"/>
                          <a:pt x="1529" y="326"/>
                        </a:cubicBezTo>
                        <a:cubicBezTo>
                          <a:pt x="1529" y="326"/>
                          <a:pt x="1454" y="226"/>
                          <a:pt x="1329" y="151"/>
                        </a:cubicBezTo>
                        <a:cubicBezTo>
                          <a:pt x="1253" y="125"/>
                          <a:pt x="1178" y="75"/>
                          <a:pt x="1078" y="50"/>
                        </a:cubicBezTo>
                        <a:cubicBezTo>
                          <a:pt x="978" y="25"/>
                          <a:pt x="877" y="25"/>
                          <a:pt x="777" y="0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02" name="Google Shape;1202;p30"/>
                  <p:cNvSpPr/>
                  <p:nvPr/>
                </p:nvSpPr>
                <p:spPr>
                  <a:xfrm>
                    <a:off x="9663073" y="2870782"/>
                    <a:ext cx="30656" cy="464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23" h="13677" extrusionOk="0">
                        <a:moveTo>
                          <a:pt x="9023" y="0"/>
                        </a:moveTo>
                        <a:cubicBezTo>
                          <a:pt x="8572" y="251"/>
                          <a:pt x="8020" y="326"/>
                          <a:pt x="7569" y="502"/>
                        </a:cubicBezTo>
                        <a:cubicBezTo>
                          <a:pt x="6792" y="827"/>
                          <a:pt x="6216" y="978"/>
                          <a:pt x="5514" y="1429"/>
                        </a:cubicBezTo>
                        <a:cubicBezTo>
                          <a:pt x="3885" y="2482"/>
                          <a:pt x="2431" y="4687"/>
                          <a:pt x="1705" y="6868"/>
                        </a:cubicBezTo>
                        <a:cubicBezTo>
                          <a:pt x="1228" y="8296"/>
                          <a:pt x="677" y="9725"/>
                          <a:pt x="351" y="11153"/>
                        </a:cubicBezTo>
                        <a:cubicBezTo>
                          <a:pt x="176" y="11855"/>
                          <a:pt x="0" y="12081"/>
                          <a:pt x="652" y="12482"/>
                        </a:cubicBezTo>
                        <a:cubicBezTo>
                          <a:pt x="1730" y="13133"/>
                          <a:pt x="3008" y="13409"/>
                          <a:pt x="4211" y="13635"/>
                        </a:cubicBezTo>
                        <a:cubicBezTo>
                          <a:pt x="4340" y="13667"/>
                          <a:pt x="4616" y="13676"/>
                          <a:pt x="4913" y="13676"/>
                        </a:cubicBezTo>
                        <a:cubicBezTo>
                          <a:pt x="5310" y="13676"/>
                          <a:pt x="5743" y="13660"/>
                          <a:pt x="5915" y="13660"/>
                        </a:cubicBezTo>
                        <a:lnTo>
                          <a:pt x="9023" y="0"/>
                        </a:lnTo>
                        <a:close/>
                      </a:path>
                    </a:pathLst>
                  </a:custGeom>
                  <a:solidFill>
                    <a:srgbClr val="ECECE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03" name="Google Shape;1203;p30"/>
                  <p:cNvSpPr/>
                  <p:nvPr/>
                </p:nvSpPr>
                <p:spPr>
                  <a:xfrm>
                    <a:off x="9737352" y="2890543"/>
                    <a:ext cx="1451" cy="492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" h="14488" extrusionOk="0">
                        <a:moveTo>
                          <a:pt x="125" y="1"/>
                        </a:moveTo>
                        <a:cubicBezTo>
                          <a:pt x="125" y="1"/>
                          <a:pt x="125" y="227"/>
                          <a:pt x="125" y="628"/>
                        </a:cubicBezTo>
                        <a:cubicBezTo>
                          <a:pt x="150" y="828"/>
                          <a:pt x="125" y="1054"/>
                          <a:pt x="100" y="1329"/>
                        </a:cubicBezTo>
                        <a:cubicBezTo>
                          <a:pt x="100" y="1605"/>
                          <a:pt x="75" y="1906"/>
                          <a:pt x="50" y="2257"/>
                        </a:cubicBezTo>
                        <a:cubicBezTo>
                          <a:pt x="25" y="2933"/>
                          <a:pt x="0" y="3735"/>
                          <a:pt x="0" y="4587"/>
                        </a:cubicBezTo>
                        <a:cubicBezTo>
                          <a:pt x="0" y="5440"/>
                          <a:pt x="0" y="6342"/>
                          <a:pt x="25" y="7244"/>
                        </a:cubicBezTo>
                        <a:cubicBezTo>
                          <a:pt x="50" y="8146"/>
                          <a:pt x="50" y="9049"/>
                          <a:pt x="100" y="9901"/>
                        </a:cubicBezTo>
                        <a:cubicBezTo>
                          <a:pt x="125" y="10753"/>
                          <a:pt x="150" y="11555"/>
                          <a:pt x="201" y="12232"/>
                        </a:cubicBezTo>
                        <a:cubicBezTo>
                          <a:pt x="226" y="12908"/>
                          <a:pt x="251" y="13460"/>
                          <a:pt x="251" y="13861"/>
                        </a:cubicBezTo>
                        <a:cubicBezTo>
                          <a:pt x="276" y="14262"/>
                          <a:pt x="301" y="14487"/>
                          <a:pt x="301" y="14487"/>
                        </a:cubicBezTo>
                        <a:cubicBezTo>
                          <a:pt x="301" y="14487"/>
                          <a:pt x="301" y="14262"/>
                          <a:pt x="326" y="13861"/>
                        </a:cubicBezTo>
                        <a:cubicBezTo>
                          <a:pt x="351" y="13660"/>
                          <a:pt x="351" y="13435"/>
                          <a:pt x="376" y="13159"/>
                        </a:cubicBezTo>
                        <a:cubicBezTo>
                          <a:pt x="401" y="12883"/>
                          <a:pt x="401" y="12557"/>
                          <a:pt x="401" y="12232"/>
                        </a:cubicBezTo>
                        <a:cubicBezTo>
                          <a:pt x="401" y="11530"/>
                          <a:pt x="426" y="10753"/>
                          <a:pt x="426" y="9901"/>
                        </a:cubicBezTo>
                        <a:cubicBezTo>
                          <a:pt x="426" y="9049"/>
                          <a:pt x="426" y="8146"/>
                          <a:pt x="401" y="7244"/>
                        </a:cubicBezTo>
                        <a:cubicBezTo>
                          <a:pt x="376" y="6342"/>
                          <a:pt x="376" y="5415"/>
                          <a:pt x="326" y="4587"/>
                        </a:cubicBezTo>
                        <a:cubicBezTo>
                          <a:pt x="326" y="4161"/>
                          <a:pt x="301" y="3735"/>
                          <a:pt x="276" y="3359"/>
                        </a:cubicBezTo>
                        <a:cubicBezTo>
                          <a:pt x="276" y="2958"/>
                          <a:pt x="276" y="2608"/>
                          <a:pt x="276" y="2257"/>
                        </a:cubicBezTo>
                        <a:cubicBezTo>
                          <a:pt x="276" y="1931"/>
                          <a:pt x="276" y="1605"/>
                          <a:pt x="251" y="1329"/>
                        </a:cubicBezTo>
                        <a:cubicBezTo>
                          <a:pt x="226" y="1054"/>
                          <a:pt x="226" y="803"/>
                          <a:pt x="201" y="602"/>
                        </a:cubicBezTo>
                        <a:cubicBezTo>
                          <a:pt x="150" y="227"/>
                          <a:pt x="125" y="1"/>
                          <a:pt x="125" y="1"/>
                        </a:cubicBezTo>
                        <a:close/>
                      </a:path>
                    </a:pathLst>
                  </a:custGeom>
                  <a:solidFill>
                    <a:srgbClr val="D6D4D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04" name="Google Shape;1204;p30"/>
                  <p:cNvSpPr/>
                  <p:nvPr/>
                </p:nvSpPr>
                <p:spPr>
                  <a:xfrm>
                    <a:off x="9665285" y="2888670"/>
                    <a:ext cx="24357" cy="29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9" h="8573" extrusionOk="0">
                        <a:moveTo>
                          <a:pt x="7169" y="1"/>
                        </a:moveTo>
                        <a:cubicBezTo>
                          <a:pt x="7069" y="351"/>
                          <a:pt x="6968" y="677"/>
                          <a:pt x="6868" y="1028"/>
                        </a:cubicBezTo>
                        <a:cubicBezTo>
                          <a:pt x="6793" y="1379"/>
                          <a:pt x="6693" y="1730"/>
                          <a:pt x="6592" y="2081"/>
                        </a:cubicBezTo>
                        <a:cubicBezTo>
                          <a:pt x="6417" y="2758"/>
                          <a:pt x="6242" y="3459"/>
                          <a:pt x="6066" y="4161"/>
                        </a:cubicBezTo>
                        <a:cubicBezTo>
                          <a:pt x="5726" y="5498"/>
                          <a:pt x="5409" y="6859"/>
                          <a:pt x="5116" y="8221"/>
                        </a:cubicBezTo>
                        <a:lnTo>
                          <a:pt x="4587" y="8221"/>
                        </a:lnTo>
                        <a:cubicBezTo>
                          <a:pt x="4337" y="8246"/>
                          <a:pt x="4136" y="8246"/>
                          <a:pt x="3911" y="8246"/>
                        </a:cubicBezTo>
                        <a:lnTo>
                          <a:pt x="3585" y="8221"/>
                        </a:lnTo>
                        <a:lnTo>
                          <a:pt x="3259" y="8171"/>
                        </a:lnTo>
                        <a:cubicBezTo>
                          <a:pt x="3034" y="8121"/>
                          <a:pt x="2808" y="8096"/>
                          <a:pt x="2582" y="8046"/>
                        </a:cubicBezTo>
                        <a:lnTo>
                          <a:pt x="1931" y="7895"/>
                        </a:lnTo>
                        <a:cubicBezTo>
                          <a:pt x="1705" y="7845"/>
                          <a:pt x="1480" y="7770"/>
                          <a:pt x="1279" y="7695"/>
                        </a:cubicBezTo>
                        <a:lnTo>
                          <a:pt x="953" y="7620"/>
                        </a:lnTo>
                        <a:cubicBezTo>
                          <a:pt x="828" y="7595"/>
                          <a:pt x="728" y="7519"/>
                          <a:pt x="628" y="7469"/>
                        </a:cubicBezTo>
                        <a:lnTo>
                          <a:pt x="1" y="7219"/>
                        </a:lnTo>
                        <a:lnTo>
                          <a:pt x="1" y="7219"/>
                        </a:lnTo>
                        <a:lnTo>
                          <a:pt x="602" y="7545"/>
                        </a:lnTo>
                        <a:cubicBezTo>
                          <a:pt x="703" y="7595"/>
                          <a:pt x="778" y="7670"/>
                          <a:pt x="903" y="7720"/>
                        </a:cubicBezTo>
                        <a:lnTo>
                          <a:pt x="1204" y="7845"/>
                        </a:lnTo>
                        <a:cubicBezTo>
                          <a:pt x="1430" y="7920"/>
                          <a:pt x="1630" y="8046"/>
                          <a:pt x="1856" y="8096"/>
                        </a:cubicBezTo>
                        <a:lnTo>
                          <a:pt x="2532" y="8271"/>
                        </a:lnTo>
                        <a:cubicBezTo>
                          <a:pt x="2758" y="8347"/>
                          <a:pt x="2983" y="8397"/>
                          <a:pt x="3184" y="8447"/>
                        </a:cubicBezTo>
                        <a:lnTo>
                          <a:pt x="3535" y="8522"/>
                        </a:lnTo>
                        <a:lnTo>
                          <a:pt x="3886" y="8572"/>
                        </a:lnTo>
                        <a:lnTo>
                          <a:pt x="5415" y="8572"/>
                        </a:lnTo>
                        <a:lnTo>
                          <a:pt x="5440" y="8422"/>
                        </a:lnTo>
                        <a:cubicBezTo>
                          <a:pt x="5765" y="7043"/>
                          <a:pt x="6091" y="5640"/>
                          <a:pt x="6392" y="4236"/>
                        </a:cubicBezTo>
                        <a:cubicBezTo>
                          <a:pt x="6542" y="3534"/>
                          <a:pt x="6668" y="2833"/>
                          <a:pt x="6793" y="2131"/>
                        </a:cubicBezTo>
                        <a:cubicBezTo>
                          <a:pt x="6868" y="1780"/>
                          <a:pt x="6943" y="1404"/>
                          <a:pt x="6993" y="1053"/>
                        </a:cubicBezTo>
                        <a:cubicBezTo>
                          <a:pt x="7069" y="702"/>
                          <a:pt x="7119" y="351"/>
                          <a:pt x="7169" y="1"/>
                        </a:cubicBezTo>
                        <a:close/>
                      </a:path>
                    </a:pathLst>
                  </a:custGeom>
                  <a:solidFill>
                    <a:srgbClr val="D6D4D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05" name="Google Shape;1205;p30"/>
                  <p:cNvSpPr/>
                  <p:nvPr/>
                </p:nvSpPr>
                <p:spPr>
                  <a:xfrm>
                    <a:off x="9665115" y="2908349"/>
                    <a:ext cx="17120" cy="44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9" h="1315" extrusionOk="0">
                        <a:moveTo>
                          <a:pt x="1" y="0"/>
                        </a:moveTo>
                        <a:cubicBezTo>
                          <a:pt x="1" y="0"/>
                          <a:pt x="277" y="176"/>
                          <a:pt x="703" y="426"/>
                        </a:cubicBezTo>
                        <a:cubicBezTo>
                          <a:pt x="828" y="476"/>
                          <a:pt x="928" y="551"/>
                          <a:pt x="1053" y="627"/>
                        </a:cubicBezTo>
                        <a:cubicBezTo>
                          <a:pt x="1204" y="677"/>
                          <a:pt x="1329" y="727"/>
                          <a:pt x="1480" y="777"/>
                        </a:cubicBezTo>
                        <a:cubicBezTo>
                          <a:pt x="1630" y="827"/>
                          <a:pt x="1780" y="877"/>
                          <a:pt x="1931" y="927"/>
                        </a:cubicBezTo>
                        <a:cubicBezTo>
                          <a:pt x="2081" y="978"/>
                          <a:pt x="2256" y="1053"/>
                          <a:pt x="2407" y="1078"/>
                        </a:cubicBezTo>
                        <a:cubicBezTo>
                          <a:pt x="2733" y="1128"/>
                          <a:pt x="3059" y="1203"/>
                          <a:pt x="3359" y="1253"/>
                        </a:cubicBezTo>
                        <a:cubicBezTo>
                          <a:pt x="3685" y="1303"/>
                          <a:pt x="3961" y="1303"/>
                          <a:pt x="4211" y="1303"/>
                        </a:cubicBezTo>
                        <a:cubicBezTo>
                          <a:pt x="4370" y="1312"/>
                          <a:pt x="4515" y="1315"/>
                          <a:pt x="4637" y="1315"/>
                        </a:cubicBezTo>
                        <a:cubicBezTo>
                          <a:pt x="4883" y="1315"/>
                          <a:pt x="5038" y="1303"/>
                          <a:pt x="5038" y="1303"/>
                        </a:cubicBezTo>
                        <a:cubicBezTo>
                          <a:pt x="5038" y="1303"/>
                          <a:pt x="4713" y="1203"/>
                          <a:pt x="4236" y="1103"/>
                        </a:cubicBezTo>
                        <a:cubicBezTo>
                          <a:pt x="4111" y="1053"/>
                          <a:pt x="3986" y="1028"/>
                          <a:pt x="3835" y="1003"/>
                        </a:cubicBezTo>
                        <a:cubicBezTo>
                          <a:pt x="3710" y="978"/>
                          <a:pt x="3560" y="953"/>
                          <a:pt x="3409" y="902"/>
                        </a:cubicBezTo>
                        <a:cubicBezTo>
                          <a:pt x="3134" y="827"/>
                          <a:pt x="2808" y="777"/>
                          <a:pt x="2507" y="702"/>
                        </a:cubicBezTo>
                        <a:cubicBezTo>
                          <a:pt x="2332" y="677"/>
                          <a:pt x="2181" y="627"/>
                          <a:pt x="2031" y="577"/>
                        </a:cubicBezTo>
                        <a:cubicBezTo>
                          <a:pt x="1881" y="526"/>
                          <a:pt x="1730" y="501"/>
                          <a:pt x="1580" y="451"/>
                        </a:cubicBezTo>
                        <a:cubicBezTo>
                          <a:pt x="1454" y="426"/>
                          <a:pt x="1304" y="376"/>
                          <a:pt x="1154" y="351"/>
                        </a:cubicBezTo>
                        <a:cubicBezTo>
                          <a:pt x="1028" y="301"/>
                          <a:pt x="903" y="251"/>
                          <a:pt x="803" y="226"/>
                        </a:cubicBezTo>
                        <a:cubicBezTo>
                          <a:pt x="327" y="75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D6D4D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06" name="Google Shape;1206;p30"/>
                  <p:cNvSpPr/>
                  <p:nvPr/>
                </p:nvSpPr>
                <p:spPr>
                  <a:xfrm>
                    <a:off x="9692462" y="2866282"/>
                    <a:ext cx="39000" cy="288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79" h="8489" extrusionOk="0">
                        <a:moveTo>
                          <a:pt x="3817" y="0"/>
                        </a:moveTo>
                        <a:cubicBezTo>
                          <a:pt x="2575" y="0"/>
                          <a:pt x="1068" y="226"/>
                          <a:pt x="602" y="1249"/>
                        </a:cubicBezTo>
                        <a:cubicBezTo>
                          <a:pt x="0" y="2452"/>
                          <a:pt x="1754" y="4257"/>
                          <a:pt x="2581" y="4959"/>
                        </a:cubicBezTo>
                        <a:cubicBezTo>
                          <a:pt x="3434" y="4457"/>
                          <a:pt x="4361" y="3881"/>
                          <a:pt x="5313" y="3580"/>
                        </a:cubicBezTo>
                        <a:cubicBezTo>
                          <a:pt x="5539" y="5159"/>
                          <a:pt x="5439" y="6938"/>
                          <a:pt x="5739" y="8467"/>
                        </a:cubicBezTo>
                        <a:cubicBezTo>
                          <a:pt x="5965" y="8483"/>
                          <a:pt x="6195" y="8489"/>
                          <a:pt x="6429" y="8489"/>
                        </a:cubicBezTo>
                        <a:cubicBezTo>
                          <a:pt x="6948" y="8489"/>
                          <a:pt x="7484" y="8460"/>
                          <a:pt x="8020" y="8442"/>
                        </a:cubicBezTo>
                        <a:cubicBezTo>
                          <a:pt x="8321" y="7014"/>
                          <a:pt x="7795" y="5084"/>
                          <a:pt x="7544" y="3655"/>
                        </a:cubicBezTo>
                        <a:lnTo>
                          <a:pt x="7544" y="3655"/>
                        </a:lnTo>
                        <a:cubicBezTo>
                          <a:pt x="8597" y="4006"/>
                          <a:pt x="9524" y="4357"/>
                          <a:pt x="10476" y="4883"/>
                        </a:cubicBezTo>
                        <a:cubicBezTo>
                          <a:pt x="11479" y="2227"/>
                          <a:pt x="9399" y="573"/>
                          <a:pt x="7018" y="21"/>
                        </a:cubicBezTo>
                        <a:lnTo>
                          <a:pt x="5088" y="71"/>
                        </a:lnTo>
                        <a:cubicBezTo>
                          <a:pt x="4760" y="36"/>
                          <a:pt x="4310" y="0"/>
                          <a:pt x="381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07" name="Google Shape;1207;p30"/>
                  <p:cNvSpPr/>
                  <p:nvPr/>
                </p:nvSpPr>
                <p:spPr>
                  <a:xfrm>
                    <a:off x="9661625" y="2870782"/>
                    <a:ext cx="44280" cy="98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33" h="28951" extrusionOk="0">
                        <a:moveTo>
                          <a:pt x="7268" y="0"/>
                        </a:moveTo>
                        <a:lnTo>
                          <a:pt x="3634" y="426"/>
                        </a:lnTo>
                        <a:cubicBezTo>
                          <a:pt x="4336" y="928"/>
                          <a:pt x="5364" y="1279"/>
                          <a:pt x="6065" y="1805"/>
                        </a:cubicBezTo>
                        <a:cubicBezTo>
                          <a:pt x="7569" y="3008"/>
                          <a:pt x="8647" y="4762"/>
                          <a:pt x="9299" y="6567"/>
                        </a:cubicBezTo>
                        <a:cubicBezTo>
                          <a:pt x="10326" y="9574"/>
                          <a:pt x="10151" y="13660"/>
                          <a:pt x="9374" y="16717"/>
                        </a:cubicBezTo>
                        <a:cubicBezTo>
                          <a:pt x="8647" y="19800"/>
                          <a:pt x="7519" y="22457"/>
                          <a:pt x="5088" y="24637"/>
                        </a:cubicBezTo>
                        <a:cubicBezTo>
                          <a:pt x="3509" y="26016"/>
                          <a:pt x="1805" y="27219"/>
                          <a:pt x="0" y="28171"/>
                        </a:cubicBezTo>
                        <a:cubicBezTo>
                          <a:pt x="852" y="28572"/>
                          <a:pt x="2005" y="28898"/>
                          <a:pt x="2933" y="28948"/>
                        </a:cubicBezTo>
                        <a:cubicBezTo>
                          <a:pt x="2962" y="28949"/>
                          <a:pt x="2991" y="28950"/>
                          <a:pt x="3021" y="28950"/>
                        </a:cubicBezTo>
                        <a:cubicBezTo>
                          <a:pt x="4043" y="28950"/>
                          <a:pt x="5461" y="28130"/>
                          <a:pt x="6216" y="27569"/>
                        </a:cubicBezTo>
                        <a:cubicBezTo>
                          <a:pt x="8146" y="26141"/>
                          <a:pt x="9374" y="24387"/>
                          <a:pt x="10627" y="22432"/>
                        </a:cubicBezTo>
                        <a:cubicBezTo>
                          <a:pt x="12456" y="19625"/>
                          <a:pt x="13033" y="15865"/>
                          <a:pt x="12958" y="12582"/>
                        </a:cubicBezTo>
                        <a:cubicBezTo>
                          <a:pt x="12832" y="9299"/>
                          <a:pt x="12607" y="6617"/>
                          <a:pt x="11103" y="3635"/>
                        </a:cubicBezTo>
                        <a:cubicBezTo>
                          <a:pt x="10226" y="1930"/>
                          <a:pt x="8622" y="677"/>
                          <a:pt x="7268" y="0"/>
                        </a:cubicBezTo>
                        <a:close/>
                      </a:path>
                    </a:pathLst>
                  </a:custGeom>
                  <a:solidFill>
                    <a:srgbClr val="D3222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08" name="Google Shape;1208;p30"/>
                  <p:cNvSpPr/>
                  <p:nvPr/>
                </p:nvSpPr>
                <p:spPr>
                  <a:xfrm>
                    <a:off x="9671080" y="2908264"/>
                    <a:ext cx="29806" cy="590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73" h="17394" extrusionOk="0">
                        <a:moveTo>
                          <a:pt x="8722" y="0"/>
                        </a:moveTo>
                        <a:cubicBezTo>
                          <a:pt x="8722" y="0"/>
                          <a:pt x="8697" y="326"/>
                          <a:pt x="8672" y="877"/>
                        </a:cubicBezTo>
                        <a:cubicBezTo>
                          <a:pt x="8647" y="1153"/>
                          <a:pt x="8647" y="1504"/>
                          <a:pt x="8622" y="1905"/>
                        </a:cubicBezTo>
                        <a:cubicBezTo>
                          <a:pt x="8572" y="2281"/>
                          <a:pt x="8572" y="2732"/>
                          <a:pt x="8522" y="3208"/>
                        </a:cubicBezTo>
                        <a:cubicBezTo>
                          <a:pt x="8446" y="3684"/>
                          <a:pt x="8446" y="4211"/>
                          <a:pt x="8346" y="4762"/>
                        </a:cubicBezTo>
                        <a:cubicBezTo>
                          <a:pt x="8271" y="5313"/>
                          <a:pt x="8171" y="5890"/>
                          <a:pt x="8045" y="6466"/>
                        </a:cubicBezTo>
                        <a:cubicBezTo>
                          <a:pt x="7970" y="6767"/>
                          <a:pt x="7945" y="7068"/>
                          <a:pt x="7845" y="7343"/>
                        </a:cubicBezTo>
                        <a:cubicBezTo>
                          <a:pt x="7770" y="7644"/>
                          <a:pt x="7669" y="7945"/>
                          <a:pt x="7594" y="8246"/>
                        </a:cubicBezTo>
                        <a:cubicBezTo>
                          <a:pt x="7519" y="8572"/>
                          <a:pt x="7394" y="8847"/>
                          <a:pt x="7268" y="9148"/>
                        </a:cubicBezTo>
                        <a:cubicBezTo>
                          <a:pt x="7143" y="9424"/>
                          <a:pt x="7068" y="9724"/>
                          <a:pt x="6918" y="10025"/>
                        </a:cubicBezTo>
                        <a:cubicBezTo>
                          <a:pt x="6767" y="10301"/>
                          <a:pt x="6617" y="10577"/>
                          <a:pt x="6466" y="10877"/>
                        </a:cubicBezTo>
                        <a:lnTo>
                          <a:pt x="6366" y="11078"/>
                        </a:lnTo>
                        <a:cubicBezTo>
                          <a:pt x="6341" y="11128"/>
                          <a:pt x="6266" y="11203"/>
                          <a:pt x="6241" y="11278"/>
                        </a:cubicBezTo>
                        <a:lnTo>
                          <a:pt x="5965" y="11679"/>
                        </a:lnTo>
                        <a:cubicBezTo>
                          <a:pt x="5815" y="11930"/>
                          <a:pt x="5614" y="12181"/>
                          <a:pt x="5439" y="12431"/>
                        </a:cubicBezTo>
                        <a:cubicBezTo>
                          <a:pt x="5238" y="12682"/>
                          <a:pt x="5088" y="12932"/>
                          <a:pt x="4887" y="13158"/>
                        </a:cubicBezTo>
                        <a:cubicBezTo>
                          <a:pt x="4687" y="13384"/>
                          <a:pt x="4486" y="13609"/>
                          <a:pt x="4311" y="13835"/>
                        </a:cubicBezTo>
                        <a:cubicBezTo>
                          <a:pt x="4111" y="14035"/>
                          <a:pt x="3910" y="14236"/>
                          <a:pt x="3735" y="14436"/>
                        </a:cubicBezTo>
                        <a:cubicBezTo>
                          <a:pt x="3534" y="14662"/>
                          <a:pt x="3334" y="14837"/>
                          <a:pt x="3158" y="15013"/>
                        </a:cubicBezTo>
                        <a:cubicBezTo>
                          <a:pt x="2958" y="15188"/>
                          <a:pt x="2782" y="15364"/>
                          <a:pt x="2607" y="15514"/>
                        </a:cubicBezTo>
                        <a:cubicBezTo>
                          <a:pt x="2231" y="15815"/>
                          <a:pt x="1905" y="16115"/>
                          <a:pt x="1579" y="16341"/>
                        </a:cubicBezTo>
                        <a:cubicBezTo>
                          <a:pt x="1253" y="16567"/>
                          <a:pt x="1003" y="16792"/>
                          <a:pt x="752" y="16917"/>
                        </a:cubicBezTo>
                        <a:cubicBezTo>
                          <a:pt x="276" y="17218"/>
                          <a:pt x="0" y="17394"/>
                          <a:pt x="0" y="17394"/>
                        </a:cubicBezTo>
                        <a:cubicBezTo>
                          <a:pt x="0" y="17394"/>
                          <a:pt x="276" y="17243"/>
                          <a:pt x="777" y="16993"/>
                        </a:cubicBezTo>
                        <a:cubicBezTo>
                          <a:pt x="1028" y="16867"/>
                          <a:pt x="1304" y="16667"/>
                          <a:pt x="1654" y="16441"/>
                        </a:cubicBezTo>
                        <a:cubicBezTo>
                          <a:pt x="2005" y="16266"/>
                          <a:pt x="2331" y="15965"/>
                          <a:pt x="2732" y="15689"/>
                        </a:cubicBezTo>
                        <a:cubicBezTo>
                          <a:pt x="2933" y="15539"/>
                          <a:pt x="3108" y="15364"/>
                          <a:pt x="3309" y="15188"/>
                        </a:cubicBezTo>
                        <a:cubicBezTo>
                          <a:pt x="3509" y="15013"/>
                          <a:pt x="3735" y="14837"/>
                          <a:pt x="3910" y="14637"/>
                        </a:cubicBezTo>
                        <a:cubicBezTo>
                          <a:pt x="4111" y="14461"/>
                          <a:pt x="4336" y="14261"/>
                          <a:pt x="4537" y="14035"/>
                        </a:cubicBezTo>
                        <a:cubicBezTo>
                          <a:pt x="4737" y="13835"/>
                          <a:pt x="4938" y="13609"/>
                          <a:pt x="5138" y="13359"/>
                        </a:cubicBezTo>
                        <a:cubicBezTo>
                          <a:pt x="5339" y="13133"/>
                          <a:pt x="5514" y="12882"/>
                          <a:pt x="5715" y="12632"/>
                        </a:cubicBezTo>
                        <a:cubicBezTo>
                          <a:pt x="5915" y="12406"/>
                          <a:pt x="6091" y="12156"/>
                          <a:pt x="6266" y="11880"/>
                        </a:cubicBezTo>
                        <a:lnTo>
                          <a:pt x="6542" y="11479"/>
                        </a:lnTo>
                        <a:cubicBezTo>
                          <a:pt x="6592" y="11404"/>
                          <a:pt x="6617" y="11353"/>
                          <a:pt x="6667" y="11253"/>
                        </a:cubicBezTo>
                        <a:lnTo>
                          <a:pt x="6792" y="11053"/>
                        </a:lnTo>
                        <a:cubicBezTo>
                          <a:pt x="6943" y="10752"/>
                          <a:pt x="7093" y="10476"/>
                          <a:pt x="7243" y="10201"/>
                        </a:cubicBezTo>
                        <a:cubicBezTo>
                          <a:pt x="7394" y="9900"/>
                          <a:pt x="7494" y="9574"/>
                          <a:pt x="7619" y="9273"/>
                        </a:cubicBezTo>
                        <a:cubicBezTo>
                          <a:pt x="7745" y="8973"/>
                          <a:pt x="7870" y="8672"/>
                          <a:pt x="7945" y="8371"/>
                        </a:cubicBezTo>
                        <a:cubicBezTo>
                          <a:pt x="8020" y="8045"/>
                          <a:pt x="8096" y="7744"/>
                          <a:pt x="8196" y="7444"/>
                        </a:cubicBezTo>
                        <a:cubicBezTo>
                          <a:pt x="8271" y="7143"/>
                          <a:pt x="8321" y="6817"/>
                          <a:pt x="8371" y="6516"/>
                        </a:cubicBezTo>
                        <a:cubicBezTo>
                          <a:pt x="8497" y="5940"/>
                          <a:pt x="8547" y="5338"/>
                          <a:pt x="8622" y="4787"/>
                        </a:cubicBezTo>
                        <a:cubicBezTo>
                          <a:pt x="8697" y="4236"/>
                          <a:pt x="8697" y="3709"/>
                          <a:pt x="8722" y="3233"/>
                        </a:cubicBezTo>
                        <a:cubicBezTo>
                          <a:pt x="8772" y="2732"/>
                          <a:pt x="8747" y="2281"/>
                          <a:pt x="8747" y="1905"/>
                        </a:cubicBezTo>
                        <a:cubicBezTo>
                          <a:pt x="8772" y="1504"/>
                          <a:pt x="8747" y="1153"/>
                          <a:pt x="8747" y="877"/>
                        </a:cubicBezTo>
                        <a:cubicBezTo>
                          <a:pt x="8722" y="326"/>
                          <a:pt x="8722" y="0"/>
                          <a:pt x="8722" y="0"/>
                        </a:cubicBezTo>
                        <a:close/>
                      </a:path>
                    </a:pathLst>
                  </a:custGeom>
                  <a:solidFill>
                    <a:srgbClr val="9F1F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09" name="Google Shape;1209;p30"/>
                  <p:cNvSpPr/>
                  <p:nvPr/>
                </p:nvSpPr>
                <p:spPr>
                  <a:xfrm>
                    <a:off x="9699786" y="2903237"/>
                    <a:ext cx="1706" cy="5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" h="151" extrusionOk="0">
                        <a:moveTo>
                          <a:pt x="276" y="0"/>
                        </a:moveTo>
                        <a:cubicBezTo>
                          <a:pt x="201" y="0"/>
                          <a:pt x="76" y="0"/>
                          <a:pt x="25" y="76"/>
                        </a:cubicBezTo>
                        <a:cubicBezTo>
                          <a:pt x="0" y="151"/>
                          <a:pt x="151" y="151"/>
                          <a:pt x="176" y="151"/>
                        </a:cubicBezTo>
                        <a:lnTo>
                          <a:pt x="226" y="151"/>
                        </a:lnTo>
                        <a:cubicBezTo>
                          <a:pt x="301" y="151"/>
                          <a:pt x="426" y="151"/>
                          <a:pt x="452" y="76"/>
                        </a:cubicBezTo>
                        <a:cubicBezTo>
                          <a:pt x="502" y="0"/>
                          <a:pt x="351" y="0"/>
                          <a:pt x="301" y="0"/>
                        </a:cubicBezTo>
                        <a:close/>
                      </a:path>
                    </a:pathLst>
                  </a:custGeom>
                  <a:solidFill>
                    <a:srgbClr val="9F1F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10" name="Google Shape;1210;p30"/>
                  <p:cNvSpPr/>
                  <p:nvPr/>
                </p:nvSpPr>
                <p:spPr>
                  <a:xfrm>
                    <a:off x="9683261" y="2872910"/>
                    <a:ext cx="17375" cy="260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14" h="7671" extrusionOk="0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0" y="1"/>
                          <a:pt x="126" y="76"/>
                          <a:pt x="326" y="227"/>
                        </a:cubicBezTo>
                        <a:cubicBezTo>
                          <a:pt x="426" y="302"/>
                          <a:pt x="552" y="402"/>
                          <a:pt x="702" y="502"/>
                        </a:cubicBezTo>
                        <a:cubicBezTo>
                          <a:pt x="827" y="628"/>
                          <a:pt x="1003" y="753"/>
                          <a:pt x="1153" y="903"/>
                        </a:cubicBezTo>
                        <a:cubicBezTo>
                          <a:pt x="1329" y="1054"/>
                          <a:pt x="1479" y="1229"/>
                          <a:pt x="1654" y="1405"/>
                        </a:cubicBezTo>
                        <a:cubicBezTo>
                          <a:pt x="1830" y="1580"/>
                          <a:pt x="2005" y="1780"/>
                          <a:pt x="2181" y="1981"/>
                        </a:cubicBezTo>
                        <a:cubicBezTo>
                          <a:pt x="2356" y="2181"/>
                          <a:pt x="2532" y="2407"/>
                          <a:pt x="2682" y="2633"/>
                        </a:cubicBezTo>
                        <a:cubicBezTo>
                          <a:pt x="2857" y="2858"/>
                          <a:pt x="3033" y="3134"/>
                          <a:pt x="3183" y="3359"/>
                        </a:cubicBezTo>
                        <a:cubicBezTo>
                          <a:pt x="3334" y="3610"/>
                          <a:pt x="3484" y="3861"/>
                          <a:pt x="3609" y="4111"/>
                        </a:cubicBezTo>
                        <a:cubicBezTo>
                          <a:pt x="3659" y="4237"/>
                          <a:pt x="3735" y="4362"/>
                          <a:pt x="3785" y="4487"/>
                        </a:cubicBezTo>
                        <a:cubicBezTo>
                          <a:pt x="3860" y="4613"/>
                          <a:pt x="3910" y="4738"/>
                          <a:pt x="3960" y="4863"/>
                        </a:cubicBezTo>
                        <a:cubicBezTo>
                          <a:pt x="4085" y="5114"/>
                          <a:pt x="4186" y="5364"/>
                          <a:pt x="4286" y="5590"/>
                        </a:cubicBezTo>
                        <a:cubicBezTo>
                          <a:pt x="4386" y="5816"/>
                          <a:pt x="4461" y="6041"/>
                          <a:pt x="4537" y="6242"/>
                        </a:cubicBezTo>
                        <a:cubicBezTo>
                          <a:pt x="4612" y="6467"/>
                          <a:pt x="4662" y="6643"/>
                          <a:pt x="4737" y="6818"/>
                        </a:cubicBezTo>
                        <a:cubicBezTo>
                          <a:pt x="4787" y="6994"/>
                          <a:pt x="4913" y="7144"/>
                          <a:pt x="4938" y="7269"/>
                        </a:cubicBezTo>
                        <a:cubicBezTo>
                          <a:pt x="5013" y="7520"/>
                          <a:pt x="5113" y="7670"/>
                          <a:pt x="5113" y="7670"/>
                        </a:cubicBezTo>
                        <a:lnTo>
                          <a:pt x="5113" y="7545"/>
                        </a:lnTo>
                        <a:cubicBezTo>
                          <a:pt x="5113" y="7495"/>
                          <a:pt x="5038" y="7395"/>
                          <a:pt x="5013" y="7244"/>
                        </a:cubicBezTo>
                        <a:cubicBezTo>
                          <a:pt x="4988" y="6994"/>
                          <a:pt x="4887" y="6618"/>
                          <a:pt x="4787" y="6192"/>
                        </a:cubicBezTo>
                        <a:cubicBezTo>
                          <a:pt x="4737" y="5966"/>
                          <a:pt x="4662" y="5740"/>
                          <a:pt x="4562" y="5490"/>
                        </a:cubicBezTo>
                        <a:cubicBezTo>
                          <a:pt x="4486" y="5264"/>
                          <a:pt x="4386" y="4988"/>
                          <a:pt x="4286" y="4738"/>
                        </a:cubicBezTo>
                        <a:cubicBezTo>
                          <a:pt x="4186" y="4487"/>
                          <a:pt x="4060" y="4212"/>
                          <a:pt x="3935" y="3936"/>
                        </a:cubicBezTo>
                        <a:cubicBezTo>
                          <a:pt x="3810" y="3685"/>
                          <a:pt x="3659" y="3410"/>
                          <a:pt x="3509" y="3159"/>
                        </a:cubicBezTo>
                        <a:cubicBezTo>
                          <a:pt x="3334" y="2883"/>
                          <a:pt x="3183" y="2658"/>
                          <a:pt x="2983" y="2432"/>
                        </a:cubicBezTo>
                        <a:cubicBezTo>
                          <a:pt x="2807" y="2181"/>
                          <a:pt x="2632" y="1956"/>
                          <a:pt x="2431" y="1755"/>
                        </a:cubicBezTo>
                        <a:cubicBezTo>
                          <a:pt x="2256" y="1555"/>
                          <a:pt x="2055" y="1354"/>
                          <a:pt x="1855" y="1179"/>
                        </a:cubicBezTo>
                        <a:cubicBezTo>
                          <a:pt x="1654" y="1029"/>
                          <a:pt x="1479" y="853"/>
                          <a:pt x="1278" y="728"/>
                        </a:cubicBezTo>
                        <a:cubicBezTo>
                          <a:pt x="1103" y="602"/>
                          <a:pt x="928" y="477"/>
                          <a:pt x="777" y="402"/>
                        </a:cubicBezTo>
                        <a:cubicBezTo>
                          <a:pt x="627" y="302"/>
                          <a:pt x="476" y="227"/>
                          <a:pt x="376" y="176"/>
                        </a:cubicBezTo>
                        <a:cubicBezTo>
                          <a:pt x="126" y="5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9F1F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11" name="Google Shape;1211;p30"/>
                  <p:cNvSpPr/>
                  <p:nvPr/>
                </p:nvSpPr>
                <p:spPr>
                  <a:xfrm>
                    <a:off x="9683941" y="2914293"/>
                    <a:ext cx="28169" cy="35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91" h="10335" extrusionOk="0">
                        <a:moveTo>
                          <a:pt x="3879" y="0"/>
                        </a:moveTo>
                        <a:cubicBezTo>
                          <a:pt x="1664" y="0"/>
                          <a:pt x="796" y="3104"/>
                          <a:pt x="527" y="4868"/>
                        </a:cubicBezTo>
                        <a:cubicBezTo>
                          <a:pt x="327" y="5945"/>
                          <a:pt x="402" y="7073"/>
                          <a:pt x="201" y="8201"/>
                        </a:cubicBezTo>
                        <a:lnTo>
                          <a:pt x="276" y="8126"/>
                        </a:lnTo>
                        <a:lnTo>
                          <a:pt x="276" y="8126"/>
                        </a:lnTo>
                        <a:cubicBezTo>
                          <a:pt x="201" y="8677"/>
                          <a:pt x="1" y="9379"/>
                          <a:pt x="301" y="9880"/>
                        </a:cubicBezTo>
                        <a:cubicBezTo>
                          <a:pt x="489" y="10209"/>
                          <a:pt x="702" y="10335"/>
                          <a:pt x="920" y="10335"/>
                        </a:cubicBezTo>
                        <a:cubicBezTo>
                          <a:pt x="1401" y="10335"/>
                          <a:pt x="1912" y="9725"/>
                          <a:pt x="2256" y="9329"/>
                        </a:cubicBezTo>
                        <a:cubicBezTo>
                          <a:pt x="2557" y="8978"/>
                          <a:pt x="2758" y="8903"/>
                          <a:pt x="3234" y="8903"/>
                        </a:cubicBezTo>
                        <a:cubicBezTo>
                          <a:pt x="3810" y="8903"/>
                          <a:pt x="3785" y="9153"/>
                          <a:pt x="4261" y="9404"/>
                        </a:cubicBezTo>
                        <a:cubicBezTo>
                          <a:pt x="4349" y="9451"/>
                          <a:pt x="4434" y="9471"/>
                          <a:pt x="4517" y="9471"/>
                        </a:cubicBezTo>
                        <a:cubicBezTo>
                          <a:pt x="4793" y="9471"/>
                          <a:pt x="5040" y="9242"/>
                          <a:pt x="5214" y="8953"/>
                        </a:cubicBezTo>
                        <a:cubicBezTo>
                          <a:pt x="5414" y="8627"/>
                          <a:pt x="5339" y="8251"/>
                          <a:pt x="5339" y="8026"/>
                        </a:cubicBezTo>
                        <a:lnTo>
                          <a:pt x="5339" y="7975"/>
                        </a:lnTo>
                        <a:cubicBezTo>
                          <a:pt x="6592" y="7850"/>
                          <a:pt x="6567" y="6472"/>
                          <a:pt x="6016" y="5895"/>
                        </a:cubicBezTo>
                        <a:cubicBezTo>
                          <a:pt x="7093" y="5194"/>
                          <a:pt x="6968" y="4191"/>
                          <a:pt x="6417" y="3264"/>
                        </a:cubicBezTo>
                        <a:lnTo>
                          <a:pt x="6417" y="3264"/>
                        </a:lnTo>
                        <a:cubicBezTo>
                          <a:pt x="6546" y="3316"/>
                          <a:pt x="6676" y="3340"/>
                          <a:pt x="6800" y="3340"/>
                        </a:cubicBezTo>
                        <a:cubicBezTo>
                          <a:pt x="7684" y="3340"/>
                          <a:pt x="8291" y="2101"/>
                          <a:pt x="6642" y="958"/>
                        </a:cubicBezTo>
                        <a:cubicBezTo>
                          <a:pt x="5890" y="457"/>
                          <a:pt x="4938" y="81"/>
                          <a:pt x="4036" y="6"/>
                        </a:cubicBezTo>
                        <a:cubicBezTo>
                          <a:pt x="3983" y="2"/>
                          <a:pt x="3930" y="0"/>
                          <a:pt x="3879" y="0"/>
                        </a:cubicBezTo>
                        <a:close/>
                      </a:path>
                    </a:pathLst>
                  </a:custGeom>
                  <a:solidFill>
                    <a:srgbClr val="FED6C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12" name="Google Shape;1212;p30"/>
                  <p:cNvSpPr/>
                  <p:nvPr/>
                </p:nvSpPr>
                <p:spPr>
                  <a:xfrm>
                    <a:off x="9693396" y="2937225"/>
                    <a:ext cx="8518" cy="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7" h="1630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1" y="0"/>
                          <a:pt x="151" y="151"/>
                          <a:pt x="402" y="301"/>
                        </a:cubicBezTo>
                        <a:cubicBezTo>
                          <a:pt x="677" y="452"/>
                          <a:pt x="1028" y="602"/>
                          <a:pt x="1379" y="752"/>
                        </a:cubicBezTo>
                        <a:cubicBezTo>
                          <a:pt x="1454" y="802"/>
                          <a:pt x="1530" y="827"/>
                          <a:pt x="1630" y="878"/>
                        </a:cubicBezTo>
                        <a:cubicBezTo>
                          <a:pt x="1705" y="928"/>
                          <a:pt x="1780" y="953"/>
                          <a:pt x="1855" y="1003"/>
                        </a:cubicBezTo>
                        <a:cubicBezTo>
                          <a:pt x="2006" y="1078"/>
                          <a:pt x="2131" y="1178"/>
                          <a:pt x="2231" y="1254"/>
                        </a:cubicBezTo>
                        <a:cubicBezTo>
                          <a:pt x="2281" y="1304"/>
                          <a:pt x="2332" y="1354"/>
                          <a:pt x="2357" y="1379"/>
                        </a:cubicBezTo>
                        <a:cubicBezTo>
                          <a:pt x="2382" y="1429"/>
                          <a:pt x="2432" y="1479"/>
                          <a:pt x="2432" y="1504"/>
                        </a:cubicBezTo>
                        <a:cubicBezTo>
                          <a:pt x="2482" y="1579"/>
                          <a:pt x="2507" y="1629"/>
                          <a:pt x="2507" y="1629"/>
                        </a:cubicBezTo>
                        <a:cubicBezTo>
                          <a:pt x="2507" y="1629"/>
                          <a:pt x="2507" y="1579"/>
                          <a:pt x="2507" y="1504"/>
                        </a:cubicBezTo>
                        <a:cubicBezTo>
                          <a:pt x="2507" y="1454"/>
                          <a:pt x="2507" y="1404"/>
                          <a:pt x="2482" y="1329"/>
                        </a:cubicBezTo>
                        <a:cubicBezTo>
                          <a:pt x="2482" y="1254"/>
                          <a:pt x="2432" y="1203"/>
                          <a:pt x="2407" y="1128"/>
                        </a:cubicBezTo>
                        <a:cubicBezTo>
                          <a:pt x="2332" y="978"/>
                          <a:pt x="2206" y="827"/>
                          <a:pt x="2056" y="727"/>
                        </a:cubicBezTo>
                        <a:cubicBezTo>
                          <a:pt x="1880" y="602"/>
                          <a:pt x="1705" y="502"/>
                          <a:pt x="1530" y="401"/>
                        </a:cubicBezTo>
                        <a:cubicBezTo>
                          <a:pt x="1154" y="251"/>
                          <a:pt x="778" y="151"/>
                          <a:pt x="502" y="101"/>
                        </a:cubicBezTo>
                        <a:cubicBezTo>
                          <a:pt x="201" y="5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13" name="Google Shape;1213;p30"/>
                  <p:cNvSpPr/>
                  <p:nvPr/>
                </p:nvSpPr>
                <p:spPr>
                  <a:xfrm>
                    <a:off x="9696720" y="2930798"/>
                    <a:ext cx="7920" cy="40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1" h="1190" extrusionOk="0">
                        <a:moveTo>
                          <a:pt x="193" y="1"/>
                        </a:moveTo>
                        <a:cubicBezTo>
                          <a:pt x="67" y="1"/>
                          <a:pt x="0" y="12"/>
                          <a:pt x="0" y="12"/>
                        </a:cubicBezTo>
                        <a:cubicBezTo>
                          <a:pt x="0" y="12"/>
                          <a:pt x="151" y="112"/>
                          <a:pt x="351" y="212"/>
                        </a:cubicBezTo>
                        <a:cubicBezTo>
                          <a:pt x="426" y="237"/>
                          <a:pt x="476" y="262"/>
                          <a:pt x="552" y="287"/>
                        </a:cubicBezTo>
                        <a:cubicBezTo>
                          <a:pt x="602" y="312"/>
                          <a:pt x="677" y="363"/>
                          <a:pt x="727" y="388"/>
                        </a:cubicBezTo>
                        <a:cubicBezTo>
                          <a:pt x="877" y="463"/>
                          <a:pt x="1003" y="538"/>
                          <a:pt x="1153" y="613"/>
                        </a:cubicBezTo>
                        <a:cubicBezTo>
                          <a:pt x="1228" y="638"/>
                          <a:pt x="1278" y="688"/>
                          <a:pt x="1354" y="713"/>
                        </a:cubicBezTo>
                        <a:cubicBezTo>
                          <a:pt x="1429" y="764"/>
                          <a:pt x="1504" y="789"/>
                          <a:pt x="1554" y="814"/>
                        </a:cubicBezTo>
                        <a:cubicBezTo>
                          <a:pt x="1629" y="864"/>
                          <a:pt x="1704" y="864"/>
                          <a:pt x="1755" y="914"/>
                        </a:cubicBezTo>
                        <a:cubicBezTo>
                          <a:pt x="1830" y="939"/>
                          <a:pt x="1880" y="989"/>
                          <a:pt x="1930" y="1014"/>
                        </a:cubicBezTo>
                        <a:cubicBezTo>
                          <a:pt x="2156" y="1140"/>
                          <a:pt x="2331" y="1190"/>
                          <a:pt x="2331" y="1190"/>
                        </a:cubicBezTo>
                        <a:cubicBezTo>
                          <a:pt x="2331" y="1190"/>
                          <a:pt x="2231" y="1039"/>
                          <a:pt x="2080" y="839"/>
                        </a:cubicBezTo>
                        <a:cubicBezTo>
                          <a:pt x="2005" y="739"/>
                          <a:pt x="1905" y="638"/>
                          <a:pt x="1755" y="538"/>
                        </a:cubicBezTo>
                        <a:cubicBezTo>
                          <a:pt x="1679" y="488"/>
                          <a:pt x="1629" y="438"/>
                          <a:pt x="1554" y="388"/>
                        </a:cubicBezTo>
                        <a:cubicBezTo>
                          <a:pt x="1479" y="363"/>
                          <a:pt x="1404" y="287"/>
                          <a:pt x="1328" y="262"/>
                        </a:cubicBezTo>
                        <a:cubicBezTo>
                          <a:pt x="1178" y="187"/>
                          <a:pt x="1003" y="137"/>
                          <a:pt x="852" y="87"/>
                        </a:cubicBezTo>
                        <a:cubicBezTo>
                          <a:pt x="702" y="12"/>
                          <a:pt x="552" y="12"/>
                          <a:pt x="426" y="12"/>
                        </a:cubicBezTo>
                        <a:cubicBezTo>
                          <a:pt x="334" y="3"/>
                          <a:pt x="256" y="1"/>
                          <a:pt x="193" y="1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14" name="Google Shape;1214;p30"/>
                  <p:cNvSpPr/>
                  <p:nvPr/>
                </p:nvSpPr>
                <p:spPr>
                  <a:xfrm>
                    <a:off x="9695357" y="2922025"/>
                    <a:ext cx="10818" cy="42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4" h="1240" extrusionOk="0">
                        <a:moveTo>
                          <a:pt x="952" y="1"/>
                        </a:moveTo>
                        <a:cubicBezTo>
                          <a:pt x="812" y="1"/>
                          <a:pt x="676" y="19"/>
                          <a:pt x="552" y="36"/>
                        </a:cubicBezTo>
                        <a:cubicBezTo>
                          <a:pt x="226" y="61"/>
                          <a:pt x="0" y="137"/>
                          <a:pt x="0" y="137"/>
                        </a:cubicBezTo>
                        <a:cubicBezTo>
                          <a:pt x="0" y="137"/>
                          <a:pt x="226" y="187"/>
                          <a:pt x="552" y="237"/>
                        </a:cubicBezTo>
                        <a:cubicBezTo>
                          <a:pt x="702" y="287"/>
                          <a:pt x="902" y="312"/>
                          <a:pt x="1103" y="337"/>
                        </a:cubicBezTo>
                        <a:cubicBezTo>
                          <a:pt x="1278" y="387"/>
                          <a:pt x="1504" y="412"/>
                          <a:pt x="1679" y="487"/>
                        </a:cubicBezTo>
                        <a:cubicBezTo>
                          <a:pt x="1780" y="487"/>
                          <a:pt x="1880" y="538"/>
                          <a:pt x="1980" y="563"/>
                        </a:cubicBezTo>
                        <a:cubicBezTo>
                          <a:pt x="2080" y="588"/>
                          <a:pt x="2156" y="638"/>
                          <a:pt x="2256" y="688"/>
                        </a:cubicBezTo>
                        <a:cubicBezTo>
                          <a:pt x="2331" y="738"/>
                          <a:pt x="2431" y="763"/>
                          <a:pt x="2506" y="813"/>
                        </a:cubicBezTo>
                        <a:cubicBezTo>
                          <a:pt x="2582" y="863"/>
                          <a:pt x="2657" y="888"/>
                          <a:pt x="2707" y="939"/>
                        </a:cubicBezTo>
                        <a:cubicBezTo>
                          <a:pt x="2782" y="964"/>
                          <a:pt x="2832" y="1014"/>
                          <a:pt x="2907" y="1064"/>
                        </a:cubicBezTo>
                        <a:cubicBezTo>
                          <a:pt x="2958" y="1089"/>
                          <a:pt x="3008" y="1139"/>
                          <a:pt x="3033" y="1164"/>
                        </a:cubicBezTo>
                        <a:cubicBezTo>
                          <a:pt x="3133" y="1214"/>
                          <a:pt x="3183" y="1239"/>
                          <a:pt x="3183" y="1239"/>
                        </a:cubicBezTo>
                        <a:cubicBezTo>
                          <a:pt x="3183" y="1239"/>
                          <a:pt x="3158" y="1189"/>
                          <a:pt x="3108" y="1114"/>
                        </a:cubicBezTo>
                        <a:cubicBezTo>
                          <a:pt x="3083" y="1064"/>
                          <a:pt x="3033" y="1014"/>
                          <a:pt x="3008" y="964"/>
                        </a:cubicBezTo>
                        <a:cubicBezTo>
                          <a:pt x="2958" y="913"/>
                          <a:pt x="2932" y="838"/>
                          <a:pt x="2857" y="788"/>
                        </a:cubicBezTo>
                        <a:cubicBezTo>
                          <a:pt x="2807" y="713"/>
                          <a:pt x="2732" y="638"/>
                          <a:pt x="2657" y="588"/>
                        </a:cubicBezTo>
                        <a:cubicBezTo>
                          <a:pt x="2607" y="512"/>
                          <a:pt x="2506" y="462"/>
                          <a:pt x="2406" y="387"/>
                        </a:cubicBezTo>
                        <a:cubicBezTo>
                          <a:pt x="2331" y="337"/>
                          <a:pt x="2231" y="262"/>
                          <a:pt x="2130" y="237"/>
                        </a:cubicBezTo>
                        <a:cubicBezTo>
                          <a:pt x="2005" y="187"/>
                          <a:pt x="1905" y="137"/>
                          <a:pt x="1805" y="111"/>
                        </a:cubicBezTo>
                        <a:cubicBezTo>
                          <a:pt x="1679" y="86"/>
                          <a:pt x="1579" y="61"/>
                          <a:pt x="1454" y="36"/>
                        </a:cubicBezTo>
                        <a:cubicBezTo>
                          <a:pt x="1354" y="11"/>
                          <a:pt x="1228" y="11"/>
                          <a:pt x="1128" y="11"/>
                        </a:cubicBezTo>
                        <a:cubicBezTo>
                          <a:pt x="1069" y="4"/>
                          <a:pt x="1011" y="1"/>
                          <a:pt x="952" y="1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15" name="Google Shape;1215;p30"/>
                  <p:cNvSpPr/>
                  <p:nvPr/>
                </p:nvSpPr>
                <p:spPr>
                  <a:xfrm>
                    <a:off x="9697825" y="2920187"/>
                    <a:ext cx="1539" cy="2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" h="603" extrusionOk="0">
                        <a:moveTo>
                          <a:pt x="26" y="1"/>
                        </a:moveTo>
                        <a:cubicBezTo>
                          <a:pt x="26" y="1"/>
                          <a:pt x="1" y="76"/>
                          <a:pt x="1" y="151"/>
                        </a:cubicBezTo>
                        <a:cubicBezTo>
                          <a:pt x="1" y="251"/>
                          <a:pt x="26" y="327"/>
                          <a:pt x="76" y="402"/>
                        </a:cubicBezTo>
                        <a:cubicBezTo>
                          <a:pt x="126" y="477"/>
                          <a:pt x="201" y="527"/>
                          <a:pt x="277" y="577"/>
                        </a:cubicBezTo>
                        <a:cubicBezTo>
                          <a:pt x="352" y="602"/>
                          <a:pt x="427" y="602"/>
                          <a:pt x="427" y="602"/>
                        </a:cubicBezTo>
                        <a:cubicBezTo>
                          <a:pt x="427" y="602"/>
                          <a:pt x="452" y="527"/>
                          <a:pt x="452" y="452"/>
                        </a:cubicBezTo>
                        <a:cubicBezTo>
                          <a:pt x="452" y="352"/>
                          <a:pt x="452" y="277"/>
                          <a:pt x="402" y="201"/>
                        </a:cubicBezTo>
                        <a:cubicBezTo>
                          <a:pt x="327" y="101"/>
                          <a:pt x="252" y="51"/>
                          <a:pt x="176" y="26"/>
                        </a:cubicBezTo>
                        <a:cubicBezTo>
                          <a:pt x="101" y="1"/>
                          <a:pt x="26" y="1"/>
                          <a:pt x="26" y="1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grpSp>
            <p:nvGrpSpPr>
              <p:cNvPr id="1216" name="Google Shape;1216;p30"/>
              <p:cNvGrpSpPr/>
              <p:nvPr/>
            </p:nvGrpSpPr>
            <p:grpSpPr>
              <a:xfrm>
                <a:off x="5865402" y="2713420"/>
                <a:ext cx="130961" cy="399900"/>
                <a:chOff x="9559454" y="2202169"/>
                <a:chExt cx="235076" cy="717825"/>
              </a:xfrm>
            </p:grpSpPr>
            <p:grpSp>
              <p:nvGrpSpPr>
                <p:cNvPr id="1217" name="Google Shape;1217;p30"/>
                <p:cNvGrpSpPr/>
                <p:nvPr/>
              </p:nvGrpSpPr>
              <p:grpSpPr>
                <a:xfrm>
                  <a:off x="9615297" y="2495099"/>
                  <a:ext cx="121205" cy="424895"/>
                  <a:chOff x="9274797" y="2495099"/>
                  <a:chExt cx="121205" cy="424895"/>
                </a:xfrm>
              </p:grpSpPr>
              <p:sp>
                <p:nvSpPr>
                  <p:cNvPr id="1218" name="Google Shape;1218;p30"/>
                  <p:cNvSpPr/>
                  <p:nvPr/>
                </p:nvSpPr>
                <p:spPr>
                  <a:xfrm>
                    <a:off x="9344818" y="2898583"/>
                    <a:ext cx="41460" cy="214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03" h="6302" extrusionOk="0">
                        <a:moveTo>
                          <a:pt x="351" y="0"/>
                        </a:moveTo>
                        <a:cubicBezTo>
                          <a:pt x="251" y="451"/>
                          <a:pt x="326" y="903"/>
                          <a:pt x="276" y="1379"/>
                        </a:cubicBezTo>
                        <a:cubicBezTo>
                          <a:pt x="251" y="1855"/>
                          <a:pt x="0" y="2431"/>
                          <a:pt x="276" y="2857"/>
                        </a:cubicBezTo>
                        <a:cubicBezTo>
                          <a:pt x="552" y="3334"/>
                          <a:pt x="1429" y="3409"/>
                          <a:pt x="1930" y="3609"/>
                        </a:cubicBezTo>
                        <a:cubicBezTo>
                          <a:pt x="2807" y="3985"/>
                          <a:pt x="3684" y="4411"/>
                          <a:pt x="4562" y="4762"/>
                        </a:cubicBezTo>
                        <a:cubicBezTo>
                          <a:pt x="6266" y="5464"/>
                          <a:pt x="7970" y="6191"/>
                          <a:pt x="9825" y="6291"/>
                        </a:cubicBezTo>
                        <a:cubicBezTo>
                          <a:pt x="9969" y="6296"/>
                          <a:pt x="10142" y="6302"/>
                          <a:pt x="10326" y="6302"/>
                        </a:cubicBezTo>
                        <a:cubicBezTo>
                          <a:pt x="11159" y="6302"/>
                          <a:pt x="12202" y="6175"/>
                          <a:pt x="11730" y="5188"/>
                        </a:cubicBezTo>
                        <a:cubicBezTo>
                          <a:pt x="11228" y="4211"/>
                          <a:pt x="9725" y="3584"/>
                          <a:pt x="8872" y="2933"/>
                        </a:cubicBezTo>
                        <a:cubicBezTo>
                          <a:pt x="7895" y="2281"/>
                          <a:pt x="6416" y="1479"/>
                          <a:pt x="5940" y="477"/>
                        </a:cubicBezTo>
                        <a:lnTo>
                          <a:pt x="35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grpSp>
                <p:nvGrpSpPr>
                  <p:cNvPr id="1219" name="Google Shape;1219;p30"/>
                  <p:cNvGrpSpPr/>
                  <p:nvPr/>
                </p:nvGrpSpPr>
                <p:grpSpPr>
                  <a:xfrm>
                    <a:off x="9274797" y="2495099"/>
                    <a:ext cx="121205" cy="422767"/>
                    <a:chOff x="9984972" y="2800874"/>
                    <a:chExt cx="121205" cy="422767"/>
                  </a:xfrm>
                </p:grpSpPr>
                <p:sp>
                  <p:nvSpPr>
                    <p:cNvPr id="1220" name="Google Shape;1220;p30"/>
                    <p:cNvSpPr/>
                    <p:nvPr/>
                  </p:nvSpPr>
                  <p:spPr>
                    <a:xfrm>
                      <a:off x="9984972" y="2882963"/>
                      <a:ext cx="29467" cy="1399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73" h="41203" extrusionOk="0">
                          <a:moveTo>
                            <a:pt x="3434" y="0"/>
                          </a:moveTo>
                          <a:lnTo>
                            <a:pt x="3434" y="0"/>
                          </a:lnTo>
                          <a:cubicBezTo>
                            <a:pt x="2707" y="1830"/>
                            <a:pt x="3760" y="28497"/>
                            <a:pt x="3108" y="29474"/>
                          </a:cubicBezTo>
                          <a:cubicBezTo>
                            <a:pt x="2732" y="29976"/>
                            <a:pt x="2031" y="30978"/>
                            <a:pt x="1605" y="31580"/>
                          </a:cubicBezTo>
                          <a:cubicBezTo>
                            <a:pt x="477" y="33083"/>
                            <a:pt x="1" y="35164"/>
                            <a:pt x="828" y="36993"/>
                          </a:cubicBezTo>
                          <a:cubicBezTo>
                            <a:pt x="1630" y="38773"/>
                            <a:pt x="3534" y="38697"/>
                            <a:pt x="4963" y="39700"/>
                          </a:cubicBezTo>
                          <a:cubicBezTo>
                            <a:pt x="5354" y="40032"/>
                            <a:pt x="5852" y="41203"/>
                            <a:pt x="6349" y="41203"/>
                          </a:cubicBezTo>
                          <a:cubicBezTo>
                            <a:pt x="6489" y="41203"/>
                            <a:pt x="6630" y="41110"/>
                            <a:pt x="6768" y="40878"/>
                          </a:cubicBezTo>
                          <a:cubicBezTo>
                            <a:pt x="7118" y="40377"/>
                            <a:pt x="6542" y="39148"/>
                            <a:pt x="6392" y="38597"/>
                          </a:cubicBezTo>
                          <a:cubicBezTo>
                            <a:pt x="6016" y="37169"/>
                            <a:pt x="5214" y="34587"/>
                            <a:pt x="5865" y="33158"/>
                          </a:cubicBezTo>
                          <a:lnTo>
                            <a:pt x="5865" y="33158"/>
                          </a:lnTo>
                          <a:cubicBezTo>
                            <a:pt x="6821" y="33429"/>
                            <a:pt x="7467" y="36422"/>
                            <a:pt x="8203" y="36422"/>
                          </a:cubicBezTo>
                          <a:cubicBezTo>
                            <a:pt x="8354" y="36422"/>
                            <a:pt x="8510" y="36295"/>
                            <a:pt x="8672" y="35991"/>
                          </a:cubicBezTo>
                          <a:cubicBezTo>
                            <a:pt x="8397" y="34286"/>
                            <a:pt x="8271" y="32156"/>
                            <a:pt x="7093" y="30803"/>
                          </a:cubicBezTo>
                          <a:cubicBezTo>
                            <a:pt x="6266" y="29850"/>
                            <a:pt x="6091" y="29725"/>
                            <a:pt x="5966" y="28422"/>
                          </a:cubicBezTo>
                          <a:cubicBezTo>
                            <a:pt x="5840" y="26893"/>
                            <a:pt x="5966" y="23985"/>
                            <a:pt x="5966" y="22457"/>
                          </a:cubicBezTo>
                          <a:cubicBezTo>
                            <a:pt x="5865" y="14086"/>
                            <a:pt x="6442" y="9399"/>
                            <a:pt x="6743" y="878"/>
                          </a:cubicBezTo>
                          <a:lnTo>
                            <a:pt x="3434" y="0"/>
                          </a:lnTo>
                          <a:close/>
                        </a:path>
                      </a:pathLst>
                    </a:custGeom>
                    <a:solidFill>
                      <a:srgbClr val="FED6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21" name="Google Shape;1221;p30"/>
                    <p:cNvSpPr/>
                    <p:nvPr/>
                  </p:nvSpPr>
                  <p:spPr>
                    <a:xfrm>
                      <a:off x="9995960" y="3003582"/>
                      <a:ext cx="7668" cy="162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57" h="4788" extrusionOk="0">
                          <a:moveTo>
                            <a:pt x="1" y="0"/>
                          </a:moveTo>
                          <a:cubicBezTo>
                            <a:pt x="1" y="0"/>
                            <a:pt x="76" y="351"/>
                            <a:pt x="226" y="802"/>
                          </a:cubicBezTo>
                          <a:cubicBezTo>
                            <a:pt x="402" y="1279"/>
                            <a:pt x="652" y="1880"/>
                            <a:pt x="928" y="2482"/>
                          </a:cubicBezTo>
                          <a:cubicBezTo>
                            <a:pt x="1204" y="3083"/>
                            <a:pt x="1530" y="3659"/>
                            <a:pt x="1780" y="4086"/>
                          </a:cubicBezTo>
                          <a:cubicBezTo>
                            <a:pt x="2056" y="4512"/>
                            <a:pt x="2256" y="4787"/>
                            <a:pt x="2256" y="4787"/>
                          </a:cubicBezTo>
                          <a:cubicBezTo>
                            <a:pt x="2256" y="4787"/>
                            <a:pt x="2181" y="4461"/>
                            <a:pt x="2006" y="3985"/>
                          </a:cubicBezTo>
                          <a:cubicBezTo>
                            <a:pt x="1855" y="3509"/>
                            <a:pt x="1605" y="2908"/>
                            <a:pt x="1329" y="2306"/>
                          </a:cubicBezTo>
                          <a:cubicBezTo>
                            <a:pt x="1053" y="1705"/>
                            <a:pt x="728" y="1128"/>
                            <a:pt x="452" y="702"/>
                          </a:cubicBezTo>
                          <a:cubicBezTo>
                            <a:pt x="201" y="276"/>
                            <a:pt x="1" y="0"/>
                            <a:pt x="1" y="0"/>
                          </a:cubicBezTo>
                          <a:close/>
                        </a:path>
                      </a:pathLst>
                    </a:custGeom>
                    <a:solidFill>
                      <a:srgbClr val="FA998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22" name="Google Shape;1222;p30"/>
                    <p:cNvSpPr/>
                    <p:nvPr/>
                  </p:nvSpPr>
                  <p:spPr>
                    <a:xfrm>
                      <a:off x="9992980" y="3005285"/>
                      <a:ext cx="2983" cy="93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8" h="2758" extrusionOk="0">
                          <a:moveTo>
                            <a:pt x="151" y="1"/>
                          </a:moveTo>
                          <a:cubicBezTo>
                            <a:pt x="151" y="1"/>
                            <a:pt x="76" y="176"/>
                            <a:pt x="26" y="452"/>
                          </a:cubicBezTo>
                          <a:cubicBezTo>
                            <a:pt x="1" y="602"/>
                            <a:pt x="1" y="752"/>
                            <a:pt x="26" y="928"/>
                          </a:cubicBezTo>
                          <a:cubicBezTo>
                            <a:pt x="26" y="1103"/>
                            <a:pt x="51" y="1304"/>
                            <a:pt x="101" y="1479"/>
                          </a:cubicBezTo>
                          <a:cubicBezTo>
                            <a:pt x="126" y="1580"/>
                            <a:pt x="151" y="1655"/>
                            <a:pt x="176" y="1755"/>
                          </a:cubicBezTo>
                          <a:cubicBezTo>
                            <a:pt x="201" y="1855"/>
                            <a:pt x="251" y="1930"/>
                            <a:pt x="276" y="2006"/>
                          </a:cubicBezTo>
                          <a:cubicBezTo>
                            <a:pt x="351" y="2181"/>
                            <a:pt x="452" y="2306"/>
                            <a:pt x="552" y="2432"/>
                          </a:cubicBezTo>
                          <a:cubicBezTo>
                            <a:pt x="627" y="2532"/>
                            <a:pt x="727" y="2607"/>
                            <a:pt x="777" y="2657"/>
                          </a:cubicBezTo>
                          <a:cubicBezTo>
                            <a:pt x="853" y="2707"/>
                            <a:pt x="878" y="2757"/>
                            <a:pt x="878" y="2757"/>
                          </a:cubicBezTo>
                          <a:cubicBezTo>
                            <a:pt x="878" y="2757"/>
                            <a:pt x="878" y="2707"/>
                            <a:pt x="853" y="2607"/>
                          </a:cubicBezTo>
                          <a:cubicBezTo>
                            <a:pt x="853" y="2532"/>
                            <a:pt x="803" y="2432"/>
                            <a:pt x="777" y="2306"/>
                          </a:cubicBezTo>
                          <a:cubicBezTo>
                            <a:pt x="752" y="2231"/>
                            <a:pt x="727" y="2156"/>
                            <a:pt x="702" y="2106"/>
                          </a:cubicBezTo>
                          <a:cubicBezTo>
                            <a:pt x="677" y="2031"/>
                            <a:pt x="677" y="1955"/>
                            <a:pt x="652" y="1880"/>
                          </a:cubicBezTo>
                          <a:cubicBezTo>
                            <a:pt x="602" y="1705"/>
                            <a:pt x="552" y="1554"/>
                            <a:pt x="527" y="1379"/>
                          </a:cubicBezTo>
                          <a:cubicBezTo>
                            <a:pt x="477" y="1204"/>
                            <a:pt x="427" y="1053"/>
                            <a:pt x="402" y="878"/>
                          </a:cubicBezTo>
                          <a:cubicBezTo>
                            <a:pt x="351" y="727"/>
                            <a:pt x="326" y="577"/>
                            <a:pt x="276" y="452"/>
                          </a:cubicBezTo>
                          <a:cubicBezTo>
                            <a:pt x="201" y="176"/>
                            <a:pt x="151" y="1"/>
                            <a:pt x="151" y="1"/>
                          </a:cubicBezTo>
                          <a:close/>
                        </a:path>
                      </a:pathLst>
                    </a:custGeom>
                    <a:solidFill>
                      <a:srgbClr val="FA998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23" name="Google Shape;1223;p30"/>
                    <p:cNvSpPr/>
                    <p:nvPr/>
                  </p:nvSpPr>
                  <p:spPr>
                    <a:xfrm>
                      <a:off x="9989146" y="3003582"/>
                      <a:ext cx="2219" cy="877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53" h="2582" extrusionOk="0">
                          <a:moveTo>
                            <a:pt x="226" y="0"/>
                          </a:moveTo>
                          <a:cubicBezTo>
                            <a:pt x="226" y="0"/>
                            <a:pt x="151" y="176"/>
                            <a:pt x="76" y="426"/>
                          </a:cubicBezTo>
                          <a:cubicBezTo>
                            <a:pt x="26" y="527"/>
                            <a:pt x="1" y="677"/>
                            <a:pt x="1" y="852"/>
                          </a:cubicBezTo>
                          <a:cubicBezTo>
                            <a:pt x="1" y="1003"/>
                            <a:pt x="1" y="1178"/>
                            <a:pt x="1" y="1379"/>
                          </a:cubicBezTo>
                          <a:cubicBezTo>
                            <a:pt x="51" y="1554"/>
                            <a:pt x="101" y="1705"/>
                            <a:pt x="151" y="1855"/>
                          </a:cubicBezTo>
                          <a:cubicBezTo>
                            <a:pt x="201" y="2030"/>
                            <a:pt x="276" y="2156"/>
                            <a:pt x="377" y="2256"/>
                          </a:cubicBezTo>
                          <a:cubicBezTo>
                            <a:pt x="527" y="2482"/>
                            <a:pt x="652" y="2582"/>
                            <a:pt x="652" y="2582"/>
                          </a:cubicBezTo>
                          <a:cubicBezTo>
                            <a:pt x="652" y="2582"/>
                            <a:pt x="652" y="2406"/>
                            <a:pt x="602" y="2156"/>
                          </a:cubicBezTo>
                          <a:cubicBezTo>
                            <a:pt x="602" y="2106"/>
                            <a:pt x="577" y="2030"/>
                            <a:pt x="552" y="1980"/>
                          </a:cubicBezTo>
                          <a:cubicBezTo>
                            <a:pt x="552" y="1905"/>
                            <a:pt x="552" y="1830"/>
                            <a:pt x="527" y="1755"/>
                          </a:cubicBezTo>
                          <a:cubicBezTo>
                            <a:pt x="527" y="1604"/>
                            <a:pt x="477" y="1454"/>
                            <a:pt x="452" y="1304"/>
                          </a:cubicBezTo>
                          <a:cubicBezTo>
                            <a:pt x="427" y="1153"/>
                            <a:pt x="427" y="1003"/>
                            <a:pt x="377" y="852"/>
                          </a:cubicBezTo>
                          <a:cubicBezTo>
                            <a:pt x="377" y="777"/>
                            <a:pt x="352" y="702"/>
                            <a:pt x="352" y="627"/>
                          </a:cubicBezTo>
                          <a:cubicBezTo>
                            <a:pt x="352" y="577"/>
                            <a:pt x="327" y="502"/>
                            <a:pt x="327" y="426"/>
                          </a:cubicBezTo>
                          <a:cubicBezTo>
                            <a:pt x="301" y="176"/>
                            <a:pt x="226" y="0"/>
                            <a:pt x="226" y="0"/>
                          </a:cubicBezTo>
                          <a:close/>
                        </a:path>
                      </a:pathLst>
                    </a:custGeom>
                    <a:solidFill>
                      <a:srgbClr val="FA998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24" name="Google Shape;1224;p30"/>
                    <p:cNvSpPr/>
                    <p:nvPr/>
                  </p:nvSpPr>
                  <p:spPr>
                    <a:xfrm>
                      <a:off x="9988123" y="2833046"/>
                      <a:ext cx="26997" cy="1522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46" h="44806" extrusionOk="0">
                          <a:moveTo>
                            <a:pt x="6918" y="1"/>
                          </a:moveTo>
                          <a:cubicBezTo>
                            <a:pt x="3259" y="3033"/>
                            <a:pt x="2833" y="5665"/>
                            <a:pt x="1881" y="10402"/>
                          </a:cubicBezTo>
                          <a:cubicBezTo>
                            <a:pt x="1129" y="14462"/>
                            <a:pt x="678" y="18221"/>
                            <a:pt x="477" y="22306"/>
                          </a:cubicBezTo>
                          <a:cubicBezTo>
                            <a:pt x="302" y="27294"/>
                            <a:pt x="1" y="32407"/>
                            <a:pt x="101" y="37419"/>
                          </a:cubicBezTo>
                          <a:cubicBezTo>
                            <a:pt x="101" y="38171"/>
                            <a:pt x="201" y="38823"/>
                            <a:pt x="377" y="39575"/>
                          </a:cubicBezTo>
                          <a:cubicBezTo>
                            <a:pt x="377" y="40251"/>
                            <a:pt x="377" y="41003"/>
                            <a:pt x="477" y="41580"/>
                          </a:cubicBezTo>
                          <a:cubicBezTo>
                            <a:pt x="577" y="42231"/>
                            <a:pt x="953" y="42407"/>
                            <a:pt x="1054" y="43184"/>
                          </a:cubicBezTo>
                          <a:cubicBezTo>
                            <a:pt x="1154" y="43635"/>
                            <a:pt x="1054" y="44211"/>
                            <a:pt x="1154" y="44788"/>
                          </a:cubicBezTo>
                          <a:cubicBezTo>
                            <a:pt x="1426" y="44800"/>
                            <a:pt x="1698" y="44806"/>
                            <a:pt x="1970" y="44806"/>
                          </a:cubicBezTo>
                          <a:cubicBezTo>
                            <a:pt x="3382" y="44806"/>
                            <a:pt x="4797" y="44655"/>
                            <a:pt x="6141" y="44487"/>
                          </a:cubicBezTo>
                          <a:cubicBezTo>
                            <a:pt x="6342" y="43635"/>
                            <a:pt x="6242" y="42708"/>
                            <a:pt x="6066" y="41855"/>
                          </a:cubicBezTo>
                          <a:cubicBezTo>
                            <a:pt x="7745" y="41179"/>
                            <a:pt x="6818" y="39876"/>
                            <a:pt x="6818" y="38647"/>
                          </a:cubicBezTo>
                          <a:cubicBezTo>
                            <a:pt x="6818" y="37319"/>
                            <a:pt x="6818" y="35891"/>
                            <a:pt x="6918" y="34587"/>
                          </a:cubicBezTo>
                          <a:cubicBezTo>
                            <a:pt x="7194" y="29575"/>
                            <a:pt x="7369" y="24562"/>
                            <a:pt x="7670" y="19449"/>
                          </a:cubicBezTo>
                          <a:cubicBezTo>
                            <a:pt x="7946" y="12858"/>
                            <a:pt x="6818" y="9324"/>
                            <a:pt x="7570" y="2707"/>
                          </a:cubicBezTo>
                          <a:lnTo>
                            <a:pt x="6918" y="1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25" name="Google Shape;1225;p30"/>
                    <p:cNvSpPr/>
                    <p:nvPr/>
                  </p:nvSpPr>
                  <p:spPr>
                    <a:xfrm>
                      <a:off x="9993320" y="2978027"/>
                      <a:ext cx="13797" cy="15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61" h="452" extrusionOk="0">
                          <a:moveTo>
                            <a:pt x="2006" y="0"/>
                          </a:moveTo>
                          <a:cubicBezTo>
                            <a:pt x="1755" y="26"/>
                            <a:pt x="1479" y="51"/>
                            <a:pt x="1254" y="76"/>
                          </a:cubicBezTo>
                          <a:cubicBezTo>
                            <a:pt x="1129" y="101"/>
                            <a:pt x="1003" y="101"/>
                            <a:pt x="903" y="126"/>
                          </a:cubicBezTo>
                          <a:cubicBezTo>
                            <a:pt x="803" y="151"/>
                            <a:pt x="703" y="176"/>
                            <a:pt x="602" y="201"/>
                          </a:cubicBezTo>
                          <a:cubicBezTo>
                            <a:pt x="226" y="326"/>
                            <a:pt x="1" y="427"/>
                            <a:pt x="1" y="427"/>
                          </a:cubicBezTo>
                          <a:cubicBezTo>
                            <a:pt x="1" y="427"/>
                            <a:pt x="251" y="452"/>
                            <a:pt x="652" y="452"/>
                          </a:cubicBezTo>
                          <a:cubicBezTo>
                            <a:pt x="728" y="452"/>
                            <a:pt x="853" y="452"/>
                            <a:pt x="953" y="427"/>
                          </a:cubicBezTo>
                          <a:cubicBezTo>
                            <a:pt x="1053" y="427"/>
                            <a:pt x="1179" y="452"/>
                            <a:pt x="1304" y="452"/>
                          </a:cubicBezTo>
                          <a:cubicBezTo>
                            <a:pt x="1530" y="452"/>
                            <a:pt x="1780" y="427"/>
                            <a:pt x="2031" y="427"/>
                          </a:cubicBezTo>
                          <a:cubicBezTo>
                            <a:pt x="2532" y="427"/>
                            <a:pt x="3033" y="401"/>
                            <a:pt x="3409" y="351"/>
                          </a:cubicBezTo>
                          <a:cubicBezTo>
                            <a:pt x="3810" y="301"/>
                            <a:pt x="4061" y="226"/>
                            <a:pt x="4061" y="226"/>
                          </a:cubicBezTo>
                          <a:cubicBezTo>
                            <a:pt x="4061" y="226"/>
                            <a:pt x="3810" y="151"/>
                            <a:pt x="3409" y="101"/>
                          </a:cubicBezTo>
                          <a:cubicBezTo>
                            <a:pt x="3033" y="51"/>
                            <a:pt x="2532" y="26"/>
                            <a:pt x="2006" y="0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26" name="Google Shape;1226;p30"/>
                    <p:cNvSpPr/>
                    <p:nvPr/>
                  </p:nvSpPr>
                  <p:spPr>
                    <a:xfrm>
                      <a:off x="9995451" y="2979815"/>
                      <a:ext cx="1451" cy="34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" h="1029" extrusionOk="0">
                          <a:moveTo>
                            <a:pt x="226" y="1"/>
                          </a:moveTo>
                          <a:cubicBezTo>
                            <a:pt x="226" y="1"/>
                            <a:pt x="151" y="51"/>
                            <a:pt x="101" y="151"/>
                          </a:cubicBezTo>
                          <a:cubicBezTo>
                            <a:pt x="50" y="251"/>
                            <a:pt x="0" y="377"/>
                            <a:pt x="0" y="502"/>
                          </a:cubicBezTo>
                          <a:cubicBezTo>
                            <a:pt x="0" y="627"/>
                            <a:pt x="50" y="778"/>
                            <a:pt x="101" y="878"/>
                          </a:cubicBezTo>
                          <a:cubicBezTo>
                            <a:pt x="151" y="953"/>
                            <a:pt x="226" y="1028"/>
                            <a:pt x="226" y="1028"/>
                          </a:cubicBezTo>
                          <a:cubicBezTo>
                            <a:pt x="226" y="1028"/>
                            <a:pt x="276" y="953"/>
                            <a:pt x="326" y="878"/>
                          </a:cubicBezTo>
                          <a:cubicBezTo>
                            <a:pt x="401" y="778"/>
                            <a:pt x="426" y="627"/>
                            <a:pt x="426" y="502"/>
                          </a:cubicBezTo>
                          <a:cubicBezTo>
                            <a:pt x="426" y="377"/>
                            <a:pt x="376" y="251"/>
                            <a:pt x="326" y="151"/>
                          </a:cubicBezTo>
                          <a:cubicBezTo>
                            <a:pt x="276" y="51"/>
                            <a:pt x="226" y="1"/>
                            <a:pt x="226" y="1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27" name="Google Shape;1227;p30"/>
                    <p:cNvSpPr/>
                    <p:nvPr/>
                  </p:nvSpPr>
                  <p:spPr>
                    <a:xfrm>
                      <a:off x="9999026" y="2980753"/>
                      <a:ext cx="1366" cy="25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2" h="753" extrusionOk="0">
                          <a:moveTo>
                            <a:pt x="201" y="0"/>
                          </a:moveTo>
                          <a:cubicBezTo>
                            <a:pt x="201" y="0"/>
                            <a:pt x="126" y="51"/>
                            <a:pt x="76" y="126"/>
                          </a:cubicBezTo>
                          <a:cubicBezTo>
                            <a:pt x="26" y="176"/>
                            <a:pt x="1" y="276"/>
                            <a:pt x="1" y="376"/>
                          </a:cubicBezTo>
                          <a:cubicBezTo>
                            <a:pt x="1" y="477"/>
                            <a:pt x="26" y="577"/>
                            <a:pt x="76" y="627"/>
                          </a:cubicBezTo>
                          <a:cubicBezTo>
                            <a:pt x="126" y="702"/>
                            <a:pt x="201" y="752"/>
                            <a:pt x="201" y="752"/>
                          </a:cubicBezTo>
                          <a:cubicBezTo>
                            <a:pt x="201" y="752"/>
                            <a:pt x="277" y="702"/>
                            <a:pt x="327" y="627"/>
                          </a:cubicBezTo>
                          <a:cubicBezTo>
                            <a:pt x="377" y="577"/>
                            <a:pt x="402" y="477"/>
                            <a:pt x="402" y="376"/>
                          </a:cubicBezTo>
                          <a:cubicBezTo>
                            <a:pt x="402" y="276"/>
                            <a:pt x="377" y="176"/>
                            <a:pt x="327" y="126"/>
                          </a:cubicBezTo>
                          <a:cubicBezTo>
                            <a:pt x="277" y="51"/>
                            <a:pt x="201" y="0"/>
                            <a:pt x="201" y="0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28" name="Google Shape;1228;p30"/>
                    <p:cNvSpPr/>
                    <p:nvPr/>
                  </p:nvSpPr>
                  <p:spPr>
                    <a:xfrm>
                      <a:off x="10003883" y="2980413"/>
                      <a:ext cx="1536" cy="25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2" h="753" extrusionOk="0">
                          <a:moveTo>
                            <a:pt x="101" y="0"/>
                          </a:moveTo>
                          <a:cubicBezTo>
                            <a:pt x="101" y="0"/>
                            <a:pt x="51" y="75"/>
                            <a:pt x="26" y="176"/>
                          </a:cubicBezTo>
                          <a:cubicBezTo>
                            <a:pt x="26" y="201"/>
                            <a:pt x="26" y="251"/>
                            <a:pt x="26" y="301"/>
                          </a:cubicBezTo>
                          <a:cubicBezTo>
                            <a:pt x="1" y="351"/>
                            <a:pt x="26" y="376"/>
                            <a:pt x="26" y="426"/>
                          </a:cubicBezTo>
                          <a:cubicBezTo>
                            <a:pt x="51" y="501"/>
                            <a:pt x="101" y="577"/>
                            <a:pt x="151" y="652"/>
                          </a:cubicBezTo>
                          <a:cubicBezTo>
                            <a:pt x="201" y="702"/>
                            <a:pt x="276" y="752"/>
                            <a:pt x="276" y="752"/>
                          </a:cubicBezTo>
                          <a:cubicBezTo>
                            <a:pt x="276" y="752"/>
                            <a:pt x="351" y="702"/>
                            <a:pt x="402" y="627"/>
                          </a:cubicBezTo>
                          <a:cubicBezTo>
                            <a:pt x="427" y="577"/>
                            <a:pt x="452" y="527"/>
                            <a:pt x="452" y="476"/>
                          </a:cubicBezTo>
                          <a:cubicBezTo>
                            <a:pt x="452" y="426"/>
                            <a:pt x="452" y="376"/>
                            <a:pt x="427" y="326"/>
                          </a:cubicBezTo>
                          <a:cubicBezTo>
                            <a:pt x="402" y="226"/>
                            <a:pt x="326" y="100"/>
                            <a:pt x="251" y="75"/>
                          </a:cubicBezTo>
                          <a:cubicBezTo>
                            <a:pt x="176" y="25"/>
                            <a:pt x="101" y="0"/>
                            <a:pt x="101" y="0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29" name="Google Shape;1229;p30"/>
                    <p:cNvSpPr/>
                    <p:nvPr/>
                  </p:nvSpPr>
                  <p:spPr>
                    <a:xfrm>
                      <a:off x="9993320" y="2969166"/>
                      <a:ext cx="8606" cy="251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3" h="739" extrusionOk="0">
                          <a:moveTo>
                            <a:pt x="2532" y="1"/>
                          </a:moveTo>
                          <a:cubicBezTo>
                            <a:pt x="2532" y="1"/>
                            <a:pt x="2357" y="1"/>
                            <a:pt x="2106" y="51"/>
                          </a:cubicBezTo>
                          <a:cubicBezTo>
                            <a:pt x="1880" y="101"/>
                            <a:pt x="1555" y="176"/>
                            <a:pt x="1254" y="252"/>
                          </a:cubicBezTo>
                          <a:cubicBezTo>
                            <a:pt x="1104" y="302"/>
                            <a:pt x="953" y="327"/>
                            <a:pt x="803" y="377"/>
                          </a:cubicBezTo>
                          <a:cubicBezTo>
                            <a:pt x="652" y="402"/>
                            <a:pt x="527" y="427"/>
                            <a:pt x="402" y="477"/>
                          </a:cubicBezTo>
                          <a:cubicBezTo>
                            <a:pt x="302" y="502"/>
                            <a:pt x="176" y="527"/>
                            <a:pt x="101" y="527"/>
                          </a:cubicBezTo>
                          <a:cubicBezTo>
                            <a:pt x="26" y="552"/>
                            <a:pt x="1" y="577"/>
                            <a:pt x="1" y="577"/>
                          </a:cubicBezTo>
                          <a:cubicBezTo>
                            <a:pt x="1" y="577"/>
                            <a:pt x="26" y="602"/>
                            <a:pt x="101" y="628"/>
                          </a:cubicBezTo>
                          <a:cubicBezTo>
                            <a:pt x="176" y="653"/>
                            <a:pt x="276" y="703"/>
                            <a:pt x="402" y="703"/>
                          </a:cubicBezTo>
                          <a:cubicBezTo>
                            <a:pt x="490" y="720"/>
                            <a:pt x="604" y="738"/>
                            <a:pt x="716" y="738"/>
                          </a:cubicBezTo>
                          <a:cubicBezTo>
                            <a:pt x="763" y="738"/>
                            <a:pt x="809" y="735"/>
                            <a:pt x="853" y="728"/>
                          </a:cubicBezTo>
                          <a:cubicBezTo>
                            <a:pt x="1028" y="728"/>
                            <a:pt x="1179" y="703"/>
                            <a:pt x="1354" y="653"/>
                          </a:cubicBezTo>
                          <a:cubicBezTo>
                            <a:pt x="1429" y="628"/>
                            <a:pt x="1530" y="602"/>
                            <a:pt x="1605" y="577"/>
                          </a:cubicBezTo>
                          <a:cubicBezTo>
                            <a:pt x="1680" y="552"/>
                            <a:pt x="1755" y="527"/>
                            <a:pt x="1830" y="477"/>
                          </a:cubicBezTo>
                          <a:cubicBezTo>
                            <a:pt x="1981" y="427"/>
                            <a:pt x="2106" y="352"/>
                            <a:pt x="2206" y="277"/>
                          </a:cubicBezTo>
                          <a:cubicBezTo>
                            <a:pt x="2432" y="126"/>
                            <a:pt x="2532" y="1"/>
                            <a:pt x="2532" y="1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30" name="Google Shape;1230;p30"/>
                    <p:cNvSpPr/>
                    <p:nvPr/>
                  </p:nvSpPr>
                  <p:spPr>
                    <a:xfrm>
                      <a:off x="9995875" y="2962437"/>
                      <a:ext cx="6730" cy="293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81" h="865" extrusionOk="0">
                          <a:moveTo>
                            <a:pt x="1" y="1"/>
                          </a:moveTo>
                          <a:cubicBezTo>
                            <a:pt x="1" y="1"/>
                            <a:pt x="76" y="126"/>
                            <a:pt x="251" y="252"/>
                          </a:cubicBezTo>
                          <a:cubicBezTo>
                            <a:pt x="402" y="402"/>
                            <a:pt x="627" y="552"/>
                            <a:pt x="878" y="678"/>
                          </a:cubicBezTo>
                          <a:cubicBezTo>
                            <a:pt x="1128" y="778"/>
                            <a:pt x="1404" y="828"/>
                            <a:pt x="1630" y="853"/>
                          </a:cubicBezTo>
                          <a:cubicBezTo>
                            <a:pt x="1697" y="861"/>
                            <a:pt x="1758" y="864"/>
                            <a:pt x="1810" y="864"/>
                          </a:cubicBezTo>
                          <a:cubicBezTo>
                            <a:pt x="1914" y="864"/>
                            <a:pt x="1981" y="853"/>
                            <a:pt x="1981" y="853"/>
                          </a:cubicBezTo>
                          <a:cubicBezTo>
                            <a:pt x="1981" y="853"/>
                            <a:pt x="1880" y="728"/>
                            <a:pt x="1705" y="628"/>
                          </a:cubicBezTo>
                          <a:cubicBezTo>
                            <a:pt x="1630" y="577"/>
                            <a:pt x="1530" y="502"/>
                            <a:pt x="1404" y="452"/>
                          </a:cubicBezTo>
                          <a:cubicBezTo>
                            <a:pt x="1304" y="402"/>
                            <a:pt x="1179" y="352"/>
                            <a:pt x="1053" y="302"/>
                          </a:cubicBezTo>
                          <a:cubicBezTo>
                            <a:pt x="803" y="176"/>
                            <a:pt x="552" y="101"/>
                            <a:pt x="352" y="51"/>
                          </a:cubicBezTo>
                          <a:cubicBezTo>
                            <a:pt x="151" y="1"/>
                            <a:pt x="1" y="1"/>
                            <a:pt x="1" y="1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31" name="Google Shape;1231;p30"/>
                    <p:cNvSpPr/>
                    <p:nvPr/>
                  </p:nvSpPr>
                  <p:spPr>
                    <a:xfrm>
                      <a:off x="10011635" y="2836281"/>
                      <a:ext cx="3238" cy="430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3" h="12658" extrusionOk="0">
                          <a:moveTo>
                            <a:pt x="0" y="1"/>
                          </a:moveTo>
                          <a:cubicBezTo>
                            <a:pt x="0" y="1"/>
                            <a:pt x="25" y="177"/>
                            <a:pt x="75" y="527"/>
                          </a:cubicBezTo>
                          <a:cubicBezTo>
                            <a:pt x="126" y="703"/>
                            <a:pt x="151" y="903"/>
                            <a:pt x="201" y="1154"/>
                          </a:cubicBezTo>
                          <a:cubicBezTo>
                            <a:pt x="251" y="1379"/>
                            <a:pt x="301" y="1655"/>
                            <a:pt x="326" y="1956"/>
                          </a:cubicBezTo>
                          <a:cubicBezTo>
                            <a:pt x="351" y="2257"/>
                            <a:pt x="376" y="2557"/>
                            <a:pt x="426" y="2908"/>
                          </a:cubicBezTo>
                          <a:cubicBezTo>
                            <a:pt x="451" y="3234"/>
                            <a:pt x="451" y="3585"/>
                            <a:pt x="476" y="3961"/>
                          </a:cubicBezTo>
                          <a:cubicBezTo>
                            <a:pt x="502" y="4337"/>
                            <a:pt x="527" y="4713"/>
                            <a:pt x="527" y="5114"/>
                          </a:cubicBezTo>
                          <a:cubicBezTo>
                            <a:pt x="527" y="5490"/>
                            <a:pt x="527" y="5891"/>
                            <a:pt x="527" y="6292"/>
                          </a:cubicBezTo>
                          <a:cubicBezTo>
                            <a:pt x="527" y="7069"/>
                            <a:pt x="527" y="7871"/>
                            <a:pt x="527" y="8623"/>
                          </a:cubicBezTo>
                          <a:cubicBezTo>
                            <a:pt x="502" y="9374"/>
                            <a:pt x="527" y="10051"/>
                            <a:pt x="527" y="10653"/>
                          </a:cubicBezTo>
                          <a:cubicBezTo>
                            <a:pt x="527" y="11254"/>
                            <a:pt x="602" y="11755"/>
                            <a:pt x="602" y="12106"/>
                          </a:cubicBezTo>
                          <a:cubicBezTo>
                            <a:pt x="627" y="12457"/>
                            <a:pt x="652" y="12658"/>
                            <a:pt x="652" y="12658"/>
                          </a:cubicBezTo>
                          <a:cubicBezTo>
                            <a:pt x="652" y="12658"/>
                            <a:pt x="677" y="12457"/>
                            <a:pt x="677" y="12106"/>
                          </a:cubicBezTo>
                          <a:cubicBezTo>
                            <a:pt x="702" y="11755"/>
                            <a:pt x="727" y="11254"/>
                            <a:pt x="777" y="10653"/>
                          </a:cubicBezTo>
                          <a:cubicBezTo>
                            <a:pt x="802" y="10076"/>
                            <a:pt x="852" y="9374"/>
                            <a:pt x="877" y="8623"/>
                          </a:cubicBezTo>
                          <a:cubicBezTo>
                            <a:pt x="928" y="7896"/>
                            <a:pt x="928" y="7094"/>
                            <a:pt x="953" y="6292"/>
                          </a:cubicBezTo>
                          <a:cubicBezTo>
                            <a:pt x="953" y="5891"/>
                            <a:pt x="928" y="5490"/>
                            <a:pt x="928" y="5089"/>
                          </a:cubicBezTo>
                          <a:cubicBezTo>
                            <a:pt x="928" y="4688"/>
                            <a:pt x="877" y="4312"/>
                            <a:pt x="852" y="3936"/>
                          </a:cubicBezTo>
                          <a:cubicBezTo>
                            <a:pt x="802" y="3560"/>
                            <a:pt x="777" y="3209"/>
                            <a:pt x="727" y="2858"/>
                          </a:cubicBezTo>
                          <a:cubicBezTo>
                            <a:pt x="652" y="2532"/>
                            <a:pt x="602" y="2207"/>
                            <a:pt x="552" y="1906"/>
                          </a:cubicBezTo>
                          <a:cubicBezTo>
                            <a:pt x="527" y="1755"/>
                            <a:pt x="502" y="1605"/>
                            <a:pt x="476" y="1480"/>
                          </a:cubicBezTo>
                          <a:cubicBezTo>
                            <a:pt x="426" y="1354"/>
                            <a:pt x="401" y="1229"/>
                            <a:pt x="351" y="1104"/>
                          </a:cubicBezTo>
                          <a:cubicBezTo>
                            <a:pt x="276" y="878"/>
                            <a:pt x="226" y="678"/>
                            <a:pt x="176" y="502"/>
                          </a:cubicBezTo>
                          <a:cubicBezTo>
                            <a:pt x="50" y="177"/>
                            <a:pt x="0" y="1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32" name="Google Shape;1232;p30"/>
                    <p:cNvSpPr/>
                    <p:nvPr/>
                  </p:nvSpPr>
                  <p:spPr>
                    <a:xfrm>
                      <a:off x="10076714" y="2882963"/>
                      <a:ext cx="29463" cy="1399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72" h="41203" extrusionOk="0">
                          <a:moveTo>
                            <a:pt x="5238" y="0"/>
                          </a:moveTo>
                          <a:lnTo>
                            <a:pt x="1955" y="878"/>
                          </a:lnTo>
                          <a:cubicBezTo>
                            <a:pt x="2231" y="9399"/>
                            <a:pt x="2832" y="14086"/>
                            <a:pt x="2732" y="22457"/>
                          </a:cubicBezTo>
                          <a:cubicBezTo>
                            <a:pt x="2707" y="23985"/>
                            <a:pt x="2832" y="26893"/>
                            <a:pt x="2732" y="28422"/>
                          </a:cubicBezTo>
                          <a:cubicBezTo>
                            <a:pt x="2582" y="29725"/>
                            <a:pt x="2406" y="29850"/>
                            <a:pt x="1604" y="30803"/>
                          </a:cubicBezTo>
                          <a:cubicBezTo>
                            <a:pt x="426" y="32156"/>
                            <a:pt x="276" y="34286"/>
                            <a:pt x="0" y="35991"/>
                          </a:cubicBezTo>
                          <a:cubicBezTo>
                            <a:pt x="163" y="36295"/>
                            <a:pt x="319" y="36422"/>
                            <a:pt x="472" y="36422"/>
                          </a:cubicBezTo>
                          <a:cubicBezTo>
                            <a:pt x="1213" y="36422"/>
                            <a:pt x="1876" y="33429"/>
                            <a:pt x="2832" y="33158"/>
                          </a:cubicBezTo>
                          <a:lnTo>
                            <a:pt x="2832" y="33158"/>
                          </a:lnTo>
                          <a:cubicBezTo>
                            <a:pt x="3484" y="34587"/>
                            <a:pt x="2682" y="37169"/>
                            <a:pt x="2306" y="38597"/>
                          </a:cubicBezTo>
                          <a:cubicBezTo>
                            <a:pt x="2131" y="39148"/>
                            <a:pt x="1554" y="40377"/>
                            <a:pt x="1905" y="40878"/>
                          </a:cubicBezTo>
                          <a:cubicBezTo>
                            <a:pt x="2048" y="41110"/>
                            <a:pt x="2192" y="41203"/>
                            <a:pt x="2334" y="41203"/>
                          </a:cubicBezTo>
                          <a:cubicBezTo>
                            <a:pt x="2837" y="41203"/>
                            <a:pt x="3324" y="40032"/>
                            <a:pt x="3735" y="39700"/>
                          </a:cubicBezTo>
                          <a:cubicBezTo>
                            <a:pt x="5138" y="38697"/>
                            <a:pt x="7043" y="38773"/>
                            <a:pt x="7870" y="36993"/>
                          </a:cubicBezTo>
                          <a:cubicBezTo>
                            <a:pt x="8672" y="35164"/>
                            <a:pt x="8221" y="33083"/>
                            <a:pt x="7068" y="31580"/>
                          </a:cubicBezTo>
                          <a:cubicBezTo>
                            <a:pt x="6642" y="30978"/>
                            <a:pt x="5940" y="29976"/>
                            <a:pt x="5589" y="29474"/>
                          </a:cubicBezTo>
                          <a:cubicBezTo>
                            <a:pt x="4938" y="28497"/>
                            <a:pt x="5965" y="1830"/>
                            <a:pt x="5238" y="0"/>
                          </a:cubicBezTo>
                          <a:close/>
                        </a:path>
                      </a:pathLst>
                    </a:custGeom>
                    <a:solidFill>
                      <a:srgbClr val="FED6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33" name="Google Shape;1233;p30"/>
                    <p:cNvSpPr/>
                    <p:nvPr/>
                  </p:nvSpPr>
                  <p:spPr>
                    <a:xfrm>
                      <a:off x="10087532" y="3003582"/>
                      <a:ext cx="7750" cy="162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81" h="4788" extrusionOk="0">
                          <a:moveTo>
                            <a:pt x="2281" y="0"/>
                          </a:moveTo>
                          <a:cubicBezTo>
                            <a:pt x="2281" y="0"/>
                            <a:pt x="2055" y="276"/>
                            <a:pt x="1805" y="702"/>
                          </a:cubicBezTo>
                          <a:cubicBezTo>
                            <a:pt x="1529" y="1128"/>
                            <a:pt x="1228" y="1705"/>
                            <a:pt x="928" y="2306"/>
                          </a:cubicBezTo>
                          <a:cubicBezTo>
                            <a:pt x="652" y="2908"/>
                            <a:pt x="401" y="3509"/>
                            <a:pt x="251" y="3985"/>
                          </a:cubicBezTo>
                          <a:cubicBezTo>
                            <a:pt x="75" y="4461"/>
                            <a:pt x="0" y="4787"/>
                            <a:pt x="0" y="4787"/>
                          </a:cubicBezTo>
                          <a:cubicBezTo>
                            <a:pt x="0" y="4787"/>
                            <a:pt x="226" y="4512"/>
                            <a:pt x="476" y="4086"/>
                          </a:cubicBezTo>
                          <a:cubicBezTo>
                            <a:pt x="727" y="3659"/>
                            <a:pt x="1053" y="3083"/>
                            <a:pt x="1329" y="2482"/>
                          </a:cubicBezTo>
                          <a:cubicBezTo>
                            <a:pt x="1629" y="1880"/>
                            <a:pt x="1880" y="1279"/>
                            <a:pt x="2030" y="802"/>
                          </a:cubicBezTo>
                          <a:cubicBezTo>
                            <a:pt x="2206" y="351"/>
                            <a:pt x="2281" y="0"/>
                            <a:pt x="2281" y="0"/>
                          </a:cubicBezTo>
                          <a:close/>
                        </a:path>
                      </a:pathLst>
                    </a:custGeom>
                    <a:solidFill>
                      <a:srgbClr val="FA998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34" name="Google Shape;1234;p30"/>
                    <p:cNvSpPr/>
                    <p:nvPr/>
                  </p:nvSpPr>
                  <p:spPr>
                    <a:xfrm>
                      <a:off x="10095196" y="3005285"/>
                      <a:ext cx="2986" cy="93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9" h="2758" extrusionOk="0">
                          <a:moveTo>
                            <a:pt x="753" y="1"/>
                          </a:moveTo>
                          <a:cubicBezTo>
                            <a:pt x="753" y="1"/>
                            <a:pt x="678" y="176"/>
                            <a:pt x="602" y="452"/>
                          </a:cubicBezTo>
                          <a:cubicBezTo>
                            <a:pt x="577" y="577"/>
                            <a:pt x="527" y="727"/>
                            <a:pt x="477" y="878"/>
                          </a:cubicBezTo>
                          <a:cubicBezTo>
                            <a:pt x="452" y="1053"/>
                            <a:pt x="402" y="1204"/>
                            <a:pt x="377" y="1379"/>
                          </a:cubicBezTo>
                          <a:cubicBezTo>
                            <a:pt x="327" y="1554"/>
                            <a:pt x="277" y="1705"/>
                            <a:pt x="252" y="1880"/>
                          </a:cubicBezTo>
                          <a:cubicBezTo>
                            <a:pt x="201" y="1955"/>
                            <a:pt x="201" y="2031"/>
                            <a:pt x="176" y="2106"/>
                          </a:cubicBezTo>
                          <a:cubicBezTo>
                            <a:pt x="151" y="2156"/>
                            <a:pt x="126" y="2231"/>
                            <a:pt x="126" y="2306"/>
                          </a:cubicBezTo>
                          <a:cubicBezTo>
                            <a:pt x="101" y="2432"/>
                            <a:pt x="51" y="2532"/>
                            <a:pt x="26" y="2607"/>
                          </a:cubicBezTo>
                          <a:cubicBezTo>
                            <a:pt x="1" y="2707"/>
                            <a:pt x="1" y="2757"/>
                            <a:pt x="1" y="2757"/>
                          </a:cubicBezTo>
                          <a:cubicBezTo>
                            <a:pt x="1" y="2757"/>
                            <a:pt x="26" y="2707"/>
                            <a:pt x="101" y="2657"/>
                          </a:cubicBezTo>
                          <a:cubicBezTo>
                            <a:pt x="151" y="2607"/>
                            <a:pt x="252" y="2532"/>
                            <a:pt x="352" y="2432"/>
                          </a:cubicBezTo>
                          <a:cubicBezTo>
                            <a:pt x="427" y="2306"/>
                            <a:pt x="527" y="2181"/>
                            <a:pt x="602" y="2006"/>
                          </a:cubicBezTo>
                          <a:cubicBezTo>
                            <a:pt x="627" y="1930"/>
                            <a:pt x="678" y="1855"/>
                            <a:pt x="703" y="1755"/>
                          </a:cubicBezTo>
                          <a:cubicBezTo>
                            <a:pt x="728" y="1655"/>
                            <a:pt x="778" y="1580"/>
                            <a:pt x="803" y="1479"/>
                          </a:cubicBezTo>
                          <a:cubicBezTo>
                            <a:pt x="828" y="1304"/>
                            <a:pt x="878" y="1103"/>
                            <a:pt x="878" y="928"/>
                          </a:cubicBezTo>
                          <a:cubicBezTo>
                            <a:pt x="878" y="752"/>
                            <a:pt x="878" y="602"/>
                            <a:pt x="853" y="452"/>
                          </a:cubicBezTo>
                          <a:cubicBezTo>
                            <a:pt x="828" y="176"/>
                            <a:pt x="753" y="1"/>
                            <a:pt x="753" y="1"/>
                          </a:cubicBezTo>
                          <a:close/>
                        </a:path>
                      </a:pathLst>
                    </a:custGeom>
                    <a:solidFill>
                      <a:srgbClr val="FA998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35" name="Google Shape;1235;p30"/>
                    <p:cNvSpPr/>
                    <p:nvPr/>
                  </p:nvSpPr>
                  <p:spPr>
                    <a:xfrm>
                      <a:off x="10099798" y="3003582"/>
                      <a:ext cx="2300" cy="877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77" h="2582" extrusionOk="0">
                          <a:moveTo>
                            <a:pt x="426" y="0"/>
                          </a:moveTo>
                          <a:cubicBezTo>
                            <a:pt x="426" y="0"/>
                            <a:pt x="376" y="176"/>
                            <a:pt x="326" y="426"/>
                          </a:cubicBezTo>
                          <a:cubicBezTo>
                            <a:pt x="326" y="502"/>
                            <a:pt x="326" y="577"/>
                            <a:pt x="326" y="627"/>
                          </a:cubicBezTo>
                          <a:cubicBezTo>
                            <a:pt x="326" y="702"/>
                            <a:pt x="276" y="777"/>
                            <a:pt x="276" y="852"/>
                          </a:cubicBezTo>
                          <a:cubicBezTo>
                            <a:pt x="251" y="1003"/>
                            <a:pt x="226" y="1153"/>
                            <a:pt x="201" y="1304"/>
                          </a:cubicBezTo>
                          <a:cubicBezTo>
                            <a:pt x="176" y="1454"/>
                            <a:pt x="151" y="1604"/>
                            <a:pt x="126" y="1755"/>
                          </a:cubicBezTo>
                          <a:cubicBezTo>
                            <a:pt x="126" y="1830"/>
                            <a:pt x="126" y="1905"/>
                            <a:pt x="101" y="1980"/>
                          </a:cubicBezTo>
                          <a:cubicBezTo>
                            <a:pt x="75" y="2030"/>
                            <a:pt x="75" y="2106"/>
                            <a:pt x="50" y="2156"/>
                          </a:cubicBezTo>
                          <a:cubicBezTo>
                            <a:pt x="0" y="2406"/>
                            <a:pt x="0" y="2582"/>
                            <a:pt x="0" y="2582"/>
                          </a:cubicBezTo>
                          <a:cubicBezTo>
                            <a:pt x="0" y="2582"/>
                            <a:pt x="126" y="2482"/>
                            <a:pt x="301" y="2256"/>
                          </a:cubicBezTo>
                          <a:cubicBezTo>
                            <a:pt x="376" y="2156"/>
                            <a:pt x="451" y="2030"/>
                            <a:pt x="502" y="1855"/>
                          </a:cubicBezTo>
                          <a:cubicBezTo>
                            <a:pt x="552" y="1705"/>
                            <a:pt x="602" y="1554"/>
                            <a:pt x="652" y="1379"/>
                          </a:cubicBezTo>
                          <a:cubicBezTo>
                            <a:pt x="652" y="1178"/>
                            <a:pt x="677" y="1003"/>
                            <a:pt x="677" y="852"/>
                          </a:cubicBezTo>
                          <a:cubicBezTo>
                            <a:pt x="677" y="677"/>
                            <a:pt x="627" y="527"/>
                            <a:pt x="602" y="426"/>
                          </a:cubicBezTo>
                          <a:cubicBezTo>
                            <a:pt x="527" y="176"/>
                            <a:pt x="426" y="0"/>
                            <a:pt x="426" y="0"/>
                          </a:cubicBezTo>
                          <a:close/>
                        </a:path>
                      </a:pathLst>
                    </a:custGeom>
                    <a:solidFill>
                      <a:srgbClr val="FA998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36" name="Google Shape;1236;p30"/>
                    <p:cNvSpPr/>
                    <p:nvPr/>
                  </p:nvSpPr>
                  <p:spPr>
                    <a:xfrm>
                      <a:off x="10076031" y="2833046"/>
                      <a:ext cx="26997" cy="1522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46" h="44806" extrusionOk="0">
                          <a:moveTo>
                            <a:pt x="1053" y="1"/>
                          </a:moveTo>
                          <a:lnTo>
                            <a:pt x="377" y="2707"/>
                          </a:lnTo>
                          <a:cubicBezTo>
                            <a:pt x="1154" y="9324"/>
                            <a:pt x="1" y="12858"/>
                            <a:pt x="302" y="19449"/>
                          </a:cubicBezTo>
                          <a:cubicBezTo>
                            <a:pt x="577" y="24562"/>
                            <a:pt x="753" y="29575"/>
                            <a:pt x="1053" y="34587"/>
                          </a:cubicBezTo>
                          <a:cubicBezTo>
                            <a:pt x="1154" y="35891"/>
                            <a:pt x="1154" y="37319"/>
                            <a:pt x="1154" y="38647"/>
                          </a:cubicBezTo>
                          <a:cubicBezTo>
                            <a:pt x="1154" y="39876"/>
                            <a:pt x="201" y="41179"/>
                            <a:pt x="1906" y="41855"/>
                          </a:cubicBezTo>
                          <a:cubicBezTo>
                            <a:pt x="1705" y="42708"/>
                            <a:pt x="1605" y="43635"/>
                            <a:pt x="1805" y="44487"/>
                          </a:cubicBezTo>
                          <a:cubicBezTo>
                            <a:pt x="3150" y="44655"/>
                            <a:pt x="4565" y="44806"/>
                            <a:pt x="5991" y="44806"/>
                          </a:cubicBezTo>
                          <a:cubicBezTo>
                            <a:pt x="6266" y="44806"/>
                            <a:pt x="6542" y="44800"/>
                            <a:pt x="6818" y="44788"/>
                          </a:cubicBezTo>
                          <a:cubicBezTo>
                            <a:pt x="6893" y="44211"/>
                            <a:pt x="6818" y="43635"/>
                            <a:pt x="6893" y="43184"/>
                          </a:cubicBezTo>
                          <a:cubicBezTo>
                            <a:pt x="6993" y="42407"/>
                            <a:pt x="7369" y="42231"/>
                            <a:pt x="7469" y="41580"/>
                          </a:cubicBezTo>
                          <a:cubicBezTo>
                            <a:pt x="7570" y="41003"/>
                            <a:pt x="7570" y="40251"/>
                            <a:pt x="7570" y="39575"/>
                          </a:cubicBezTo>
                          <a:cubicBezTo>
                            <a:pt x="7745" y="38823"/>
                            <a:pt x="7845" y="38171"/>
                            <a:pt x="7845" y="37419"/>
                          </a:cubicBezTo>
                          <a:cubicBezTo>
                            <a:pt x="7946" y="32407"/>
                            <a:pt x="7670" y="27294"/>
                            <a:pt x="7469" y="22306"/>
                          </a:cubicBezTo>
                          <a:cubicBezTo>
                            <a:pt x="7294" y="18221"/>
                            <a:pt x="6843" y="14462"/>
                            <a:pt x="6066" y="10402"/>
                          </a:cubicBezTo>
                          <a:cubicBezTo>
                            <a:pt x="5139" y="5665"/>
                            <a:pt x="4688" y="3033"/>
                            <a:pt x="1053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37" name="Google Shape;1237;p30"/>
                    <p:cNvSpPr/>
                    <p:nvPr/>
                  </p:nvSpPr>
                  <p:spPr>
                    <a:xfrm>
                      <a:off x="10084123" y="2978027"/>
                      <a:ext cx="13797" cy="15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61" h="452" extrusionOk="0">
                          <a:moveTo>
                            <a:pt x="2031" y="0"/>
                          </a:moveTo>
                          <a:cubicBezTo>
                            <a:pt x="1530" y="26"/>
                            <a:pt x="1003" y="51"/>
                            <a:pt x="627" y="101"/>
                          </a:cubicBezTo>
                          <a:cubicBezTo>
                            <a:pt x="251" y="151"/>
                            <a:pt x="1" y="226"/>
                            <a:pt x="1" y="226"/>
                          </a:cubicBezTo>
                          <a:cubicBezTo>
                            <a:pt x="1" y="226"/>
                            <a:pt x="251" y="301"/>
                            <a:pt x="627" y="351"/>
                          </a:cubicBezTo>
                          <a:cubicBezTo>
                            <a:pt x="1003" y="401"/>
                            <a:pt x="1504" y="427"/>
                            <a:pt x="2031" y="427"/>
                          </a:cubicBezTo>
                          <a:cubicBezTo>
                            <a:pt x="2281" y="427"/>
                            <a:pt x="2507" y="452"/>
                            <a:pt x="2758" y="452"/>
                          </a:cubicBezTo>
                          <a:cubicBezTo>
                            <a:pt x="2858" y="452"/>
                            <a:pt x="2983" y="427"/>
                            <a:pt x="3083" y="427"/>
                          </a:cubicBezTo>
                          <a:cubicBezTo>
                            <a:pt x="3209" y="452"/>
                            <a:pt x="3309" y="452"/>
                            <a:pt x="3409" y="452"/>
                          </a:cubicBezTo>
                          <a:cubicBezTo>
                            <a:pt x="3785" y="452"/>
                            <a:pt x="4061" y="427"/>
                            <a:pt x="4061" y="427"/>
                          </a:cubicBezTo>
                          <a:cubicBezTo>
                            <a:pt x="4061" y="427"/>
                            <a:pt x="3810" y="326"/>
                            <a:pt x="3434" y="201"/>
                          </a:cubicBezTo>
                          <a:cubicBezTo>
                            <a:pt x="3359" y="176"/>
                            <a:pt x="3259" y="151"/>
                            <a:pt x="3134" y="126"/>
                          </a:cubicBezTo>
                          <a:cubicBezTo>
                            <a:pt x="3033" y="101"/>
                            <a:pt x="2908" y="101"/>
                            <a:pt x="2783" y="76"/>
                          </a:cubicBezTo>
                          <a:cubicBezTo>
                            <a:pt x="2557" y="51"/>
                            <a:pt x="2281" y="26"/>
                            <a:pt x="2031" y="0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38" name="Google Shape;1238;p30"/>
                    <p:cNvSpPr/>
                    <p:nvPr/>
                  </p:nvSpPr>
                  <p:spPr>
                    <a:xfrm>
                      <a:off x="10094261" y="2979815"/>
                      <a:ext cx="1451" cy="34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" h="1029" extrusionOk="0">
                          <a:moveTo>
                            <a:pt x="226" y="1"/>
                          </a:moveTo>
                          <a:cubicBezTo>
                            <a:pt x="226" y="1"/>
                            <a:pt x="151" y="51"/>
                            <a:pt x="100" y="151"/>
                          </a:cubicBezTo>
                          <a:cubicBezTo>
                            <a:pt x="50" y="251"/>
                            <a:pt x="0" y="377"/>
                            <a:pt x="0" y="502"/>
                          </a:cubicBezTo>
                          <a:cubicBezTo>
                            <a:pt x="0" y="627"/>
                            <a:pt x="50" y="778"/>
                            <a:pt x="100" y="878"/>
                          </a:cubicBezTo>
                          <a:cubicBezTo>
                            <a:pt x="151" y="953"/>
                            <a:pt x="226" y="1028"/>
                            <a:pt x="226" y="1028"/>
                          </a:cubicBezTo>
                          <a:cubicBezTo>
                            <a:pt x="226" y="1028"/>
                            <a:pt x="276" y="953"/>
                            <a:pt x="326" y="878"/>
                          </a:cubicBezTo>
                          <a:cubicBezTo>
                            <a:pt x="401" y="778"/>
                            <a:pt x="426" y="627"/>
                            <a:pt x="426" y="502"/>
                          </a:cubicBezTo>
                          <a:cubicBezTo>
                            <a:pt x="426" y="377"/>
                            <a:pt x="401" y="251"/>
                            <a:pt x="326" y="151"/>
                          </a:cubicBezTo>
                          <a:cubicBezTo>
                            <a:pt x="276" y="51"/>
                            <a:pt x="226" y="1"/>
                            <a:pt x="226" y="1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39" name="Google Shape;1239;p30"/>
                    <p:cNvSpPr/>
                    <p:nvPr/>
                  </p:nvSpPr>
                  <p:spPr>
                    <a:xfrm>
                      <a:off x="10090768" y="2980753"/>
                      <a:ext cx="1451" cy="25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" h="753" extrusionOk="0">
                          <a:moveTo>
                            <a:pt x="201" y="0"/>
                          </a:moveTo>
                          <a:cubicBezTo>
                            <a:pt x="201" y="0"/>
                            <a:pt x="126" y="51"/>
                            <a:pt x="76" y="126"/>
                          </a:cubicBezTo>
                          <a:cubicBezTo>
                            <a:pt x="26" y="176"/>
                            <a:pt x="1" y="276"/>
                            <a:pt x="1" y="376"/>
                          </a:cubicBezTo>
                          <a:cubicBezTo>
                            <a:pt x="1" y="477"/>
                            <a:pt x="26" y="577"/>
                            <a:pt x="76" y="627"/>
                          </a:cubicBezTo>
                          <a:cubicBezTo>
                            <a:pt x="126" y="702"/>
                            <a:pt x="201" y="752"/>
                            <a:pt x="201" y="752"/>
                          </a:cubicBezTo>
                          <a:cubicBezTo>
                            <a:pt x="201" y="752"/>
                            <a:pt x="276" y="702"/>
                            <a:pt x="326" y="627"/>
                          </a:cubicBezTo>
                          <a:cubicBezTo>
                            <a:pt x="377" y="577"/>
                            <a:pt x="427" y="477"/>
                            <a:pt x="427" y="376"/>
                          </a:cubicBezTo>
                          <a:cubicBezTo>
                            <a:pt x="402" y="276"/>
                            <a:pt x="377" y="176"/>
                            <a:pt x="326" y="126"/>
                          </a:cubicBezTo>
                          <a:cubicBezTo>
                            <a:pt x="276" y="51"/>
                            <a:pt x="201" y="0"/>
                            <a:pt x="201" y="0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40" name="Google Shape;1240;p30"/>
                    <p:cNvSpPr/>
                    <p:nvPr/>
                  </p:nvSpPr>
                  <p:spPr>
                    <a:xfrm>
                      <a:off x="10085741" y="2980413"/>
                      <a:ext cx="1539" cy="25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" h="753" extrusionOk="0">
                          <a:moveTo>
                            <a:pt x="352" y="0"/>
                          </a:moveTo>
                          <a:cubicBezTo>
                            <a:pt x="352" y="0"/>
                            <a:pt x="277" y="25"/>
                            <a:pt x="201" y="75"/>
                          </a:cubicBezTo>
                          <a:cubicBezTo>
                            <a:pt x="126" y="100"/>
                            <a:pt x="51" y="226"/>
                            <a:pt x="26" y="326"/>
                          </a:cubicBezTo>
                          <a:cubicBezTo>
                            <a:pt x="26" y="376"/>
                            <a:pt x="1" y="426"/>
                            <a:pt x="26" y="476"/>
                          </a:cubicBezTo>
                          <a:cubicBezTo>
                            <a:pt x="26" y="527"/>
                            <a:pt x="51" y="577"/>
                            <a:pt x="76" y="627"/>
                          </a:cubicBezTo>
                          <a:cubicBezTo>
                            <a:pt x="101" y="702"/>
                            <a:pt x="176" y="752"/>
                            <a:pt x="176" y="752"/>
                          </a:cubicBezTo>
                          <a:cubicBezTo>
                            <a:pt x="176" y="752"/>
                            <a:pt x="252" y="702"/>
                            <a:pt x="302" y="652"/>
                          </a:cubicBezTo>
                          <a:cubicBezTo>
                            <a:pt x="352" y="577"/>
                            <a:pt x="402" y="501"/>
                            <a:pt x="427" y="426"/>
                          </a:cubicBezTo>
                          <a:cubicBezTo>
                            <a:pt x="427" y="376"/>
                            <a:pt x="452" y="351"/>
                            <a:pt x="452" y="301"/>
                          </a:cubicBezTo>
                          <a:cubicBezTo>
                            <a:pt x="427" y="251"/>
                            <a:pt x="427" y="201"/>
                            <a:pt x="427" y="176"/>
                          </a:cubicBezTo>
                          <a:cubicBezTo>
                            <a:pt x="402" y="75"/>
                            <a:pt x="352" y="0"/>
                            <a:pt x="352" y="0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41" name="Google Shape;1241;p30"/>
                    <p:cNvSpPr/>
                    <p:nvPr/>
                  </p:nvSpPr>
                  <p:spPr>
                    <a:xfrm>
                      <a:off x="10089235" y="2969166"/>
                      <a:ext cx="8687" cy="251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57" h="739" extrusionOk="0">
                          <a:moveTo>
                            <a:pt x="0" y="1"/>
                          </a:moveTo>
                          <a:cubicBezTo>
                            <a:pt x="0" y="1"/>
                            <a:pt x="126" y="126"/>
                            <a:pt x="326" y="277"/>
                          </a:cubicBezTo>
                          <a:cubicBezTo>
                            <a:pt x="452" y="352"/>
                            <a:pt x="577" y="427"/>
                            <a:pt x="702" y="477"/>
                          </a:cubicBezTo>
                          <a:cubicBezTo>
                            <a:pt x="777" y="527"/>
                            <a:pt x="853" y="552"/>
                            <a:pt x="953" y="577"/>
                          </a:cubicBezTo>
                          <a:cubicBezTo>
                            <a:pt x="1028" y="602"/>
                            <a:pt x="1103" y="628"/>
                            <a:pt x="1178" y="653"/>
                          </a:cubicBezTo>
                          <a:cubicBezTo>
                            <a:pt x="1354" y="703"/>
                            <a:pt x="1529" y="728"/>
                            <a:pt x="1680" y="728"/>
                          </a:cubicBezTo>
                          <a:cubicBezTo>
                            <a:pt x="1731" y="735"/>
                            <a:pt x="1780" y="738"/>
                            <a:pt x="1827" y="738"/>
                          </a:cubicBezTo>
                          <a:cubicBezTo>
                            <a:pt x="1941" y="738"/>
                            <a:pt x="2042" y="720"/>
                            <a:pt x="2131" y="703"/>
                          </a:cubicBezTo>
                          <a:cubicBezTo>
                            <a:pt x="2281" y="703"/>
                            <a:pt x="2356" y="653"/>
                            <a:pt x="2432" y="628"/>
                          </a:cubicBezTo>
                          <a:cubicBezTo>
                            <a:pt x="2507" y="602"/>
                            <a:pt x="2557" y="577"/>
                            <a:pt x="2557" y="577"/>
                          </a:cubicBezTo>
                          <a:cubicBezTo>
                            <a:pt x="2557" y="577"/>
                            <a:pt x="2507" y="552"/>
                            <a:pt x="2432" y="527"/>
                          </a:cubicBezTo>
                          <a:cubicBezTo>
                            <a:pt x="2356" y="527"/>
                            <a:pt x="2256" y="502"/>
                            <a:pt x="2131" y="477"/>
                          </a:cubicBezTo>
                          <a:cubicBezTo>
                            <a:pt x="2006" y="427"/>
                            <a:pt x="1880" y="402"/>
                            <a:pt x="1730" y="377"/>
                          </a:cubicBezTo>
                          <a:cubicBezTo>
                            <a:pt x="1605" y="327"/>
                            <a:pt x="1454" y="302"/>
                            <a:pt x="1279" y="252"/>
                          </a:cubicBezTo>
                          <a:cubicBezTo>
                            <a:pt x="978" y="176"/>
                            <a:pt x="677" y="101"/>
                            <a:pt x="427" y="51"/>
                          </a:cubicBezTo>
                          <a:cubicBezTo>
                            <a:pt x="176" y="1"/>
                            <a:pt x="1" y="1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42" name="Google Shape;1242;p30"/>
                    <p:cNvSpPr/>
                    <p:nvPr/>
                  </p:nvSpPr>
                  <p:spPr>
                    <a:xfrm>
                      <a:off x="10088552" y="2962437"/>
                      <a:ext cx="6730" cy="293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81" h="865" extrusionOk="0">
                          <a:moveTo>
                            <a:pt x="1981" y="1"/>
                          </a:moveTo>
                          <a:lnTo>
                            <a:pt x="1981" y="1"/>
                          </a:lnTo>
                          <a:cubicBezTo>
                            <a:pt x="1981" y="1"/>
                            <a:pt x="1831" y="1"/>
                            <a:pt x="1630" y="51"/>
                          </a:cubicBezTo>
                          <a:cubicBezTo>
                            <a:pt x="1430" y="101"/>
                            <a:pt x="1179" y="176"/>
                            <a:pt x="928" y="302"/>
                          </a:cubicBezTo>
                          <a:cubicBezTo>
                            <a:pt x="803" y="352"/>
                            <a:pt x="678" y="402"/>
                            <a:pt x="577" y="452"/>
                          </a:cubicBezTo>
                          <a:cubicBezTo>
                            <a:pt x="477" y="502"/>
                            <a:pt x="377" y="577"/>
                            <a:pt x="277" y="628"/>
                          </a:cubicBezTo>
                          <a:cubicBezTo>
                            <a:pt x="126" y="728"/>
                            <a:pt x="1" y="853"/>
                            <a:pt x="1" y="853"/>
                          </a:cubicBezTo>
                          <a:cubicBezTo>
                            <a:pt x="1" y="853"/>
                            <a:pt x="68" y="864"/>
                            <a:pt x="179" y="864"/>
                          </a:cubicBezTo>
                          <a:cubicBezTo>
                            <a:pt x="235" y="864"/>
                            <a:pt x="302" y="861"/>
                            <a:pt x="377" y="853"/>
                          </a:cubicBezTo>
                          <a:cubicBezTo>
                            <a:pt x="577" y="828"/>
                            <a:pt x="853" y="778"/>
                            <a:pt x="1129" y="678"/>
                          </a:cubicBezTo>
                          <a:cubicBezTo>
                            <a:pt x="1354" y="552"/>
                            <a:pt x="1580" y="402"/>
                            <a:pt x="1755" y="252"/>
                          </a:cubicBezTo>
                          <a:cubicBezTo>
                            <a:pt x="1906" y="126"/>
                            <a:pt x="1981" y="1"/>
                            <a:pt x="1981" y="1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43" name="Google Shape;1243;p30"/>
                    <p:cNvSpPr/>
                    <p:nvPr/>
                  </p:nvSpPr>
                  <p:spPr>
                    <a:xfrm>
                      <a:off x="10076286" y="2836281"/>
                      <a:ext cx="3326" cy="430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9" h="12658" extrusionOk="0">
                          <a:moveTo>
                            <a:pt x="978" y="1"/>
                          </a:moveTo>
                          <a:cubicBezTo>
                            <a:pt x="978" y="1"/>
                            <a:pt x="903" y="177"/>
                            <a:pt x="803" y="502"/>
                          </a:cubicBezTo>
                          <a:cubicBezTo>
                            <a:pt x="753" y="678"/>
                            <a:pt x="678" y="878"/>
                            <a:pt x="602" y="1104"/>
                          </a:cubicBezTo>
                          <a:cubicBezTo>
                            <a:pt x="577" y="1229"/>
                            <a:pt x="527" y="1354"/>
                            <a:pt x="502" y="1480"/>
                          </a:cubicBezTo>
                          <a:cubicBezTo>
                            <a:pt x="477" y="1605"/>
                            <a:pt x="452" y="1755"/>
                            <a:pt x="402" y="1906"/>
                          </a:cubicBezTo>
                          <a:cubicBezTo>
                            <a:pt x="352" y="2207"/>
                            <a:pt x="302" y="2532"/>
                            <a:pt x="227" y="2858"/>
                          </a:cubicBezTo>
                          <a:cubicBezTo>
                            <a:pt x="176" y="3209"/>
                            <a:pt x="151" y="3560"/>
                            <a:pt x="126" y="3936"/>
                          </a:cubicBezTo>
                          <a:cubicBezTo>
                            <a:pt x="76" y="4312"/>
                            <a:pt x="26" y="4688"/>
                            <a:pt x="26" y="5089"/>
                          </a:cubicBezTo>
                          <a:cubicBezTo>
                            <a:pt x="26" y="5490"/>
                            <a:pt x="26" y="5891"/>
                            <a:pt x="1" y="6292"/>
                          </a:cubicBezTo>
                          <a:cubicBezTo>
                            <a:pt x="26" y="7094"/>
                            <a:pt x="26" y="7896"/>
                            <a:pt x="76" y="8623"/>
                          </a:cubicBezTo>
                          <a:cubicBezTo>
                            <a:pt x="101" y="9374"/>
                            <a:pt x="151" y="10076"/>
                            <a:pt x="176" y="10653"/>
                          </a:cubicBezTo>
                          <a:cubicBezTo>
                            <a:pt x="227" y="11254"/>
                            <a:pt x="252" y="11755"/>
                            <a:pt x="277" y="12106"/>
                          </a:cubicBezTo>
                          <a:cubicBezTo>
                            <a:pt x="302" y="12457"/>
                            <a:pt x="302" y="12658"/>
                            <a:pt x="302" y="12658"/>
                          </a:cubicBezTo>
                          <a:cubicBezTo>
                            <a:pt x="302" y="12658"/>
                            <a:pt x="327" y="12457"/>
                            <a:pt x="352" y="12106"/>
                          </a:cubicBezTo>
                          <a:cubicBezTo>
                            <a:pt x="377" y="11755"/>
                            <a:pt x="427" y="11254"/>
                            <a:pt x="427" y="10653"/>
                          </a:cubicBezTo>
                          <a:cubicBezTo>
                            <a:pt x="427" y="10051"/>
                            <a:pt x="452" y="9374"/>
                            <a:pt x="452" y="8623"/>
                          </a:cubicBezTo>
                          <a:cubicBezTo>
                            <a:pt x="427" y="7871"/>
                            <a:pt x="427" y="7069"/>
                            <a:pt x="427" y="6292"/>
                          </a:cubicBezTo>
                          <a:cubicBezTo>
                            <a:pt x="427" y="5891"/>
                            <a:pt x="427" y="5490"/>
                            <a:pt x="452" y="5114"/>
                          </a:cubicBezTo>
                          <a:cubicBezTo>
                            <a:pt x="427" y="4713"/>
                            <a:pt x="452" y="4337"/>
                            <a:pt x="477" y="3961"/>
                          </a:cubicBezTo>
                          <a:cubicBezTo>
                            <a:pt x="502" y="3585"/>
                            <a:pt x="502" y="3234"/>
                            <a:pt x="527" y="2908"/>
                          </a:cubicBezTo>
                          <a:cubicBezTo>
                            <a:pt x="577" y="2557"/>
                            <a:pt x="602" y="2257"/>
                            <a:pt x="653" y="1956"/>
                          </a:cubicBezTo>
                          <a:cubicBezTo>
                            <a:pt x="678" y="1655"/>
                            <a:pt x="703" y="1379"/>
                            <a:pt x="753" y="1154"/>
                          </a:cubicBezTo>
                          <a:cubicBezTo>
                            <a:pt x="803" y="903"/>
                            <a:pt x="853" y="703"/>
                            <a:pt x="878" y="527"/>
                          </a:cubicBezTo>
                          <a:cubicBezTo>
                            <a:pt x="928" y="177"/>
                            <a:pt x="978" y="1"/>
                            <a:pt x="978" y="1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44" name="Google Shape;1244;p30"/>
                    <p:cNvSpPr/>
                    <p:nvPr/>
                  </p:nvSpPr>
                  <p:spPr>
                    <a:xfrm>
                      <a:off x="9996569" y="3202227"/>
                      <a:ext cx="41460" cy="214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03" h="6303" extrusionOk="0">
                          <a:moveTo>
                            <a:pt x="11852" y="1"/>
                          </a:moveTo>
                          <a:lnTo>
                            <a:pt x="6263" y="477"/>
                          </a:lnTo>
                          <a:cubicBezTo>
                            <a:pt x="5787" y="1479"/>
                            <a:pt x="4308" y="2281"/>
                            <a:pt x="3331" y="2958"/>
                          </a:cubicBezTo>
                          <a:cubicBezTo>
                            <a:pt x="2478" y="3585"/>
                            <a:pt x="975" y="4236"/>
                            <a:pt x="473" y="5189"/>
                          </a:cubicBezTo>
                          <a:cubicBezTo>
                            <a:pt x="1" y="6175"/>
                            <a:pt x="1044" y="6302"/>
                            <a:pt x="1877" y="6302"/>
                          </a:cubicBezTo>
                          <a:cubicBezTo>
                            <a:pt x="2061" y="6302"/>
                            <a:pt x="2234" y="6296"/>
                            <a:pt x="2378" y="6292"/>
                          </a:cubicBezTo>
                          <a:cubicBezTo>
                            <a:pt x="4233" y="6191"/>
                            <a:pt x="5937" y="5464"/>
                            <a:pt x="7641" y="4763"/>
                          </a:cubicBezTo>
                          <a:cubicBezTo>
                            <a:pt x="8519" y="4412"/>
                            <a:pt x="9396" y="3986"/>
                            <a:pt x="10273" y="3610"/>
                          </a:cubicBezTo>
                          <a:cubicBezTo>
                            <a:pt x="10774" y="3409"/>
                            <a:pt x="11651" y="3334"/>
                            <a:pt x="11927" y="2858"/>
                          </a:cubicBezTo>
                          <a:cubicBezTo>
                            <a:pt x="12203" y="2432"/>
                            <a:pt x="11952" y="1855"/>
                            <a:pt x="11927" y="1404"/>
                          </a:cubicBezTo>
                          <a:cubicBezTo>
                            <a:pt x="11877" y="903"/>
                            <a:pt x="11952" y="452"/>
                            <a:pt x="11852" y="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45" name="Google Shape;1245;p30"/>
                    <p:cNvSpPr/>
                    <p:nvPr/>
                  </p:nvSpPr>
                  <p:spPr>
                    <a:xfrm>
                      <a:off x="10005844" y="2964908"/>
                      <a:ext cx="79617" cy="2432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434" h="71601" extrusionOk="0">
                          <a:moveTo>
                            <a:pt x="23434" y="1"/>
                          </a:moveTo>
                          <a:lnTo>
                            <a:pt x="301" y="903"/>
                          </a:lnTo>
                          <a:cubicBezTo>
                            <a:pt x="0" y="5765"/>
                            <a:pt x="1103" y="52081"/>
                            <a:pt x="2105" y="61455"/>
                          </a:cubicBezTo>
                          <a:cubicBezTo>
                            <a:pt x="2206" y="62708"/>
                            <a:pt x="2882" y="64187"/>
                            <a:pt x="2757" y="65340"/>
                          </a:cubicBezTo>
                          <a:cubicBezTo>
                            <a:pt x="2657" y="66367"/>
                            <a:pt x="1980" y="66467"/>
                            <a:pt x="1754" y="67395"/>
                          </a:cubicBezTo>
                          <a:cubicBezTo>
                            <a:pt x="1554" y="68422"/>
                            <a:pt x="2757" y="68648"/>
                            <a:pt x="1654" y="69675"/>
                          </a:cubicBezTo>
                          <a:cubicBezTo>
                            <a:pt x="1754" y="70252"/>
                            <a:pt x="1880" y="70252"/>
                            <a:pt x="1880" y="70828"/>
                          </a:cubicBezTo>
                          <a:cubicBezTo>
                            <a:pt x="3080" y="71178"/>
                            <a:pt x="5099" y="71601"/>
                            <a:pt x="6900" y="71601"/>
                          </a:cubicBezTo>
                          <a:cubicBezTo>
                            <a:pt x="8071" y="71601"/>
                            <a:pt x="9149" y="71422"/>
                            <a:pt x="9850" y="70929"/>
                          </a:cubicBezTo>
                          <a:cubicBezTo>
                            <a:pt x="9900" y="64713"/>
                            <a:pt x="10075" y="57796"/>
                            <a:pt x="10075" y="51730"/>
                          </a:cubicBezTo>
                          <a:cubicBezTo>
                            <a:pt x="10075" y="46818"/>
                            <a:pt x="11729" y="18648"/>
                            <a:pt x="11830" y="17620"/>
                          </a:cubicBezTo>
                          <a:lnTo>
                            <a:pt x="11830" y="17620"/>
                          </a:lnTo>
                          <a:cubicBezTo>
                            <a:pt x="11604" y="26868"/>
                            <a:pt x="13058" y="68773"/>
                            <a:pt x="13935" y="69801"/>
                          </a:cubicBezTo>
                          <a:cubicBezTo>
                            <a:pt x="13384" y="70127"/>
                            <a:pt x="13584" y="70327"/>
                            <a:pt x="13810" y="70903"/>
                          </a:cubicBezTo>
                          <a:cubicBezTo>
                            <a:pt x="14776" y="71121"/>
                            <a:pt x="15809" y="71228"/>
                            <a:pt x="16837" y="71228"/>
                          </a:cubicBezTo>
                          <a:cubicBezTo>
                            <a:pt x="17701" y="71228"/>
                            <a:pt x="18561" y="71153"/>
                            <a:pt x="19374" y="71004"/>
                          </a:cubicBezTo>
                          <a:cubicBezTo>
                            <a:pt x="20050" y="70903"/>
                            <a:pt x="20877" y="70903"/>
                            <a:pt x="21354" y="70352"/>
                          </a:cubicBezTo>
                          <a:cubicBezTo>
                            <a:pt x="21780" y="69826"/>
                            <a:pt x="21905" y="68798"/>
                            <a:pt x="21253" y="68397"/>
                          </a:cubicBezTo>
                          <a:cubicBezTo>
                            <a:pt x="21855" y="67846"/>
                            <a:pt x="21905" y="67319"/>
                            <a:pt x="21805" y="66543"/>
                          </a:cubicBezTo>
                          <a:cubicBezTo>
                            <a:pt x="21629" y="64788"/>
                            <a:pt x="21479" y="62858"/>
                            <a:pt x="21579" y="61104"/>
                          </a:cubicBezTo>
                          <a:cubicBezTo>
                            <a:pt x="22130" y="50352"/>
                            <a:pt x="21579" y="39500"/>
                            <a:pt x="22557" y="28748"/>
                          </a:cubicBezTo>
                          <a:cubicBezTo>
                            <a:pt x="23008" y="23610"/>
                            <a:pt x="23434" y="3209"/>
                            <a:pt x="23434" y="1"/>
                          </a:cubicBezTo>
                          <a:close/>
                        </a:path>
                      </a:pathLst>
                    </a:custGeom>
                    <a:solidFill>
                      <a:srgbClr val="3F231B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46" name="Google Shape;1246;p30"/>
                    <p:cNvSpPr/>
                    <p:nvPr/>
                  </p:nvSpPr>
                  <p:spPr>
                    <a:xfrm>
                      <a:off x="10014446" y="3196690"/>
                      <a:ext cx="18822" cy="38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40" h="1129" extrusionOk="0">
                          <a:moveTo>
                            <a:pt x="5539" y="1"/>
                          </a:moveTo>
                          <a:lnTo>
                            <a:pt x="5539" y="1"/>
                          </a:lnTo>
                          <a:cubicBezTo>
                            <a:pt x="5539" y="1"/>
                            <a:pt x="5188" y="76"/>
                            <a:pt x="4662" y="176"/>
                          </a:cubicBezTo>
                          <a:cubicBezTo>
                            <a:pt x="4411" y="251"/>
                            <a:pt x="4086" y="326"/>
                            <a:pt x="3760" y="377"/>
                          </a:cubicBezTo>
                          <a:cubicBezTo>
                            <a:pt x="3434" y="452"/>
                            <a:pt x="3108" y="552"/>
                            <a:pt x="2757" y="602"/>
                          </a:cubicBezTo>
                          <a:cubicBezTo>
                            <a:pt x="2406" y="677"/>
                            <a:pt x="2056" y="727"/>
                            <a:pt x="1730" y="753"/>
                          </a:cubicBezTo>
                          <a:cubicBezTo>
                            <a:pt x="1404" y="803"/>
                            <a:pt x="1103" y="803"/>
                            <a:pt x="852" y="803"/>
                          </a:cubicBezTo>
                          <a:cubicBezTo>
                            <a:pt x="727" y="778"/>
                            <a:pt x="602" y="753"/>
                            <a:pt x="502" y="753"/>
                          </a:cubicBezTo>
                          <a:cubicBezTo>
                            <a:pt x="401" y="727"/>
                            <a:pt x="301" y="702"/>
                            <a:pt x="226" y="677"/>
                          </a:cubicBezTo>
                          <a:cubicBezTo>
                            <a:pt x="101" y="602"/>
                            <a:pt x="0" y="577"/>
                            <a:pt x="0" y="577"/>
                          </a:cubicBezTo>
                          <a:lnTo>
                            <a:pt x="0" y="577"/>
                          </a:lnTo>
                          <a:cubicBezTo>
                            <a:pt x="0" y="577"/>
                            <a:pt x="76" y="627"/>
                            <a:pt x="176" y="753"/>
                          </a:cubicBezTo>
                          <a:cubicBezTo>
                            <a:pt x="251" y="803"/>
                            <a:pt x="351" y="853"/>
                            <a:pt x="451" y="903"/>
                          </a:cubicBezTo>
                          <a:cubicBezTo>
                            <a:pt x="552" y="953"/>
                            <a:pt x="677" y="1003"/>
                            <a:pt x="802" y="1028"/>
                          </a:cubicBezTo>
                          <a:cubicBezTo>
                            <a:pt x="1078" y="1103"/>
                            <a:pt x="1404" y="1128"/>
                            <a:pt x="1755" y="1128"/>
                          </a:cubicBezTo>
                          <a:cubicBezTo>
                            <a:pt x="2106" y="1128"/>
                            <a:pt x="2457" y="1078"/>
                            <a:pt x="2832" y="1003"/>
                          </a:cubicBezTo>
                          <a:cubicBezTo>
                            <a:pt x="3534" y="878"/>
                            <a:pt x="4236" y="627"/>
                            <a:pt x="4737" y="427"/>
                          </a:cubicBezTo>
                          <a:cubicBezTo>
                            <a:pt x="5238" y="201"/>
                            <a:pt x="5539" y="1"/>
                            <a:pt x="5539" y="1"/>
                          </a:cubicBezTo>
                          <a:close/>
                        </a:path>
                      </a:pathLst>
                    </a:custGeom>
                    <a:solidFill>
                      <a:srgbClr val="2C160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47" name="Google Shape;1247;p30"/>
                    <p:cNvSpPr/>
                    <p:nvPr/>
                  </p:nvSpPr>
                  <p:spPr>
                    <a:xfrm>
                      <a:off x="10014871" y="3192432"/>
                      <a:ext cx="12778" cy="4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61" h="1354" extrusionOk="0">
                          <a:moveTo>
                            <a:pt x="1" y="1"/>
                          </a:moveTo>
                          <a:cubicBezTo>
                            <a:pt x="1" y="1"/>
                            <a:pt x="26" y="51"/>
                            <a:pt x="101" y="126"/>
                          </a:cubicBezTo>
                          <a:cubicBezTo>
                            <a:pt x="151" y="176"/>
                            <a:pt x="176" y="226"/>
                            <a:pt x="226" y="301"/>
                          </a:cubicBezTo>
                          <a:cubicBezTo>
                            <a:pt x="301" y="351"/>
                            <a:pt x="352" y="427"/>
                            <a:pt x="427" y="477"/>
                          </a:cubicBezTo>
                          <a:cubicBezTo>
                            <a:pt x="577" y="602"/>
                            <a:pt x="753" y="777"/>
                            <a:pt x="978" y="878"/>
                          </a:cubicBezTo>
                          <a:cubicBezTo>
                            <a:pt x="1103" y="928"/>
                            <a:pt x="1204" y="1028"/>
                            <a:pt x="1329" y="1053"/>
                          </a:cubicBezTo>
                          <a:cubicBezTo>
                            <a:pt x="1454" y="1103"/>
                            <a:pt x="1580" y="1153"/>
                            <a:pt x="1705" y="1204"/>
                          </a:cubicBezTo>
                          <a:cubicBezTo>
                            <a:pt x="1830" y="1229"/>
                            <a:pt x="1956" y="1254"/>
                            <a:pt x="2081" y="1279"/>
                          </a:cubicBezTo>
                          <a:cubicBezTo>
                            <a:pt x="2206" y="1329"/>
                            <a:pt x="2332" y="1329"/>
                            <a:pt x="2457" y="1329"/>
                          </a:cubicBezTo>
                          <a:cubicBezTo>
                            <a:pt x="2707" y="1354"/>
                            <a:pt x="2933" y="1354"/>
                            <a:pt x="3108" y="1354"/>
                          </a:cubicBezTo>
                          <a:cubicBezTo>
                            <a:pt x="3309" y="1354"/>
                            <a:pt x="3459" y="1304"/>
                            <a:pt x="3585" y="1279"/>
                          </a:cubicBezTo>
                          <a:cubicBezTo>
                            <a:pt x="3685" y="1279"/>
                            <a:pt x="3760" y="1254"/>
                            <a:pt x="3760" y="1254"/>
                          </a:cubicBezTo>
                          <a:cubicBezTo>
                            <a:pt x="3760" y="1254"/>
                            <a:pt x="3685" y="1229"/>
                            <a:pt x="3585" y="1204"/>
                          </a:cubicBezTo>
                          <a:cubicBezTo>
                            <a:pt x="3484" y="1178"/>
                            <a:pt x="3309" y="1153"/>
                            <a:pt x="3134" y="1103"/>
                          </a:cubicBezTo>
                          <a:cubicBezTo>
                            <a:pt x="2958" y="1053"/>
                            <a:pt x="2733" y="1028"/>
                            <a:pt x="2507" y="978"/>
                          </a:cubicBezTo>
                          <a:cubicBezTo>
                            <a:pt x="2382" y="953"/>
                            <a:pt x="2281" y="928"/>
                            <a:pt x="2156" y="878"/>
                          </a:cubicBezTo>
                          <a:cubicBezTo>
                            <a:pt x="2056" y="853"/>
                            <a:pt x="1931" y="828"/>
                            <a:pt x="1805" y="803"/>
                          </a:cubicBezTo>
                          <a:cubicBezTo>
                            <a:pt x="1705" y="752"/>
                            <a:pt x="1580" y="727"/>
                            <a:pt x="1454" y="677"/>
                          </a:cubicBezTo>
                          <a:cubicBezTo>
                            <a:pt x="1354" y="652"/>
                            <a:pt x="1254" y="602"/>
                            <a:pt x="1128" y="552"/>
                          </a:cubicBezTo>
                          <a:cubicBezTo>
                            <a:pt x="1028" y="502"/>
                            <a:pt x="928" y="477"/>
                            <a:pt x="828" y="427"/>
                          </a:cubicBezTo>
                          <a:cubicBezTo>
                            <a:pt x="753" y="376"/>
                            <a:pt x="652" y="326"/>
                            <a:pt x="577" y="301"/>
                          </a:cubicBezTo>
                          <a:cubicBezTo>
                            <a:pt x="402" y="226"/>
                            <a:pt x="251" y="126"/>
                            <a:pt x="151" y="76"/>
                          </a:cubicBezTo>
                          <a:cubicBezTo>
                            <a:pt x="51" y="26"/>
                            <a:pt x="1" y="1"/>
                            <a:pt x="1" y="1"/>
                          </a:cubicBezTo>
                          <a:close/>
                        </a:path>
                      </a:pathLst>
                    </a:custGeom>
                    <a:solidFill>
                      <a:srgbClr val="2C160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48" name="Google Shape;1248;p30"/>
                    <p:cNvSpPr/>
                    <p:nvPr/>
                  </p:nvSpPr>
                  <p:spPr>
                    <a:xfrm>
                      <a:off x="10058483" y="3192432"/>
                      <a:ext cx="16865" cy="53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64" h="1586" extrusionOk="0">
                          <a:moveTo>
                            <a:pt x="4963" y="1"/>
                          </a:moveTo>
                          <a:lnTo>
                            <a:pt x="4963" y="1"/>
                          </a:lnTo>
                          <a:cubicBezTo>
                            <a:pt x="4963" y="1"/>
                            <a:pt x="4913" y="26"/>
                            <a:pt x="4763" y="126"/>
                          </a:cubicBezTo>
                          <a:cubicBezTo>
                            <a:pt x="4637" y="201"/>
                            <a:pt x="4487" y="326"/>
                            <a:pt x="4261" y="452"/>
                          </a:cubicBezTo>
                          <a:cubicBezTo>
                            <a:pt x="4161" y="502"/>
                            <a:pt x="4036" y="552"/>
                            <a:pt x="3911" y="627"/>
                          </a:cubicBezTo>
                          <a:cubicBezTo>
                            <a:pt x="3785" y="702"/>
                            <a:pt x="3635" y="727"/>
                            <a:pt x="3510" y="803"/>
                          </a:cubicBezTo>
                          <a:cubicBezTo>
                            <a:pt x="3359" y="853"/>
                            <a:pt x="3234" y="928"/>
                            <a:pt x="3058" y="953"/>
                          </a:cubicBezTo>
                          <a:cubicBezTo>
                            <a:pt x="2908" y="1003"/>
                            <a:pt x="2758" y="1053"/>
                            <a:pt x="2607" y="1078"/>
                          </a:cubicBezTo>
                          <a:cubicBezTo>
                            <a:pt x="2457" y="1103"/>
                            <a:pt x="2282" y="1128"/>
                            <a:pt x="2131" y="1153"/>
                          </a:cubicBezTo>
                          <a:cubicBezTo>
                            <a:pt x="1981" y="1204"/>
                            <a:pt x="1830" y="1204"/>
                            <a:pt x="1655" y="1204"/>
                          </a:cubicBezTo>
                          <a:cubicBezTo>
                            <a:pt x="1505" y="1204"/>
                            <a:pt x="1354" y="1229"/>
                            <a:pt x="1229" y="1229"/>
                          </a:cubicBezTo>
                          <a:cubicBezTo>
                            <a:pt x="1104" y="1204"/>
                            <a:pt x="953" y="1204"/>
                            <a:pt x="828" y="1204"/>
                          </a:cubicBezTo>
                          <a:cubicBezTo>
                            <a:pt x="577" y="1204"/>
                            <a:pt x="377" y="1153"/>
                            <a:pt x="226" y="1153"/>
                          </a:cubicBezTo>
                          <a:cubicBezTo>
                            <a:pt x="76" y="1153"/>
                            <a:pt x="1" y="1128"/>
                            <a:pt x="1" y="1128"/>
                          </a:cubicBezTo>
                          <a:lnTo>
                            <a:pt x="1" y="1128"/>
                          </a:lnTo>
                          <a:cubicBezTo>
                            <a:pt x="1" y="1128"/>
                            <a:pt x="76" y="1178"/>
                            <a:pt x="201" y="1229"/>
                          </a:cubicBezTo>
                          <a:cubicBezTo>
                            <a:pt x="352" y="1279"/>
                            <a:pt x="527" y="1379"/>
                            <a:pt x="778" y="1454"/>
                          </a:cubicBezTo>
                          <a:cubicBezTo>
                            <a:pt x="928" y="1479"/>
                            <a:pt x="1053" y="1504"/>
                            <a:pt x="1204" y="1529"/>
                          </a:cubicBezTo>
                          <a:cubicBezTo>
                            <a:pt x="1354" y="1579"/>
                            <a:pt x="1505" y="1554"/>
                            <a:pt x="1680" y="1579"/>
                          </a:cubicBezTo>
                          <a:cubicBezTo>
                            <a:pt x="1755" y="1579"/>
                            <a:pt x="1837" y="1586"/>
                            <a:pt x="1921" y="1586"/>
                          </a:cubicBezTo>
                          <a:cubicBezTo>
                            <a:pt x="2006" y="1586"/>
                            <a:pt x="2094" y="1579"/>
                            <a:pt x="2181" y="1554"/>
                          </a:cubicBezTo>
                          <a:cubicBezTo>
                            <a:pt x="2332" y="1554"/>
                            <a:pt x="2507" y="1529"/>
                            <a:pt x="2683" y="1504"/>
                          </a:cubicBezTo>
                          <a:cubicBezTo>
                            <a:pt x="2858" y="1454"/>
                            <a:pt x="3033" y="1404"/>
                            <a:pt x="3184" y="1354"/>
                          </a:cubicBezTo>
                          <a:cubicBezTo>
                            <a:pt x="3359" y="1304"/>
                            <a:pt x="3510" y="1204"/>
                            <a:pt x="3660" y="1128"/>
                          </a:cubicBezTo>
                          <a:cubicBezTo>
                            <a:pt x="3785" y="1053"/>
                            <a:pt x="3936" y="1003"/>
                            <a:pt x="4061" y="903"/>
                          </a:cubicBezTo>
                          <a:cubicBezTo>
                            <a:pt x="4186" y="803"/>
                            <a:pt x="4287" y="727"/>
                            <a:pt x="4387" y="627"/>
                          </a:cubicBezTo>
                          <a:cubicBezTo>
                            <a:pt x="4512" y="552"/>
                            <a:pt x="4587" y="477"/>
                            <a:pt x="4637" y="376"/>
                          </a:cubicBezTo>
                          <a:cubicBezTo>
                            <a:pt x="4713" y="301"/>
                            <a:pt x="4788" y="226"/>
                            <a:pt x="4838" y="176"/>
                          </a:cubicBezTo>
                          <a:cubicBezTo>
                            <a:pt x="4913" y="51"/>
                            <a:pt x="4963" y="1"/>
                            <a:pt x="4963" y="1"/>
                          </a:cubicBezTo>
                          <a:close/>
                        </a:path>
                      </a:pathLst>
                    </a:custGeom>
                    <a:solidFill>
                      <a:srgbClr val="2C160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49" name="Google Shape;1249;p30"/>
                    <p:cNvSpPr/>
                    <p:nvPr/>
                  </p:nvSpPr>
                  <p:spPr>
                    <a:xfrm>
                      <a:off x="10055078" y="3189706"/>
                      <a:ext cx="15414" cy="29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7" h="878" extrusionOk="0">
                          <a:moveTo>
                            <a:pt x="0" y="1"/>
                          </a:moveTo>
                          <a:lnTo>
                            <a:pt x="0" y="1"/>
                          </a:lnTo>
                          <a:cubicBezTo>
                            <a:pt x="0" y="1"/>
                            <a:pt x="50" y="51"/>
                            <a:pt x="151" y="126"/>
                          </a:cubicBezTo>
                          <a:cubicBezTo>
                            <a:pt x="276" y="201"/>
                            <a:pt x="401" y="326"/>
                            <a:pt x="602" y="427"/>
                          </a:cubicBezTo>
                          <a:cubicBezTo>
                            <a:pt x="702" y="477"/>
                            <a:pt x="827" y="527"/>
                            <a:pt x="953" y="577"/>
                          </a:cubicBezTo>
                          <a:cubicBezTo>
                            <a:pt x="1078" y="627"/>
                            <a:pt x="1203" y="677"/>
                            <a:pt x="1329" y="702"/>
                          </a:cubicBezTo>
                          <a:cubicBezTo>
                            <a:pt x="1479" y="752"/>
                            <a:pt x="1604" y="803"/>
                            <a:pt x="1755" y="803"/>
                          </a:cubicBezTo>
                          <a:cubicBezTo>
                            <a:pt x="1905" y="828"/>
                            <a:pt x="2055" y="853"/>
                            <a:pt x="2206" y="853"/>
                          </a:cubicBezTo>
                          <a:cubicBezTo>
                            <a:pt x="2356" y="853"/>
                            <a:pt x="2507" y="878"/>
                            <a:pt x="2657" y="878"/>
                          </a:cubicBezTo>
                          <a:cubicBezTo>
                            <a:pt x="2807" y="878"/>
                            <a:pt x="2958" y="853"/>
                            <a:pt x="3083" y="828"/>
                          </a:cubicBezTo>
                          <a:cubicBezTo>
                            <a:pt x="3359" y="828"/>
                            <a:pt x="3609" y="752"/>
                            <a:pt x="3835" y="702"/>
                          </a:cubicBezTo>
                          <a:cubicBezTo>
                            <a:pt x="4060" y="652"/>
                            <a:pt x="4236" y="577"/>
                            <a:pt x="4361" y="527"/>
                          </a:cubicBezTo>
                          <a:cubicBezTo>
                            <a:pt x="4461" y="477"/>
                            <a:pt x="4537" y="452"/>
                            <a:pt x="4537" y="452"/>
                          </a:cubicBezTo>
                          <a:lnTo>
                            <a:pt x="4336" y="452"/>
                          </a:lnTo>
                          <a:cubicBezTo>
                            <a:pt x="4253" y="452"/>
                            <a:pt x="4147" y="463"/>
                            <a:pt x="4019" y="463"/>
                          </a:cubicBezTo>
                          <a:cubicBezTo>
                            <a:pt x="3955" y="463"/>
                            <a:pt x="3885" y="460"/>
                            <a:pt x="3810" y="452"/>
                          </a:cubicBezTo>
                          <a:cubicBezTo>
                            <a:pt x="3685" y="452"/>
                            <a:pt x="3584" y="477"/>
                            <a:pt x="3459" y="477"/>
                          </a:cubicBezTo>
                          <a:cubicBezTo>
                            <a:pt x="3375" y="477"/>
                            <a:pt x="3292" y="466"/>
                            <a:pt x="3201" y="466"/>
                          </a:cubicBezTo>
                          <a:cubicBezTo>
                            <a:pt x="3155" y="466"/>
                            <a:pt x="3108" y="468"/>
                            <a:pt x="3058" y="477"/>
                          </a:cubicBezTo>
                          <a:cubicBezTo>
                            <a:pt x="2807" y="477"/>
                            <a:pt x="2507" y="452"/>
                            <a:pt x="2231" y="452"/>
                          </a:cubicBezTo>
                          <a:cubicBezTo>
                            <a:pt x="2106" y="427"/>
                            <a:pt x="1955" y="427"/>
                            <a:pt x="1805" y="402"/>
                          </a:cubicBezTo>
                          <a:cubicBezTo>
                            <a:pt x="1680" y="402"/>
                            <a:pt x="1529" y="376"/>
                            <a:pt x="1404" y="351"/>
                          </a:cubicBezTo>
                          <a:cubicBezTo>
                            <a:pt x="1279" y="326"/>
                            <a:pt x="1153" y="326"/>
                            <a:pt x="1028" y="301"/>
                          </a:cubicBezTo>
                          <a:cubicBezTo>
                            <a:pt x="928" y="251"/>
                            <a:pt x="802" y="226"/>
                            <a:pt x="702" y="201"/>
                          </a:cubicBezTo>
                          <a:cubicBezTo>
                            <a:pt x="602" y="176"/>
                            <a:pt x="502" y="176"/>
                            <a:pt x="426" y="126"/>
                          </a:cubicBezTo>
                          <a:cubicBezTo>
                            <a:pt x="326" y="101"/>
                            <a:pt x="251" y="76"/>
                            <a:pt x="201" y="51"/>
                          </a:cubicBezTo>
                          <a:cubicBezTo>
                            <a:pt x="76" y="26"/>
                            <a:pt x="0" y="1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2C160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50" name="Google Shape;1250;p30"/>
                    <p:cNvSpPr/>
                    <p:nvPr/>
                  </p:nvSpPr>
                  <p:spPr>
                    <a:xfrm>
                      <a:off x="10065213" y="3183061"/>
                      <a:ext cx="5623" cy="35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5" h="1040" extrusionOk="0">
                          <a:moveTo>
                            <a:pt x="1655" y="1"/>
                          </a:moveTo>
                          <a:cubicBezTo>
                            <a:pt x="1655" y="1"/>
                            <a:pt x="1530" y="51"/>
                            <a:pt x="1354" y="126"/>
                          </a:cubicBezTo>
                          <a:cubicBezTo>
                            <a:pt x="1279" y="176"/>
                            <a:pt x="1179" y="226"/>
                            <a:pt x="1078" y="251"/>
                          </a:cubicBezTo>
                          <a:cubicBezTo>
                            <a:pt x="978" y="301"/>
                            <a:pt x="903" y="377"/>
                            <a:pt x="803" y="427"/>
                          </a:cubicBezTo>
                          <a:cubicBezTo>
                            <a:pt x="703" y="502"/>
                            <a:pt x="602" y="552"/>
                            <a:pt x="502" y="627"/>
                          </a:cubicBezTo>
                          <a:cubicBezTo>
                            <a:pt x="427" y="702"/>
                            <a:pt x="327" y="753"/>
                            <a:pt x="251" y="803"/>
                          </a:cubicBezTo>
                          <a:cubicBezTo>
                            <a:pt x="101" y="928"/>
                            <a:pt x="1" y="1028"/>
                            <a:pt x="1" y="1028"/>
                          </a:cubicBezTo>
                          <a:cubicBezTo>
                            <a:pt x="1" y="1028"/>
                            <a:pt x="68" y="1039"/>
                            <a:pt x="164" y="1039"/>
                          </a:cubicBezTo>
                          <a:cubicBezTo>
                            <a:pt x="212" y="1039"/>
                            <a:pt x="268" y="1037"/>
                            <a:pt x="327" y="1028"/>
                          </a:cubicBezTo>
                          <a:cubicBezTo>
                            <a:pt x="427" y="1028"/>
                            <a:pt x="527" y="1003"/>
                            <a:pt x="652" y="953"/>
                          </a:cubicBezTo>
                          <a:cubicBezTo>
                            <a:pt x="753" y="928"/>
                            <a:pt x="878" y="853"/>
                            <a:pt x="1003" y="803"/>
                          </a:cubicBezTo>
                          <a:cubicBezTo>
                            <a:pt x="1204" y="652"/>
                            <a:pt x="1404" y="477"/>
                            <a:pt x="1505" y="301"/>
                          </a:cubicBezTo>
                          <a:cubicBezTo>
                            <a:pt x="1630" y="126"/>
                            <a:pt x="1655" y="1"/>
                            <a:pt x="1655" y="1"/>
                          </a:cubicBezTo>
                          <a:close/>
                        </a:path>
                      </a:pathLst>
                    </a:custGeom>
                    <a:solidFill>
                      <a:srgbClr val="2C160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51" name="Google Shape;1251;p30"/>
                    <p:cNvSpPr/>
                    <p:nvPr/>
                  </p:nvSpPr>
                  <p:spPr>
                    <a:xfrm>
                      <a:off x="10023133" y="3021045"/>
                      <a:ext cx="1621" cy="636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7" h="18748" extrusionOk="0">
                          <a:moveTo>
                            <a:pt x="452" y="0"/>
                          </a:moveTo>
                          <a:cubicBezTo>
                            <a:pt x="452" y="0"/>
                            <a:pt x="427" y="301"/>
                            <a:pt x="377" y="802"/>
                          </a:cubicBezTo>
                          <a:cubicBezTo>
                            <a:pt x="352" y="1329"/>
                            <a:pt x="302" y="2055"/>
                            <a:pt x="251" y="2933"/>
                          </a:cubicBezTo>
                          <a:cubicBezTo>
                            <a:pt x="201" y="3810"/>
                            <a:pt x="151" y="4837"/>
                            <a:pt x="101" y="5940"/>
                          </a:cubicBezTo>
                          <a:cubicBezTo>
                            <a:pt x="76" y="7018"/>
                            <a:pt x="26" y="8196"/>
                            <a:pt x="1" y="9374"/>
                          </a:cubicBezTo>
                          <a:cubicBezTo>
                            <a:pt x="1" y="10552"/>
                            <a:pt x="1" y="11730"/>
                            <a:pt x="26" y="12807"/>
                          </a:cubicBezTo>
                          <a:cubicBezTo>
                            <a:pt x="51" y="13910"/>
                            <a:pt x="76" y="14938"/>
                            <a:pt x="101" y="15815"/>
                          </a:cubicBezTo>
                          <a:cubicBezTo>
                            <a:pt x="126" y="16692"/>
                            <a:pt x="151" y="17444"/>
                            <a:pt x="176" y="17945"/>
                          </a:cubicBezTo>
                          <a:cubicBezTo>
                            <a:pt x="201" y="18471"/>
                            <a:pt x="226" y="18747"/>
                            <a:pt x="226" y="18747"/>
                          </a:cubicBezTo>
                          <a:cubicBezTo>
                            <a:pt x="226" y="18747"/>
                            <a:pt x="226" y="18471"/>
                            <a:pt x="251" y="17945"/>
                          </a:cubicBezTo>
                          <a:cubicBezTo>
                            <a:pt x="276" y="17444"/>
                            <a:pt x="302" y="16692"/>
                            <a:pt x="327" y="15815"/>
                          </a:cubicBezTo>
                          <a:cubicBezTo>
                            <a:pt x="352" y="14938"/>
                            <a:pt x="377" y="13910"/>
                            <a:pt x="377" y="12832"/>
                          </a:cubicBezTo>
                          <a:cubicBezTo>
                            <a:pt x="402" y="11730"/>
                            <a:pt x="402" y="10552"/>
                            <a:pt x="402" y="9374"/>
                          </a:cubicBezTo>
                          <a:cubicBezTo>
                            <a:pt x="427" y="8221"/>
                            <a:pt x="452" y="7043"/>
                            <a:pt x="477" y="5940"/>
                          </a:cubicBezTo>
                          <a:cubicBezTo>
                            <a:pt x="477" y="4837"/>
                            <a:pt x="477" y="3810"/>
                            <a:pt x="477" y="2933"/>
                          </a:cubicBezTo>
                          <a:cubicBezTo>
                            <a:pt x="477" y="2055"/>
                            <a:pt x="452" y="1329"/>
                            <a:pt x="452" y="802"/>
                          </a:cubicBezTo>
                          <a:cubicBezTo>
                            <a:pt x="452" y="301"/>
                            <a:pt x="452" y="0"/>
                            <a:pt x="452" y="0"/>
                          </a:cubicBezTo>
                          <a:close/>
                        </a:path>
                      </a:pathLst>
                    </a:custGeom>
                    <a:solidFill>
                      <a:srgbClr val="2C160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52" name="Google Shape;1252;p30"/>
                    <p:cNvSpPr/>
                    <p:nvPr/>
                  </p:nvSpPr>
                  <p:spPr>
                    <a:xfrm>
                      <a:off x="10021090" y="3125564"/>
                      <a:ext cx="1366" cy="544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2" h="16016" extrusionOk="0">
                          <a:moveTo>
                            <a:pt x="376" y="0"/>
                          </a:moveTo>
                          <a:cubicBezTo>
                            <a:pt x="376" y="0"/>
                            <a:pt x="351" y="251"/>
                            <a:pt x="301" y="702"/>
                          </a:cubicBezTo>
                          <a:cubicBezTo>
                            <a:pt x="276" y="1128"/>
                            <a:pt x="201" y="1755"/>
                            <a:pt x="176" y="2507"/>
                          </a:cubicBezTo>
                          <a:cubicBezTo>
                            <a:pt x="151" y="2882"/>
                            <a:pt x="101" y="3283"/>
                            <a:pt x="75" y="3710"/>
                          </a:cubicBezTo>
                          <a:cubicBezTo>
                            <a:pt x="50" y="4136"/>
                            <a:pt x="50" y="4587"/>
                            <a:pt x="25" y="5063"/>
                          </a:cubicBezTo>
                          <a:cubicBezTo>
                            <a:pt x="0" y="5990"/>
                            <a:pt x="0" y="6993"/>
                            <a:pt x="0" y="7995"/>
                          </a:cubicBezTo>
                          <a:cubicBezTo>
                            <a:pt x="0" y="8998"/>
                            <a:pt x="25" y="10000"/>
                            <a:pt x="50" y="10953"/>
                          </a:cubicBezTo>
                          <a:cubicBezTo>
                            <a:pt x="75" y="11880"/>
                            <a:pt x="101" y="12757"/>
                            <a:pt x="126" y="13509"/>
                          </a:cubicBezTo>
                          <a:cubicBezTo>
                            <a:pt x="151" y="14261"/>
                            <a:pt x="201" y="14888"/>
                            <a:pt x="226" y="15314"/>
                          </a:cubicBezTo>
                          <a:cubicBezTo>
                            <a:pt x="251" y="15765"/>
                            <a:pt x="276" y="16015"/>
                            <a:pt x="276" y="16015"/>
                          </a:cubicBezTo>
                          <a:cubicBezTo>
                            <a:pt x="276" y="16015"/>
                            <a:pt x="276" y="15765"/>
                            <a:pt x="301" y="15314"/>
                          </a:cubicBezTo>
                          <a:cubicBezTo>
                            <a:pt x="326" y="14888"/>
                            <a:pt x="351" y="14261"/>
                            <a:pt x="351" y="13509"/>
                          </a:cubicBezTo>
                          <a:cubicBezTo>
                            <a:pt x="376" y="12757"/>
                            <a:pt x="401" y="11880"/>
                            <a:pt x="401" y="10953"/>
                          </a:cubicBezTo>
                          <a:cubicBezTo>
                            <a:pt x="401" y="10000"/>
                            <a:pt x="401" y="8998"/>
                            <a:pt x="401" y="7995"/>
                          </a:cubicBezTo>
                          <a:cubicBezTo>
                            <a:pt x="401" y="7018"/>
                            <a:pt x="401" y="6015"/>
                            <a:pt x="401" y="5063"/>
                          </a:cubicBezTo>
                          <a:cubicBezTo>
                            <a:pt x="401" y="4612"/>
                            <a:pt x="376" y="4161"/>
                            <a:pt x="376" y="3710"/>
                          </a:cubicBezTo>
                          <a:cubicBezTo>
                            <a:pt x="376" y="3283"/>
                            <a:pt x="376" y="2882"/>
                            <a:pt x="401" y="2507"/>
                          </a:cubicBezTo>
                          <a:cubicBezTo>
                            <a:pt x="401" y="1755"/>
                            <a:pt x="376" y="1128"/>
                            <a:pt x="401" y="702"/>
                          </a:cubicBezTo>
                          <a:cubicBezTo>
                            <a:pt x="376" y="251"/>
                            <a:pt x="376" y="0"/>
                            <a:pt x="376" y="0"/>
                          </a:cubicBezTo>
                          <a:close/>
                        </a:path>
                      </a:pathLst>
                    </a:custGeom>
                    <a:solidFill>
                      <a:srgbClr val="2C160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53" name="Google Shape;1253;p30"/>
                    <p:cNvSpPr/>
                    <p:nvPr/>
                  </p:nvSpPr>
                  <p:spPr>
                    <a:xfrm>
                      <a:off x="10067514" y="3128290"/>
                      <a:ext cx="1451" cy="380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" h="11204" extrusionOk="0">
                          <a:moveTo>
                            <a:pt x="226" y="0"/>
                          </a:moveTo>
                          <a:cubicBezTo>
                            <a:pt x="226" y="0"/>
                            <a:pt x="201" y="176"/>
                            <a:pt x="176" y="476"/>
                          </a:cubicBezTo>
                          <a:cubicBezTo>
                            <a:pt x="151" y="802"/>
                            <a:pt x="126" y="1228"/>
                            <a:pt x="101" y="1755"/>
                          </a:cubicBezTo>
                          <a:cubicBezTo>
                            <a:pt x="76" y="2281"/>
                            <a:pt x="51" y="2882"/>
                            <a:pt x="26" y="3559"/>
                          </a:cubicBezTo>
                          <a:cubicBezTo>
                            <a:pt x="26" y="4211"/>
                            <a:pt x="26" y="4913"/>
                            <a:pt x="0" y="5614"/>
                          </a:cubicBezTo>
                          <a:cubicBezTo>
                            <a:pt x="26" y="6316"/>
                            <a:pt x="26" y="6993"/>
                            <a:pt x="26" y="7669"/>
                          </a:cubicBezTo>
                          <a:cubicBezTo>
                            <a:pt x="51" y="8321"/>
                            <a:pt x="76" y="8923"/>
                            <a:pt x="101" y="9449"/>
                          </a:cubicBezTo>
                          <a:cubicBezTo>
                            <a:pt x="126" y="9975"/>
                            <a:pt x="151" y="10426"/>
                            <a:pt x="176" y="10727"/>
                          </a:cubicBezTo>
                          <a:cubicBezTo>
                            <a:pt x="201" y="11028"/>
                            <a:pt x="226" y="11203"/>
                            <a:pt x="226" y="11203"/>
                          </a:cubicBezTo>
                          <a:cubicBezTo>
                            <a:pt x="226" y="11203"/>
                            <a:pt x="226" y="11028"/>
                            <a:pt x="251" y="10727"/>
                          </a:cubicBezTo>
                          <a:cubicBezTo>
                            <a:pt x="276" y="10426"/>
                            <a:pt x="301" y="9975"/>
                            <a:pt x="326" y="9449"/>
                          </a:cubicBezTo>
                          <a:cubicBezTo>
                            <a:pt x="351" y="8923"/>
                            <a:pt x="376" y="8321"/>
                            <a:pt x="401" y="7669"/>
                          </a:cubicBezTo>
                          <a:cubicBezTo>
                            <a:pt x="401" y="6993"/>
                            <a:pt x="427" y="6316"/>
                            <a:pt x="427" y="5614"/>
                          </a:cubicBezTo>
                          <a:cubicBezTo>
                            <a:pt x="427" y="4913"/>
                            <a:pt x="401" y="4211"/>
                            <a:pt x="401" y="3559"/>
                          </a:cubicBezTo>
                          <a:cubicBezTo>
                            <a:pt x="376" y="2882"/>
                            <a:pt x="351" y="2281"/>
                            <a:pt x="326" y="1755"/>
                          </a:cubicBezTo>
                          <a:cubicBezTo>
                            <a:pt x="301" y="1228"/>
                            <a:pt x="276" y="802"/>
                            <a:pt x="251" y="476"/>
                          </a:cubicBezTo>
                          <a:cubicBezTo>
                            <a:pt x="226" y="176"/>
                            <a:pt x="226" y="0"/>
                            <a:pt x="226" y="0"/>
                          </a:cubicBezTo>
                          <a:close/>
                        </a:path>
                      </a:pathLst>
                    </a:custGeom>
                    <a:solidFill>
                      <a:srgbClr val="2C160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54" name="Google Shape;1254;p30"/>
                    <p:cNvSpPr/>
                    <p:nvPr/>
                  </p:nvSpPr>
                  <p:spPr>
                    <a:xfrm>
                      <a:off x="10071772" y="3011335"/>
                      <a:ext cx="1621" cy="4155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7" h="12231" extrusionOk="0">
                          <a:moveTo>
                            <a:pt x="301" y="0"/>
                          </a:moveTo>
                          <a:cubicBezTo>
                            <a:pt x="301" y="0"/>
                            <a:pt x="276" y="201"/>
                            <a:pt x="251" y="526"/>
                          </a:cubicBezTo>
                          <a:cubicBezTo>
                            <a:pt x="226" y="877"/>
                            <a:pt x="201" y="1353"/>
                            <a:pt x="176" y="1905"/>
                          </a:cubicBezTo>
                          <a:cubicBezTo>
                            <a:pt x="151" y="2481"/>
                            <a:pt x="101" y="3158"/>
                            <a:pt x="101" y="3885"/>
                          </a:cubicBezTo>
                          <a:cubicBezTo>
                            <a:pt x="76" y="4587"/>
                            <a:pt x="76" y="5363"/>
                            <a:pt x="51" y="6115"/>
                          </a:cubicBezTo>
                          <a:cubicBezTo>
                            <a:pt x="51" y="6892"/>
                            <a:pt x="26" y="7644"/>
                            <a:pt x="1" y="8371"/>
                          </a:cubicBezTo>
                          <a:cubicBezTo>
                            <a:pt x="1" y="9073"/>
                            <a:pt x="26" y="9749"/>
                            <a:pt x="26" y="10326"/>
                          </a:cubicBezTo>
                          <a:cubicBezTo>
                            <a:pt x="26" y="10902"/>
                            <a:pt x="51" y="11379"/>
                            <a:pt x="51" y="11704"/>
                          </a:cubicBezTo>
                          <a:cubicBezTo>
                            <a:pt x="51" y="12055"/>
                            <a:pt x="76" y="12231"/>
                            <a:pt x="76" y="12231"/>
                          </a:cubicBezTo>
                          <a:cubicBezTo>
                            <a:pt x="76" y="12231"/>
                            <a:pt x="101" y="12055"/>
                            <a:pt x="126" y="11704"/>
                          </a:cubicBezTo>
                          <a:cubicBezTo>
                            <a:pt x="151" y="11379"/>
                            <a:pt x="201" y="10902"/>
                            <a:pt x="251" y="10326"/>
                          </a:cubicBezTo>
                          <a:cubicBezTo>
                            <a:pt x="276" y="9749"/>
                            <a:pt x="326" y="9098"/>
                            <a:pt x="377" y="8371"/>
                          </a:cubicBezTo>
                          <a:cubicBezTo>
                            <a:pt x="402" y="7644"/>
                            <a:pt x="427" y="6892"/>
                            <a:pt x="477" y="6115"/>
                          </a:cubicBezTo>
                          <a:cubicBezTo>
                            <a:pt x="477" y="5363"/>
                            <a:pt x="477" y="4587"/>
                            <a:pt x="452" y="3885"/>
                          </a:cubicBezTo>
                          <a:cubicBezTo>
                            <a:pt x="452" y="3158"/>
                            <a:pt x="402" y="2481"/>
                            <a:pt x="402" y="1930"/>
                          </a:cubicBezTo>
                          <a:cubicBezTo>
                            <a:pt x="377" y="1353"/>
                            <a:pt x="351" y="877"/>
                            <a:pt x="326" y="526"/>
                          </a:cubicBezTo>
                          <a:cubicBezTo>
                            <a:pt x="301" y="201"/>
                            <a:pt x="301" y="0"/>
                            <a:pt x="301" y="0"/>
                          </a:cubicBezTo>
                          <a:close/>
                        </a:path>
                      </a:pathLst>
                    </a:custGeom>
                    <a:solidFill>
                      <a:srgbClr val="2C160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55" name="Google Shape;1255;p30"/>
                    <p:cNvSpPr/>
                    <p:nvPr/>
                  </p:nvSpPr>
                  <p:spPr>
                    <a:xfrm>
                      <a:off x="10044769" y="2981861"/>
                      <a:ext cx="3326" cy="442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9" h="13033" extrusionOk="0">
                          <a:moveTo>
                            <a:pt x="602" y="0"/>
                          </a:moveTo>
                          <a:cubicBezTo>
                            <a:pt x="602" y="1"/>
                            <a:pt x="627" y="201"/>
                            <a:pt x="627" y="552"/>
                          </a:cubicBezTo>
                          <a:cubicBezTo>
                            <a:pt x="627" y="727"/>
                            <a:pt x="627" y="953"/>
                            <a:pt x="652" y="1203"/>
                          </a:cubicBezTo>
                          <a:cubicBezTo>
                            <a:pt x="652" y="1454"/>
                            <a:pt x="677" y="1730"/>
                            <a:pt x="677" y="2030"/>
                          </a:cubicBezTo>
                          <a:cubicBezTo>
                            <a:pt x="677" y="2331"/>
                            <a:pt x="652" y="2657"/>
                            <a:pt x="652" y="3008"/>
                          </a:cubicBezTo>
                          <a:cubicBezTo>
                            <a:pt x="677" y="3359"/>
                            <a:pt x="602" y="3735"/>
                            <a:pt x="602" y="4111"/>
                          </a:cubicBezTo>
                          <a:cubicBezTo>
                            <a:pt x="577" y="4286"/>
                            <a:pt x="552" y="4487"/>
                            <a:pt x="552" y="4687"/>
                          </a:cubicBezTo>
                          <a:cubicBezTo>
                            <a:pt x="527" y="4888"/>
                            <a:pt x="502" y="5063"/>
                            <a:pt x="477" y="5263"/>
                          </a:cubicBezTo>
                          <a:cubicBezTo>
                            <a:pt x="427" y="5664"/>
                            <a:pt x="377" y="6066"/>
                            <a:pt x="327" y="6467"/>
                          </a:cubicBezTo>
                          <a:cubicBezTo>
                            <a:pt x="226" y="7294"/>
                            <a:pt x="126" y="8096"/>
                            <a:pt x="76" y="8873"/>
                          </a:cubicBezTo>
                          <a:cubicBezTo>
                            <a:pt x="51" y="9248"/>
                            <a:pt x="51" y="9624"/>
                            <a:pt x="26" y="9975"/>
                          </a:cubicBezTo>
                          <a:cubicBezTo>
                            <a:pt x="26" y="10326"/>
                            <a:pt x="1" y="10677"/>
                            <a:pt x="26" y="10978"/>
                          </a:cubicBezTo>
                          <a:cubicBezTo>
                            <a:pt x="26" y="11579"/>
                            <a:pt x="51" y="12106"/>
                            <a:pt x="76" y="12457"/>
                          </a:cubicBezTo>
                          <a:cubicBezTo>
                            <a:pt x="76" y="12807"/>
                            <a:pt x="101" y="13033"/>
                            <a:pt x="101" y="13033"/>
                          </a:cubicBezTo>
                          <a:cubicBezTo>
                            <a:pt x="101" y="13033"/>
                            <a:pt x="101" y="12807"/>
                            <a:pt x="151" y="12457"/>
                          </a:cubicBezTo>
                          <a:cubicBezTo>
                            <a:pt x="176" y="12106"/>
                            <a:pt x="226" y="11604"/>
                            <a:pt x="251" y="10978"/>
                          </a:cubicBezTo>
                          <a:cubicBezTo>
                            <a:pt x="276" y="10376"/>
                            <a:pt x="377" y="9675"/>
                            <a:pt x="427" y="8898"/>
                          </a:cubicBezTo>
                          <a:cubicBezTo>
                            <a:pt x="477" y="8522"/>
                            <a:pt x="527" y="8146"/>
                            <a:pt x="577" y="7745"/>
                          </a:cubicBezTo>
                          <a:cubicBezTo>
                            <a:pt x="627" y="7344"/>
                            <a:pt x="677" y="6943"/>
                            <a:pt x="728" y="6542"/>
                          </a:cubicBezTo>
                          <a:cubicBezTo>
                            <a:pt x="778" y="6116"/>
                            <a:pt x="828" y="5715"/>
                            <a:pt x="853" y="5314"/>
                          </a:cubicBezTo>
                          <a:cubicBezTo>
                            <a:pt x="903" y="4913"/>
                            <a:pt x="928" y="4512"/>
                            <a:pt x="953" y="4136"/>
                          </a:cubicBezTo>
                          <a:cubicBezTo>
                            <a:pt x="953" y="3735"/>
                            <a:pt x="978" y="3359"/>
                            <a:pt x="953" y="3008"/>
                          </a:cubicBezTo>
                          <a:cubicBezTo>
                            <a:pt x="928" y="2657"/>
                            <a:pt x="928" y="2331"/>
                            <a:pt x="903" y="2005"/>
                          </a:cubicBezTo>
                          <a:cubicBezTo>
                            <a:pt x="903" y="1705"/>
                            <a:pt x="828" y="1429"/>
                            <a:pt x="803" y="1178"/>
                          </a:cubicBezTo>
                          <a:cubicBezTo>
                            <a:pt x="753" y="928"/>
                            <a:pt x="728" y="727"/>
                            <a:pt x="702" y="552"/>
                          </a:cubicBezTo>
                          <a:cubicBezTo>
                            <a:pt x="652" y="201"/>
                            <a:pt x="602" y="1"/>
                            <a:pt x="602" y="0"/>
                          </a:cubicBezTo>
                          <a:close/>
                        </a:path>
                      </a:pathLst>
                    </a:custGeom>
                    <a:solidFill>
                      <a:srgbClr val="2C160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56" name="Google Shape;1256;p30"/>
                    <p:cNvSpPr/>
                    <p:nvPr/>
                  </p:nvSpPr>
                  <p:spPr>
                    <a:xfrm>
                      <a:off x="9999794" y="2823254"/>
                      <a:ext cx="94009" cy="15872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670" h="46717" extrusionOk="0">
                          <a:moveTo>
                            <a:pt x="15047" y="1"/>
                          </a:moveTo>
                          <a:cubicBezTo>
                            <a:pt x="12531" y="1"/>
                            <a:pt x="9969" y="425"/>
                            <a:pt x="7645" y="826"/>
                          </a:cubicBezTo>
                          <a:cubicBezTo>
                            <a:pt x="1" y="2130"/>
                            <a:pt x="2031" y="10626"/>
                            <a:pt x="1880" y="15864"/>
                          </a:cubicBezTo>
                          <a:cubicBezTo>
                            <a:pt x="1805" y="19273"/>
                            <a:pt x="1705" y="22681"/>
                            <a:pt x="1605" y="26090"/>
                          </a:cubicBezTo>
                          <a:cubicBezTo>
                            <a:pt x="1454" y="31378"/>
                            <a:pt x="828" y="35664"/>
                            <a:pt x="828" y="40952"/>
                          </a:cubicBezTo>
                          <a:cubicBezTo>
                            <a:pt x="828" y="41854"/>
                            <a:pt x="1128" y="43483"/>
                            <a:pt x="1780" y="43960"/>
                          </a:cubicBezTo>
                          <a:cubicBezTo>
                            <a:pt x="1855" y="44661"/>
                            <a:pt x="1830" y="44962"/>
                            <a:pt x="1830" y="45689"/>
                          </a:cubicBezTo>
                          <a:cubicBezTo>
                            <a:pt x="6166" y="46140"/>
                            <a:pt x="11028" y="46716"/>
                            <a:pt x="15464" y="46716"/>
                          </a:cubicBezTo>
                          <a:cubicBezTo>
                            <a:pt x="17545" y="46716"/>
                            <a:pt x="19575" y="46716"/>
                            <a:pt x="21655" y="46616"/>
                          </a:cubicBezTo>
                          <a:cubicBezTo>
                            <a:pt x="23309" y="46516"/>
                            <a:pt x="24537" y="46516"/>
                            <a:pt x="25389" y="45864"/>
                          </a:cubicBezTo>
                          <a:lnTo>
                            <a:pt x="25590" y="44837"/>
                          </a:lnTo>
                          <a:cubicBezTo>
                            <a:pt x="25590" y="44711"/>
                            <a:pt x="25590" y="44110"/>
                            <a:pt x="25540" y="43634"/>
                          </a:cubicBezTo>
                          <a:cubicBezTo>
                            <a:pt x="27670" y="41579"/>
                            <a:pt x="27018" y="35914"/>
                            <a:pt x="26943" y="34862"/>
                          </a:cubicBezTo>
                          <a:cubicBezTo>
                            <a:pt x="26868" y="33709"/>
                            <a:pt x="26868" y="32556"/>
                            <a:pt x="26843" y="31428"/>
                          </a:cubicBezTo>
                          <a:cubicBezTo>
                            <a:pt x="26743" y="27894"/>
                            <a:pt x="26667" y="24385"/>
                            <a:pt x="26592" y="20852"/>
                          </a:cubicBezTo>
                          <a:cubicBezTo>
                            <a:pt x="26542" y="18521"/>
                            <a:pt x="26266" y="16390"/>
                            <a:pt x="26016" y="14160"/>
                          </a:cubicBezTo>
                          <a:cubicBezTo>
                            <a:pt x="25966" y="13809"/>
                            <a:pt x="25941" y="13458"/>
                            <a:pt x="25890" y="13082"/>
                          </a:cubicBezTo>
                          <a:cubicBezTo>
                            <a:pt x="25389" y="8496"/>
                            <a:pt x="26041" y="3283"/>
                            <a:pt x="20928" y="1077"/>
                          </a:cubicBezTo>
                          <a:cubicBezTo>
                            <a:pt x="19098" y="280"/>
                            <a:pt x="17088" y="1"/>
                            <a:pt x="15047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57" name="Google Shape;1257;p30"/>
                    <p:cNvSpPr/>
                    <p:nvPr/>
                  </p:nvSpPr>
                  <p:spPr>
                    <a:xfrm>
                      <a:off x="10023476" y="2960819"/>
                      <a:ext cx="47174" cy="6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885" h="1791" extrusionOk="0">
                          <a:moveTo>
                            <a:pt x="13885" y="1"/>
                          </a:moveTo>
                          <a:cubicBezTo>
                            <a:pt x="13885" y="1"/>
                            <a:pt x="13684" y="76"/>
                            <a:pt x="13308" y="176"/>
                          </a:cubicBezTo>
                          <a:cubicBezTo>
                            <a:pt x="13133" y="226"/>
                            <a:pt x="12907" y="302"/>
                            <a:pt x="12632" y="377"/>
                          </a:cubicBezTo>
                          <a:cubicBezTo>
                            <a:pt x="12506" y="427"/>
                            <a:pt x="12381" y="477"/>
                            <a:pt x="12231" y="527"/>
                          </a:cubicBezTo>
                          <a:cubicBezTo>
                            <a:pt x="12080" y="552"/>
                            <a:pt x="11930" y="577"/>
                            <a:pt x="11780" y="627"/>
                          </a:cubicBezTo>
                          <a:cubicBezTo>
                            <a:pt x="11454" y="703"/>
                            <a:pt x="11103" y="778"/>
                            <a:pt x="10752" y="853"/>
                          </a:cubicBezTo>
                          <a:cubicBezTo>
                            <a:pt x="10376" y="953"/>
                            <a:pt x="9975" y="978"/>
                            <a:pt x="9574" y="1053"/>
                          </a:cubicBezTo>
                          <a:cubicBezTo>
                            <a:pt x="9173" y="1129"/>
                            <a:pt x="8747" y="1179"/>
                            <a:pt x="8321" y="1229"/>
                          </a:cubicBezTo>
                          <a:cubicBezTo>
                            <a:pt x="7895" y="1254"/>
                            <a:pt x="7469" y="1304"/>
                            <a:pt x="7018" y="1329"/>
                          </a:cubicBezTo>
                          <a:cubicBezTo>
                            <a:pt x="6592" y="1354"/>
                            <a:pt x="6140" y="1354"/>
                            <a:pt x="5714" y="1379"/>
                          </a:cubicBezTo>
                          <a:cubicBezTo>
                            <a:pt x="5572" y="1388"/>
                            <a:pt x="5430" y="1390"/>
                            <a:pt x="5289" y="1390"/>
                          </a:cubicBezTo>
                          <a:cubicBezTo>
                            <a:pt x="5007" y="1390"/>
                            <a:pt x="4729" y="1379"/>
                            <a:pt x="4461" y="1379"/>
                          </a:cubicBezTo>
                          <a:cubicBezTo>
                            <a:pt x="4177" y="1379"/>
                            <a:pt x="3904" y="1390"/>
                            <a:pt x="3642" y="1390"/>
                          </a:cubicBezTo>
                          <a:cubicBezTo>
                            <a:pt x="3512" y="1390"/>
                            <a:pt x="3383" y="1388"/>
                            <a:pt x="3258" y="1379"/>
                          </a:cubicBezTo>
                          <a:cubicBezTo>
                            <a:pt x="2882" y="1354"/>
                            <a:pt x="2531" y="1354"/>
                            <a:pt x="2206" y="1329"/>
                          </a:cubicBezTo>
                          <a:cubicBezTo>
                            <a:pt x="1554" y="1304"/>
                            <a:pt x="1003" y="1279"/>
                            <a:pt x="602" y="1254"/>
                          </a:cubicBezTo>
                          <a:cubicBezTo>
                            <a:pt x="226" y="1254"/>
                            <a:pt x="0" y="1229"/>
                            <a:pt x="0" y="1229"/>
                          </a:cubicBezTo>
                          <a:lnTo>
                            <a:pt x="0" y="1229"/>
                          </a:lnTo>
                          <a:cubicBezTo>
                            <a:pt x="0" y="1229"/>
                            <a:pt x="226" y="1279"/>
                            <a:pt x="602" y="1329"/>
                          </a:cubicBezTo>
                          <a:cubicBezTo>
                            <a:pt x="802" y="1379"/>
                            <a:pt x="1028" y="1404"/>
                            <a:pt x="1278" y="1454"/>
                          </a:cubicBezTo>
                          <a:cubicBezTo>
                            <a:pt x="1554" y="1505"/>
                            <a:pt x="1855" y="1530"/>
                            <a:pt x="2180" y="1580"/>
                          </a:cubicBezTo>
                          <a:cubicBezTo>
                            <a:pt x="2506" y="1605"/>
                            <a:pt x="2882" y="1630"/>
                            <a:pt x="3258" y="1680"/>
                          </a:cubicBezTo>
                          <a:cubicBezTo>
                            <a:pt x="3634" y="1730"/>
                            <a:pt x="4035" y="1730"/>
                            <a:pt x="4436" y="1755"/>
                          </a:cubicBezTo>
                          <a:cubicBezTo>
                            <a:pt x="4737" y="1773"/>
                            <a:pt x="5039" y="1791"/>
                            <a:pt x="5340" y="1791"/>
                          </a:cubicBezTo>
                          <a:cubicBezTo>
                            <a:pt x="5465" y="1791"/>
                            <a:pt x="5590" y="1788"/>
                            <a:pt x="5714" y="1780"/>
                          </a:cubicBezTo>
                          <a:cubicBezTo>
                            <a:pt x="6165" y="1780"/>
                            <a:pt x="6617" y="1755"/>
                            <a:pt x="7043" y="1755"/>
                          </a:cubicBezTo>
                          <a:cubicBezTo>
                            <a:pt x="7494" y="1705"/>
                            <a:pt x="7945" y="1655"/>
                            <a:pt x="8371" y="1630"/>
                          </a:cubicBezTo>
                          <a:cubicBezTo>
                            <a:pt x="8797" y="1580"/>
                            <a:pt x="9223" y="1479"/>
                            <a:pt x="9649" y="1404"/>
                          </a:cubicBezTo>
                          <a:cubicBezTo>
                            <a:pt x="10050" y="1329"/>
                            <a:pt x="10451" y="1279"/>
                            <a:pt x="10802" y="1154"/>
                          </a:cubicBezTo>
                          <a:cubicBezTo>
                            <a:pt x="11178" y="1053"/>
                            <a:pt x="11529" y="953"/>
                            <a:pt x="11855" y="853"/>
                          </a:cubicBezTo>
                          <a:cubicBezTo>
                            <a:pt x="12005" y="803"/>
                            <a:pt x="12155" y="753"/>
                            <a:pt x="12306" y="703"/>
                          </a:cubicBezTo>
                          <a:cubicBezTo>
                            <a:pt x="12431" y="652"/>
                            <a:pt x="12582" y="577"/>
                            <a:pt x="12707" y="527"/>
                          </a:cubicBezTo>
                          <a:cubicBezTo>
                            <a:pt x="12932" y="427"/>
                            <a:pt x="13158" y="327"/>
                            <a:pt x="13333" y="251"/>
                          </a:cubicBezTo>
                          <a:cubicBezTo>
                            <a:pt x="13684" y="101"/>
                            <a:pt x="13885" y="1"/>
                            <a:pt x="13885" y="1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58" name="Google Shape;1258;p30"/>
                    <p:cNvSpPr/>
                    <p:nvPr/>
                  </p:nvSpPr>
                  <p:spPr>
                    <a:xfrm>
                      <a:off x="10013168" y="2974023"/>
                      <a:ext cx="1536" cy="38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2" h="1129" extrusionOk="0">
                          <a:moveTo>
                            <a:pt x="301" y="1"/>
                          </a:moveTo>
                          <a:cubicBezTo>
                            <a:pt x="301" y="1"/>
                            <a:pt x="226" y="51"/>
                            <a:pt x="151" y="151"/>
                          </a:cubicBezTo>
                          <a:cubicBezTo>
                            <a:pt x="76" y="251"/>
                            <a:pt x="25" y="402"/>
                            <a:pt x="0" y="552"/>
                          </a:cubicBezTo>
                          <a:cubicBezTo>
                            <a:pt x="0" y="702"/>
                            <a:pt x="25" y="828"/>
                            <a:pt x="76" y="953"/>
                          </a:cubicBezTo>
                          <a:cubicBezTo>
                            <a:pt x="126" y="1053"/>
                            <a:pt x="201" y="1128"/>
                            <a:pt x="201" y="1128"/>
                          </a:cubicBezTo>
                          <a:cubicBezTo>
                            <a:pt x="201" y="1128"/>
                            <a:pt x="276" y="1053"/>
                            <a:pt x="326" y="953"/>
                          </a:cubicBezTo>
                          <a:cubicBezTo>
                            <a:pt x="376" y="853"/>
                            <a:pt x="426" y="702"/>
                            <a:pt x="426" y="552"/>
                          </a:cubicBezTo>
                          <a:cubicBezTo>
                            <a:pt x="452" y="427"/>
                            <a:pt x="426" y="301"/>
                            <a:pt x="376" y="201"/>
                          </a:cubicBezTo>
                          <a:cubicBezTo>
                            <a:pt x="351" y="76"/>
                            <a:pt x="301" y="1"/>
                            <a:pt x="301" y="1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59" name="Google Shape;1259;p30"/>
                    <p:cNvSpPr/>
                    <p:nvPr/>
                  </p:nvSpPr>
                  <p:spPr>
                    <a:xfrm>
                      <a:off x="10018280" y="2974961"/>
                      <a:ext cx="1451" cy="35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" h="1053" extrusionOk="0">
                          <a:moveTo>
                            <a:pt x="201" y="0"/>
                          </a:moveTo>
                          <a:cubicBezTo>
                            <a:pt x="201" y="0"/>
                            <a:pt x="125" y="75"/>
                            <a:pt x="75" y="176"/>
                          </a:cubicBezTo>
                          <a:cubicBezTo>
                            <a:pt x="25" y="251"/>
                            <a:pt x="0" y="401"/>
                            <a:pt x="0" y="527"/>
                          </a:cubicBezTo>
                          <a:cubicBezTo>
                            <a:pt x="0" y="652"/>
                            <a:pt x="25" y="777"/>
                            <a:pt x="75" y="877"/>
                          </a:cubicBezTo>
                          <a:cubicBezTo>
                            <a:pt x="125" y="978"/>
                            <a:pt x="201" y="1053"/>
                            <a:pt x="201" y="1053"/>
                          </a:cubicBezTo>
                          <a:cubicBezTo>
                            <a:pt x="201" y="1053"/>
                            <a:pt x="276" y="978"/>
                            <a:pt x="326" y="877"/>
                          </a:cubicBezTo>
                          <a:cubicBezTo>
                            <a:pt x="376" y="777"/>
                            <a:pt x="426" y="652"/>
                            <a:pt x="426" y="527"/>
                          </a:cubicBezTo>
                          <a:cubicBezTo>
                            <a:pt x="426" y="401"/>
                            <a:pt x="376" y="251"/>
                            <a:pt x="326" y="176"/>
                          </a:cubicBezTo>
                          <a:cubicBezTo>
                            <a:pt x="276" y="75"/>
                            <a:pt x="201" y="0"/>
                            <a:pt x="201" y="0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60" name="Google Shape;1260;p30"/>
                    <p:cNvSpPr/>
                    <p:nvPr/>
                  </p:nvSpPr>
                  <p:spPr>
                    <a:xfrm>
                      <a:off x="10024666" y="2974278"/>
                      <a:ext cx="1451" cy="48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" h="1430" extrusionOk="0">
                          <a:moveTo>
                            <a:pt x="226" y="1"/>
                          </a:moveTo>
                          <a:cubicBezTo>
                            <a:pt x="226" y="1"/>
                            <a:pt x="151" y="101"/>
                            <a:pt x="101" y="226"/>
                          </a:cubicBezTo>
                          <a:cubicBezTo>
                            <a:pt x="51" y="377"/>
                            <a:pt x="1" y="552"/>
                            <a:pt x="1" y="728"/>
                          </a:cubicBezTo>
                          <a:cubicBezTo>
                            <a:pt x="1" y="903"/>
                            <a:pt x="51" y="1078"/>
                            <a:pt x="101" y="1204"/>
                          </a:cubicBezTo>
                          <a:cubicBezTo>
                            <a:pt x="151" y="1354"/>
                            <a:pt x="226" y="1429"/>
                            <a:pt x="226" y="1429"/>
                          </a:cubicBezTo>
                          <a:cubicBezTo>
                            <a:pt x="226" y="1429"/>
                            <a:pt x="277" y="1354"/>
                            <a:pt x="327" y="1204"/>
                          </a:cubicBezTo>
                          <a:cubicBezTo>
                            <a:pt x="377" y="1078"/>
                            <a:pt x="427" y="903"/>
                            <a:pt x="427" y="728"/>
                          </a:cubicBezTo>
                          <a:cubicBezTo>
                            <a:pt x="427" y="552"/>
                            <a:pt x="402" y="377"/>
                            <a:pt x="327" y="226"/>
                          </a:cubicBezTo>
                          <a:cubicBezTo>
                            <a:pt x="277" y="101"/>
                            <a:pt x="226" y="1"/>
                            <a:pt x="226" y="1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61" name="Google Shape;1261;p30"/>
                    <p:cNvSpPr/>
                    <p:nvPr/>
                  </p:nvSpPr>
                  <p:spPr>
                    <a:xfrm>
                      <a:off x="10032333" y="2974363"/>
                      <a:ext cx="1451" cy="51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" h="1505" extrusionOk="0">
                          <a:moveTo>
                            <a:pt x="226" y="1"/>
                          </a:moveTo>
                          <a:cubicBezTo>
                            <a:pt x="226" y="1"/>
                            <a:pt x="151" y="76"/>
                            <a:pt x="101" y="226"/>
                          </a:cubicBezTo>
                          <a:cubicBezTo>
                            <a:pt x="51" y="352"/>
                            <a:pt x="26" y="527"/>
                            <a:pt x="1" y="728"/>
                          </a:cubicBezTo>
                          <a:cubicBezTo>
                            <a:pt x="1" y="903"/>
                            <a:pt x="1" y="1104"/>
                            <a:pt x="51" y="1254"/>
                          </a:cubicBezTo>
                          <a:cubicBezTo>
                            <a:pt x="76" y="1404"/>
                            <a:pt x="126" y="1505"/>
                            <a:pt x="126" y="1505"/>
                          </a:cubicBezTo>
                          <a:cubicBezTo>
                            <a:pt x="126" y="1505"/>
                            <a:pt x="201" y="1404"/>
                            <a:pt x="276" y="1279"/>
                          </a:cubicBezTo>
                          <a:cubicBezTo>
                            <a:pt x="351" y="1154"/>
                            <a:pt x="402" y="953"/>
                            <a:pt x="427" y="778"/>
                          </a:cubicBezTo>
                          <a:cubicBezTo>
                            <a:pt x="427" y="577"/>
                            <a:pt x="402" y="377"/>
                            <a:pt x="351" y="226"/>
                          </a:cubicBezTo>
                          <a:cubicBezTo>
                            <a:pt x="301" y="76"/>
                            <a:pt x="226" y="1"/>
                            <a:pt x="226" y="1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62" name="Google Shape;1262;p30"/>
                    <p:cNvSpPr/>
                    <p:nvPr/>
                  </p:nvSpPr>
                  <p:spPr>
                    <a:xfrm>
                      <a:off x="10038468" y="2975641"/>
                      <a:ext cx="1451" cy="44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" h="1304" extrusionOk="0">
                          <a:moveTo>
                            <a:pt x="226" y="1"/>
                          </a:moveTo>
                          <a:cubicBezTo>
                            <a:pt x="226" y="1"/>
                            <a:pt x="150" y="76"/>
                            <a:pt x="100" y="201"/>
                          </a:cubicBezTo>
                          <a:cubicBezTo>
                            <a:pt x="50" y="327"/>
                            <a:pt x="0" y="477"/>
                            <a:pt x="0" y="652"/>
                          </a:cubicBezTo>
                          <a:cubicBezTo>
                            <a:pt x="0" y="828"/>
                            <a:pt x="50" y="978"/>
                            <a:pt x="100" y="1103"/>
                          </a:cubicBezTo>
                          <a:cubicBezTo>
                            <a:pt x="150" y="1229"/>
                            <a:pt x="226" y="1304"/>
                            <a:pt x="226" y="1304"/>
                          </a:cubicBezTo>
                          <a:cubicBezTo>
                            <a:pt x="226" y="1304"/>
                            <a:pt x="301" y="1229"/>
                            <a:pt x="326" y="1103"/>
                          </a:cubicBezTo>
                          <a:cubicBezTo>
                            <a:pt x="401" y="978"/>
                            <a:pt x="426" y="828"/>
                            <a:pt x="426" y="652"/>
                          </a:cubicBezTo>
                          <a:cubicBezTo>
                            <a:pt x="426" y="477"/>
                            <a:pt x="401" y="327"/>
                            <a:pt x="351" y="201"/>
                          </a:cubicBezTo>
                          <a:cubicBezTo>
                            <a:pt x="301" y="76"/>
                            <a:pt x="226" y="1"/>
                            <a:pt x="226" y="1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63" name="Google Shape;1263;p30"/>
                    <p:cNvSpPr/>
                    <p:nvPr/>
                  </p:nvSpPr>
                  <p:spPr>
                    <a:xfrm>
                      <a:off x="10044939" y="2974961"/>
                      <a:ext cx="1366" cy="45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2" h="1329" extrusionOk="0">
                          <a:moveTo>
                            <a:pt x="201" y="0"/>
                          </a:moveTo>
                          <a:cubicBezTo>
                            <a:pt x="201" y="0"/>
                            <a:pt x="126" y="75"/>
                            <a:pt x="76" y="201"/>
                          </a:cubicBezTo>
                          <a:cubicBezTo>
                            <a:pt x="26" y="326"/>
                            <a:pt x="1" y="501"/>
                            <a:pt x="1" y="652"/>
                          </a:cubicBezTo>
                          <a:cubicBezTo>
                            <a:pt x="1" y="827"/>
                            <a:pt x="26" y="1003"/>
                            <a:pt x="76" y="1128"/>
                          </a:cubicBezTo>
                          <a:cubicBezTo>
                            <a:pt x="126" y="1253"/>
                            <a:pt x="201" y="1329"/>
                            <a:pt x="201" y="1329"/>
                          </a:cubicBezTo>
                          <a:cubicBezTo>
                            <a:pt x="201" y="1329"/>
                            <a:pt x="277" y="1253"/>
                            <a:pt x="327" y="1128"/>
                          </a:cubicBezTo>
                          <a:cubicBezTo>
                            <a:pt x="377" y="1003"/>
                            <a:pt x="402" y="827"/>
                            <a:pt x="402" y="652"/>
                          </a:cubicBezTo>
                          <a:cubicBezTo>
                            <a:pt x="402" y="501"/>
                            <a:pt x="377" y="326"/>
                            <a:pt x="327" y="201"/>
                          </a:cubicBezTo>
                          <a:cubicBezTo>
                            <a:pt x="277" y="75"/>
                            <a:pt x="201" y="0"/>
                            <a:pt x="201" y="0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64" name="Google Shape;1264;p30"/>
                    <p:cNvSpPr/>
                    <p:nvPr/>
                  </p:nvSpPr>
                  <p:spPr>
                    <a:xfrm>
                      <a:off x="10052947" y="2975301"/>
                      <a:ext cx="1536" cy="45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2" h="1329" extrusionOk="0">
                          <a:moveTo>
                            <a:pt x="301" y="0"/>
                          </a:moveTo>
                          <a:cubicBezTo>
                            <a:pt x="301" y="0"/>
                            <a:pt x="226" y="76"/>
                            <a:pt x="151" y="176"/>
                          </a:cubicBezTo>
                          <a:cubicBezTo>
                            <a:pt x="101" y="301"/>
                            <a:pt x="26" y="477"/>
                            <a:pt x="26" y="652"/>
                          </a:cubicBezTo>
                          <a:cubicBezTo>
                            <a:pt x="1" y="802"/>
                            <a:pt x="51" y="978"/>
                            <a:pt x="101" y="1103"/>
                          </a:cubicBezTo>
                          <a:cubicBezTo>
                            <a:pt x="151" y="1229"/>
                            <a:pt x="201" y="1329"/>
                            <a:pt x="201" y="1329"/>
                          </a:cubicBezTo>
                          <a:cubicBezTo>
                            <a:pt x="201" y="1329"/>
                            <a:pt x="276" y="1229"/>
                            <a:pt x="327" y="1103"/>
                          </a:cubicBezTo>
                          <a:cubicBezTo>
                            <a:pt x="377" y="1003"/>
                            <a:pt x="427" y="828"/>
                            <a:pt x="427" y="652"/>
                          </a:cubicBezTo>
                          <a:cubicBezTo>
                            <a:pt x="452" y="502"/>
                            <a:pt x="427" y="351"/>
                            <a:pt x="402" y="226"/>
                          </a:cubicBezTo>
                          <a:cubicBezTo>
                            <a:pt x="352" y="101"/>
                            <a:pt x="301" y="0"/>
                            <a:pt x="301" y="0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65" name="Google Shape;1265;p30"/>
                    <p:cNvSpPr/>
                    <p:nvPr/>
                  </p:nvSpPr>
                  <p:spPr>
                    <a:xfrm>
                      <a:off x="10061637" y="2974961"/>
                      <a:ext cx="1536" cy="485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2" h="1429" extrusionOk="0">
                          <a:moveTo>
                            <a:pt x="301" y="0"/>
                          </a:moveTo>
                          <a:cubicBezTo>
                            <a:pt x="301" y="0"/>
                            <a:pt x="226" y="75"/>
                            <a:pt x="151" y="201"/>
                          </a:cubicBezTo>
                          <a:cubicBezTo>
                            <a:pt x="75" y="326"/>
                            <a:pt x="25" y="527"/>
                            <a:pt x="0" y="702"/>
                          </a:cubicBezTo>
                          <a:cubicBezTo>
                            <a:pt x="0" y="877"/>
                            <a:pt x="50" y="1053"/>
                            <a:pt x="100" y="1203"/>
                          </a:cubicBezTo>
                          <a:cubicBezTo>
                            <a:pt x="125" y="1329"/>
                            <a:pt x="201" y="1429"/>
                            <a:pt x="201" y="1429"/>
                          </a:cubicBezTo>
                          <a:cubicBezTo>
                            <a:pt x="201" y="1429"/>
                            <a:pt x="276" y="1329"/>
                            <a:pt x="326" y="1203"/>
                          </a:cubicBezTo>
                          <a:cubicBezTo>
                            <a:pt x="376" y="1078"/>
                            <a:pt x="426" y="877"/>
                            <a:pt x="426" y="702"/>
                          </a:cubicBezTo>
                          <a:cubicBezTo>
                            <a:pt x="451" y="552"/>
                            <a:pt x="426" y="376"/>
                            <a:pt x="401" y="251"/>
                          </a:cubicBezTo>
                          <a:cubicBezTo>
                            <a:pt x="351" y="100"/>
                            <a:pt x="301" y="0"/>
                            <a:pt x="301" y="0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66" name="Google Shape;1266;p30"/>
                    <p:cNvSpPr/>
                    <p:nvPr/>
                  </p:nvSpPr>
                  <p:spPr>
                    <a:xfrm>
                      <a:off x="10069730" y="2973683"/>
                      <a:ext cx="1621" cy="485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7" h="1429" extrusionOk="0">
                          <a:moveTo>
                            <a:pt x="376" y="0"/>
                          </a:moveTo>
                          <a:cubicBezTo>
                            <a:pt x="376" y="0"/>
                            <a:pt x="276" y="75"/>
                            <a:pt x="226" y="201"/>
                          </a:cubicBezTo>
                          <a:cubicBezTo>
                            <a:pt x="125" y="301"/>
                            <a:pt x="75" y="476"/>
                            <a:pt x="25" y="652"/>
                          </a:cubicBezTo>
                          <a:cubicBezTo>
                            <a:pt x="0" y="827"/>
                            <a:pt x="0" y="1028"/>
                            <a:pt x="25" y="1178"/>
                          </a:cubicBezTo>
                          <a:cubicBezTo>
                            <a:pt x="50" y="1304"/>
                            <a:pt x="100" y="1429"/>
                            <a:pt x="100" y="1429"/>
                          </a:cubicBezTo>
                          <a:cubicBezTo>
                            <a:pt x="100" y="1429"/>
                            <a:pt x="176" y="1354"/>
                            <a:pt x="251" y="1228"/>
                          </a:cubicBezTo>
                          <a:cubicBezTo>
                            <a:pt x="326" y="1103"/>
                            <a:pt x="401" y="928"/>
                            <a:pt x="426" y="752"/>
                          </a:cubicBezTo>
                          <a:cubicBezTo>
                            <a:pt x="476" y="577"/>
                            <a:pt x="476" y="401"/>
                            <a:pt x="451" y="251"/>
                          </a:cubicBezTo>
                          <a:cubicBezTo>
                            <a:pt x="426" y="101"/>
                            <a:pt x="376" y="0"/>
                            <a:pt x="376" y="0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67" name="Google Shape;1267;p30"/>
                    <p:cNvSpPr/>
                    <p:nvPr/>
                  </p:nvSpPr>
                  <p:spPr>
                    <a:xfrm>
                      <a:off x="10076116" y="2973683"/>
                      <a:ext cx="1451" cy="41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" h="1229" extrusionOk="0">
                          <a:moveTo>
                            <a:pt x="302" y="0"/>
                          </a:moveTo>
                          <a:cubicBezTo>
                            <a:pt x="302" y="0"/>
                            <a:pt x="201" y="50"/>
                            <a:pt x="151" y="176"/>
                          </a:cubicBezTo>
                          <a:cubicBezTo>
                            <a:pt x="101" y="226"/>
                            <a:pt x="76" y="301"/>
                            <a:pt x="51" y="376"/>
                          </a:cubicBezTo>
                          <a:cubicBezTo>
                            <a:pt x="26" y="451"/>
                            <a:pt x="26" y="527"/>
                            <a:pt x="1" y="602"/>
                          </a:cubicBezTo>
                          <a:cubicBezTo>
                            <a:pt x="1" y="752"/>
                            <a:pt x="26" y="928"/>
                            <a:pt x="76" y="1028"/>
                          </a:cubicBezTo>
                          <a:cubicBezTo>
                            <a:pt x="126" y="1153"/>
                            <a:pt x="201" y="1228"/>
                            <a:pt x="201" y="1228"/>
                          </a:cubicBezTo>
                          <a:cubicBezTo>
                            <a:pt x="201" y="1228"/>
                            <a:pt x="277" y="1153"/>
                            <a:pt x="327" y="1028"/>
                          </a:cubicBezTo>
                          <a:cubicBezTo>
                            <a:pt x="377" y="928"/>
                            <a:pt x="402" y="777"/>
                            <a:pt x="427" y="627"/>
                          </a:cubicBezTo>
                          <a:cubicBezTo>
                            <a:pt x="427" y="476"/>
                            <a:pt x="402" y="326"/>
                            <a:pt x="377" y="201"/>
                          </a:cubicBezTo>
                          <a:cubicBezTo>
                            <a:pt x="352" y="101"/>
                            <a:pt x="302" y="0"/>
                            <a:pt x="302" y="0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68" name="Google Shape;1268;p30"/>
                    <p:cNvSpPr/>
                    <p:nvPr/>
                  </p:nvSpPr>
                  <p:spPr>
                    <a:xfrm>
                      <a:off x="10082420" y="2971128"/>
                      <a:ext cx="1536" cy="60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2" h="1780" extrusionOk="0">
                          <a:moveTo>
                            <a:pt x="326" y="0"/>
                          </a:moveTo>
                          <a:cubicBezTo>
                            <a:pt x="326" y="0"/>
                            <a:pt x="251" y="101"/>
                            <a:pt x="176" y="251"/>
                          </a:cubicBezTo>
                          <a:cubicBezTo>
                            <a:pt x="101" y="426"/>
                            <a:pt x="51" y="652"/>
                            <a:pt x="26" y="878"/>
                          </a:cubicBezTo>
                          <a:cubicBezTo>
                            <a:pt x="0" y="1103"/>
                            <a:pt x="0" y="1329"/>
                            <a:pt x="51" y="1504"/>
                          </a:cubicBezTo>
                          <a:cubicBezTo>
                            <a:pt x="76" y="1680"/>
                            <a:pt x="126" y="1780"/>
                            <a:pt x="126" y="1780"/>
                          </a:cubicBezTo>
                          <a:cubicBezTo>
                            <a:pt x="126" y="1780"/>
                            <a:pt x="226" y="1680"/>
                            <a:pt x="276" y="1529"/>
                          </a:cubicBezTo>
                          <a:cubicBezTo>
                            <a:pt x="351" y="1354"/>
                            <a:pt x="401" y="1153"/>
                            <a:pt x="427" y="928"/>
                          </a:cubicBezTo>
                          <a:cubicBezTo>
                            <a:pt x="452" y="702"/>
                            <a:pt x="452" y="477"/>
                            <a:pt x="401" y="301"/>
                          </a:cubicBezTo>
                          <a:cubicBezTo>
                            <a:pt x="376" y="126"/>
                            <a:pt x="326" y="0"/>
                            <a:pt x="326" y="0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69" name="Google Shape;1269;p30"/>
                    <p:cNvSpPr/>
                    <p:nvPr/>
                  </p:nvSpPr>
                  <p:spPr>
                    <a:xfrm>
                      <a:off x="10022538" y="2828532"/>
                      <a:ext cx="47517" cy="334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986" h="9850" extrusionOk="0">
                          <a:moveTo>
                            <a:pt x="0" y="0"/>
                          </a:moveTo>
                          <a:lnTo>
                            <a:pt x="301" y="702"/>
                          </a:lnTo>
                          <a:cubicBezTo>
                            <a:pt x="401" y="928"/>
                            <a:pt x="527" y="1153"/>
                            <a:pt x="652" y="1354"/>
                          </a:cubicBezTo>
                          <a:lnTo>
                            <a:pt x="852" y="1705"/>
                          </a:lnTo>
                          <a:lnTo>
                            <a:pt x="1053" y="2005"/>
                          </a:lnTo>
                          <a:cubicBezTo>
                            <a:pt x="1203" y="2231"/>
                            <a:pt x="1329" y="2431"/>
                            <a:pt x="1479" y="2632"/>
                          </a:cubicBezTo>
                          <a:cubicBezTo>
                            <a:pt x="2081" y="3459"/>
                            <a:pt x="2732" y="4236"/>
                            <a:pt x="3334" y="5038"/>
                          </a:cubicBezTo>
                          <a:cubicBezTo>
                            <a:pt x="3659" y="5439"/>
                            <a:pt x="3960" y="5840"/>
                            <a:pt x="4236" y="6241"/>
                          </a:cubicBezTo>
                          <a:lnTo>
                            <a:pt x="4336" y="6391"/>
                          </a:lnTo>
                          <a:lnTo>
                            <a:pt x="4411" y="6466"/>
                          </a:lnTo>
                          <a:lnTo>
                            <a:pt x="4462" y="6542"/>
                          </a:lnTo>
                          <a:lnTo>
                            <a:pt x="4712" y="6842"/>
                          </a:lnTo>
                          <a:lnTo>
                            <a:pt x="5163" y="7444"/>
                          </a:lnTo>
                          <a:cubicBezTo>
                            <a:pt x="5489" y="7845"/>
                            <a:pt x="5815" y="8221"/>
                            <a:pt x="6141" y="8622"/>
                          </a:cubicBezTo>
                          <a:lnTo>
                            <a:pt x="7118" y="9775"/>
                          </a:lnTo>
                          <a:lnTo>
                            <a:pt x="7168" y="9850"/>
                          </a:lnTo>
                          <a:lnTo>
                            <a:pt x="7469" y="9850"/>
                          </a:lnTo>
                          <a:lnTo>
                            <a:pt x="7544" y="9750"/>
                          </a:lnTo>
                          <a:lnTo>
                            <a:pt x="9198" y="7369"/>
                          </a:lnTo>
                          <a:cubicBezTo>
                            <a:pt x="9750" y="6592"/>
                            <a:pt x="10301" y="5790"/>
                            <a:pt x="10853" y="4988"/>
                          </a:cubicBezTo>
                          <a:cubicBezTo>
                            <a:pt x="11103" y="4587"/>
                            <a:pt x="11379" y="4186"/>
                            <a:pt x="11629" y="3785"/>
                          </a:cubicBezTo>
                          <a:lnTo>
                            <a:pt x="12431" y="2557"/>
                          </a:lnTo>
                          <a:cubicBezTo>
                            <a:pt x="12933" y="1730"/>
                            <a:pt x="13459" y="928"/>
                            <a:pt x="13985" y="101"/>
                          </a:cubicBezTo>
                          <a:lnTo>
                            <a:pt x="13985" y="101"/>
                          </a:lnTo>
                          <a:cubicBezTo>
                            <a:pt x="13384" y="877"/>
                            <a:pt x="12832" y="1654"/>
                            <a:pt x="12256" y="2431"/>
                          </a:cubicBezTo>
                          <a:cubicBezTo>
                            <a:pt x="11705" y="3233"/>
                            <a:pt x="11153" y="4035"/>
                            <a:pt x="10577" y="4812"/>
                          </a:cubicBezTo>
                          <a:cubicBezTo>
                            <a:pt x="10000" y="5589"/>
                            <a:pt x="9449" y="6366"/>
                            <a:pt x="8873" y="7168"/>
                          </a:cubicBezTo>
                          <a:lnTo>
                            <a:pt x="7305" y="9368"/>
                          </a:lnTo>
                          <a:lnTo>
                            <a:pt x="7305" y="9368"/>
                          </a:lnTo>
                          <a:cubicBezTo>
                            <a:pt x="6689" y="8659"/>
                            <a:pt x="6054" y="7949"/>
                            <a:pt x="5464" y="7193"/>
                          </a:cubicBezTo>
                          <a:lnTo>
                            <a:pt x="4988" y="6617"/>
                          </a:lnTo>
                          <a:lnTo>
                            <a:pt x="4762" y="6316"/>
                          </a:lnTo>
                          <a:lnTo>
                            <a:pt x="4687" y="6241"/>
                          </a:lnTo>
                          <a:cubicBezTo>
                            <a:pt x="4687" y="6241"/>
                            <a:pt x="4662" y="6216"/>
                            <a:pt x="4662" y="6216"/>
                          </a:cubicBezTo>
                          <a:lnTo>
                            <a:pt x="4637" y="6191"/>
                          </a:lnTo>
                          <a:lnTo>
                            <a:pt x="4537" y="6040"/>
                          </a:lnTo>
                          <a:lnTo>
                            <a:pt x="4086" y="5414"/>
                          </a:lnTo>
                          <a:lnTo>
                            <a:pt x="3584" y="4837"/>
                          </a:lnTo>
                          <a:cubicBezTo>
                            <a:pt x="3284" y="4436"/>
                            <a:pt x="2933" y="4060"/>
                            <a:pt x="2607" y="3685"/>
                          </a:cubicBezTo>
                          <a:cubicBezTo>
                            <a:pt x="2281" y="3284"/>
                            <a:pt x="1955" y="2908"/>
                            <a:pt x="1654" y="2507"/>
                          </a:cubicBezTo>
                          <a:cubicBezTo>
                            <a:pt x="1479" y="2331"/>
                            <a:pt x="1354" y="2131"/>
                            <a:pt x="1178" y="1930"/>
                          </a:cubicBezTo>
                          <a:lnTo>
                            <a:pt x="953" y="1629"/>
                          </a:lnTo>
                          <a:lnTo>
                            <a:pt x="752" y="1304"/>
                          </a:lnTo>
                          <a:cubicBezTo>
                            <a:pt x="627" y="1103"/>
                            <a:pt x="451" y="903"/>
                            <a:pt x="351" y="677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70" name="Google Shape;1270;p30"/>
                    <p:cNvSpPr/>
                    <p:nvPr/>
                  </p:nvSpPr>
                  <p:spPr>
                    <a:xfrm>
                      <a:off x="10036252" y="2845869"/>
                      <a:ext cx="2304" cy="22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78" h="664" extrusionOk="0">
                          <a:moveTo>
                            <a:pt x="592" y="1"/>
                          </a:moveTo>
                          <a:cubicBezTo>
                            <a:pt x="566" y="1"/>
                            <a:pt x="535" y="4"/>
                            <a:pt x="502" y="12"/>
                          </a:cubicBezTo>
                          <a:cubicBezTo>
                            <a:pt x="452" y="12"/>
                            <a:pt x="376" y="37"/>
                            <a:pt x="326" y="62"/>
                          </a:cubicBezTo>
                          <a:cubicBezTo>
                            <a:pt x="276" y="87"/>
                            <a:pt x="226" y="137"/>
                            <a:pt x="176" y="188"/>
                          </a:cubicBezTo>
                          <a:cubicBezTo>
                            <a:pt x="101" y="263"/>
                            <a:pt x="51" y="363"/>
                            <a:pt x="25" y="488"/>
                          </a:cubicBezTo>
                          <a:cubicBezTo>
                            <a:pt x="0" y="563"/>
                            <a:pt x="25" y="664"/>
                            <a:pt x="25" y="664"/>
                          </a:cubicBezTo>
                          <a:cubicBezTo>
                            <a:pt x="25" y="664"/>
                            <a:pt x="101" y="664"/>
                            <a:pt x="201" y="639"/>
                          </a:cubicBezTo>
                          <a:cubicBezTo>
                            <a:pt x="251" y="614"/>
                            <a:pt x="301" y="614"/>
                            <a:pt x="351" y="563"/>
                          </a:cubicBezTo>
                          <a:cubicBezTo>
                            <a:pt x="401" y="538"/>
                            <a:pt x="452" y="488"/>
                            <a:pt x="477" y="463"/>
                          </a:cubicBezTo>
                          <a:cubicBezTo>
                            <a:pt x="552" y="388"/>
                            <a:pt x="602" y="263"/>
                            <a:pt x="652" y="188"/>
                          </a:cubicBezTo>
                          <a:cubicBezTo>
                            <a:pt x="677" y="112"/>
                            <a:pt x="677" y="12"/>
                            <a:pt x="677" y="12"/>
                          </a:cubicBezTo>
                          <a:cubicBezTo>
                            <a:pt x="677" y="12"/>
                            <a:pt x="644" y="1"/>
                            <a:pt x="592" y="1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71" name="Google Shape;1271;p30"/>
                    <p:cNvSpPr/>
                    <p:nvPr/>
                  </p:nvSpPr>
                  <p:spPr>
                    <a:xfrm>
                      <a:off x="10038468" y="2848806"/>
                      <a:ext cx="1790" cy="25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27" h="753" extrusionOk="0">
                          <a:moveTo>
                            <a:pt x="501" y="0"/>
                          </a:moveTo>
                          <a:cubicBezTo>
                            <a:pt x="501" y="0"/>
                            <a:pt x="426" y="0"/>
                            <a:pt x="326" y="50"/>
                          </a:cubicBezTo>
                          <a:cubicBezTo>
                            <a:pt x="251" y="75"/>
                            <a:pt x="150" y="151"/>
                            <a:pt x="100" y="251"/>
                          </a:cubicBezTo>
                          <a:cubicBezTo>
                            <a:pt x="25" y="351"/>
                            <a:pt x="0" y="451"/>
                            <a:pt x="0" y="552"/>
                          </a:cubicBezTo>
                          <a:cubicBezTo>
                            <a:pt x="0" y="652"/>
                            <a:pt x="25" y="752"/>
                            <a:pt x="25" y="752"/>
                          </a:cubicBezTo>
                          <a:cubicBezTo>
                            <a:pt x="25" y="752"/>
                            <a:pt x="125" y="727"/>
                            <a:pt x="201" y="702"/>
                          </a:cubicBezTo>
                          <a:cubicBezTo>
                            <a:pt x="301" y="652"/>
                            <a:pt x="376" y="577"/>
                            <a:pt x="451" y="476"/>
                          </a:cubicBezTo>
                          <a:cubicBezTo>
                            <a:pt x="501" y="401"/>
                            <a:pt x="526" y="276"/>
                            <a:pt x="526" y="176"/>
                          </a:cubicBezTo>
                          <a:cubicBezTo>
                            <a:pt x="526" y="75"/>
                            <a:pt x="501" y="0"/>
                            <a:pt x="501" y="0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72" name="Google Shape;1272;p30"/>
                    <p:cNvSpPr/>
                    <p:nvPr/>
                  </p:nvSpPr>
                  <p:spPr>
                    <a:xfrm>
                      <a:off x="10041109" y="2851701"/>
                      <a:ext cx="2045" cy="25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2" h="753" extrusionOk="0">
                          <a:moveTo>
                            <a:pt x="476" y="0"/>
                          </a:moveTo>
                          <a:cubicBezTo>
                            <a:pt x="476" y="0"/>
                            <a:pt x="401" y="50"/>
                            <a:pt x="351" y="101"/>
                          </a:cubicBezTo>
                          <a:cubicBezTo>
                            <a:pt x="326" y="126"/>
                            <a:pt x="301" y="126"/>
                            <a:pt x="301" y="151"/>
                          </a:cubicBezTo>
                          <a:cubicBezTo>
                            <a:pt x="276" y="176"/>
                            <a:pt x="251" y="176"/>
                            <a:pt x="251" y="201"/>
                          </a:cubicBezTo>
                          <a:cubicBezTo>
                            <a:pt x="201" y="226"/>
                            <a:pt x="201" y="276"/>
                            <a:pt x="175" y="301"/>
                          </a:cubicBezTo>
                          <a:cubicBezTo>
                            <a:pt x="150" y="326"/>
                            <a:pt x="125" y="376"/>
                            <a:pt x="100" y="426"/>
                          </a:cubicBezTo>
                          <a:cubicBezTo>
                            <a:pt x="100" y="451"/>
                            <a:pt x="50" y="502"/>
                            <a:pt x="50" y="552"/>
                          </a:cubicBezTo>
                          <a:cubicBezTo>
                            <a:pt x="0" y="652"/>
                            <a:pt x="0" y="752"/>
                            <a:pt x="0" y="752"/>
                          </a:cubicBezTo>
                          <a:lnTo>
                            <a:pt x="201" y="752"/>
                          </a:lnTo>
                          <a:cubicBezTo>
                            <a:pt x="251" y="727"/>
                            <a:pt x="301" y="727"/>
                            <a:pt x="351" y="677"/>
                          </a:cubicBezTo>
                          <a:cubicBezTo>
                            <a:pt x="401" y="652"/>
                            <a:pt x="451" y="602"/>
                            <a:pt x="501" y="527"/>
                          </a:cubicBezTo>
                          <a:cubicBezTo>
                            <a:pt x="551" y="477"/>
                            <a:pt x="576" y="401"/>
                            <a:pt x="576" y="351"/>
                          </a:cubicBezTo>
                          <a:cubicBezTo>
                            <a:pt x="602" y="276"/>
                            <a:pt x="602" y="226"/>
                            <a:pt x="576" y="151"/>
                          </a:cubicBezTo>
                          <a:cubicBezTo>
                            <a:pt x="551" y="50"/>
                            <a:pt x="476" y="0"/>
                            <a:pt x="476" y="0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73" name="Google Shape;1273;p30"/>
                    <p:cNvSpPr/>
                    <p:nvPr/>
                  </p:nvSpPr>
                  <p:spPr>
                    <a:xfrm>
                      <a:off x="10044854" y="2853914"/>
                      <a:ext cx="1451" cy="45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" h="1330" extrusionOk="0">
                          <a:moveTo>
                            <a:pt x="126" y="1"/>
                          </a:moveTo>
                          <a:cubicBezTo>
                            <a:pt x="126" y="1"/>
                            <a:pt x="76" y="101"/>
                            <a:pt x="51" y="227"/>
                          </a:cubicBezTo>
                          <a:cubicBezTo>
                            <a:pt x="51" y="302"/>
                            <a:pt x="26" y="377"/>
                            <a:pt x="26" y="452"/>
                          </a:cubicBezTo>
                          <a:cubicBezTo>
                            <a:pt x="1" y="502"/>
                            <a:pt x="26" y="577"/>
                            <a:pt x="1" y="678"/>
                          </a:cubicBezTo>
                          <a:cubicBezTo>
                            <a:pt x="26" y="828"/>
                            <a:pt x="51" y="978"/>
                            <a:pt x="101" y="1104"/>
                          </a:cubicBezTo>
                          <a:cubicBezTo>
                            <a:pt x="151" y="1229"/>
                            <a:pt x="226" y="1329"/>
                            <a:pt x="226" y="1329"/>
                          </a:cubicBezTo>
                          <a:cubicBezTo>
                            <a:pt x="226" y="1329"/>
                            <a:pt x="302" y="1229"/>
                            <a:pt x="352" y="1104"/>
                          </a:cubicBezTo>
                          <a:cubicBezTo>
                            <a:pt x="402" y="978"/>
                            <a:pt x="427" y="828"/>
                            <a:pt x="427" y="653"/>
                          </a:cubicBezTo>
                          <a:cubicBezTo>
                            <a:pt x="427" y="577"/>
                            <a:pt x="402" y="477"/>
                            <a:pt x="377" y="377"/>
                          </a:cubicBezTo>
                          <a:cubicBezTo>
                            <a:pt x="352" y="302"/>
                            <a:pt x="327" y="227"/>
                            <a:pt x="302" y="176"/>
                          </a:cubicBezTo>
                          <a:cubicBezTo>
                            <a:pt x="226" y="76"/>
                            <a:pt x="126" y="1"/>
                            <a:pt x="126" y="1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74" name="Google Shape;1274;p30"/>
                    <p:cNvSpPr/>
                    <p:nvPr/>
                  </p:nvSpPr>
                  <p:spPr>
                    <a:xfrm>
                      <a:off x="10048858" y="2851664"/>
                      <a:ext cx="2898" cy="20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53" h="613" extrusionOk="0">
                          <a:moveTo>
                            <a:pt x="105" y="0"/>
                          </a:moveTo>
                          <a:cubicBezTo>
                            <a:pt x="45" y="0"/>
                            <a:pt x="1" y="11"/>
                            <a:pt x="1" y="11"/>
                          </a:cubicBezTo>
                          <a:cubicBezTo>
                            <a:pt x="1" y="11"/>
                            <a:pt x="1" y="87"/>
                            <a:pt x="26" y="187"/>
                          </a:cubicBezTo>
                          <a:cubicBezTo>
                            <a:pt x="76" y="287"/>
                            <a:pt x="176" y="412"/>
                            <a:pt x="276" y="488"/>
                          </a:cubicBezTo>
                          <a:cubicBezTo>
                            <a:pt x="402" y="563"/>
                            <a:pt x="527" y="613"/>
                            <a:pt x="652" y="613"/>
                          </a:cubicBezTo>
                          <a:cubicBezTo>
                            <a:pt x="778" y="613"/>
                            <a:pt x="853" y="563"/>
                            <a:pt x="853" y="563"/>
                          </a:cubicBezTo>
                          <a:cubicBezTo>
                            <a:pt x="853" y="563"/>
                            <a:pt x="803" y="462"/>
                            <a:pt x="753" y="387"/>
                          </a:cubicBezTo>
                          <a:cubicBezTo>
                            <a:pt x="702" y="312"/>
                            <a:pt x="602" y="212"/>
                            <a:pt x="502" y="162"/>
                          </a:cubicBezTo>
                          <a:cubicBezTo>
                            <a:pt x="452" y="112"/>
                            <a:pt x="427" y="87"/>
                            <a:pt x="352" y="61"/>
                          </a:cubicBezTo>
                          <a:cubicBezTo>
                            <a:pt x="301" y="61"/>
                            <a:pt x="251" y="36"/>
                            <a:pt x="201" y="11"/>
                          </a:cubicBezTo>
                          <a:cubicBezTo>
                            <a:pt x="168" y="3"/>
                            <a:pt x="134" y="0"/>
                            <a:pt x="105" y="0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75" name="Google Shape;1275;p30"/>
                    <p:cNvSpPr/>
                    <p:nvPr/>
                  </p:nvSpPr>
                  <p:spPr>
                    <a:xfrm>
                      <a:off x="10052692" y="2846165"/>
                      <a:ext cx="2219" cy="20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53" h="602" extrusionOk="0">
                          <a:moveTo>
                            <a:pt x="1" y="0"/>
                          </a:moveTo>
                          <a:cubicBezTo>
                            <a:pt x="1" y="0"/>
                            <a:pt x="1" y="101"/>
                            <a:pt x="26" y="201"/>
                          </a:cubicBezTo>
                          <a:cubicBezTo>
                            <a:pt x="51" y="276"/>
                            <a:pt x="101" y="401"/>
                            <a:pt x="176" y="476"/>
                          </a:cubicBezTo>
                          <a:cubicBezTo>
                            <a:pt x="276" y="527"/>
                            <a:pt x="376" y="577"/>
                            <a:pt x="477" y="602"/>
                          </a:cubicBezTo>
                          <a:cubicBezTo>
                            <a:pt x="577" y="602"/>
                            <a:pt x="652" y="577"/>
                            <a:pt x="652" y="577"/>
                          </a:cubicBezTo>
                          <a:cubicBezTo>
                            <a:pt x="652" y="577"/>
                            <a:pt x="652" y="476"/>
                            <a:pt x="627" y="401"/>
                          </a:cubicBezTo>
                          <a:cubicBezTo>
                            <a:pt x="602" y="301"/>
                            <a:pt x="527" y="226"/>
                            <a:pt x="452" y="151"/>
                          </a:cubicBezTo>
                          <a:cubicBezTo>
                            <a:pt x="427" y="126"/>
                            <a:pt x="376" y="101"/>
                            <a:pt x="326" y="75"/>
                          </a:cubicBezTo>
                          <a:cubicBezTo>
                            <a:pt x="276" y="50"/>
                            <a:pt x="226" y="25"/>
                            <a:pt x="176" y="25"/>
                          </a:cubicBezTo>
                          <a:cubicBezTo>
                            <a:pt x="101" y="0"/>
                            <a:pt x="1" y="0"/>
                            <a:pt x="1" y="0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76" name="Google Shape;1276;p30"/>
                    <p:cNvSpPr/>
                    <p:nvPr/>
                  </p:nvSpPr>
                  <p:spPr>
                    <a:xfrm>
                      <a:off x="10055927" y="2843099"/>
                      <a:ext cx="2219" cy="14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53" h="433" extrusionOk="0">
                          <a:moveTo>
                            <a:pt x="277" y="0"/>
                          </a:moveTo>
                          <a:cubicBezTo>
                            <a:pt x="252" y="0"/>
                            <a:pt x="201" y="25"/>
                            <a:pt x="151" y="25"/>
                          </a:cubicBezTo>
                          <a:cubicBezTo>
                            <a:pt x="76" y="25"/>
                            <a:pt x="1" y="75"/>
                            <a:pt x="1" y="75"/>
                          </a:cubicBezTo>
                          <a:cubicBezTo>
                            <a:pt x="1" y="75"/>
                            <a:pt x="1" y="150"/>
                            <a:pt x="26" y="226"/>
                          </a:cubicBezTo>
                          <a:cubicBezTo>
                            <a:pt x="26" y="251"/>
                            <a:pt x="76" y="301"/>
                            <a:pt x="101" y="326"/>
                          </a:cubicBezTo>
                          <a:cubicBezTo>
                            <a:pt x="151" y="376"/>
                            <a:pt x="201" y="401"/>
                            <a:pt x="252" y="401"/>
                          </a:cubicBezTo>
                          <a:cubicBezTo>
                            <a:pt x="289" y="426"/>
                            <a:pt x="333" y="432"/>
                            <a:pt x="377" y="432"/>
                          </a:cubicBezTo>
                          <a:cubicBezTo>
                            <a:pt x="421" y="432"/>
                            <a:pt x="465" y="426"/>
                            <a:pt x="502" y="426"/>
                          </a:cubicBezTo>
                          <a:cubicBezTo>
                            <a:pt x="577" y="401"/>
                            <a:pt x="653" y="351"/>
                            <a:pt x="653" y="351"/>
                          </a:cubicBezTo>
                          <a:cubicBezTo>
                            <a:pt x="653" y="351"/>
                            <a:pt x="653" y="276"/>
                            <a:pt x="602" y="201"/>
                          </a:cubicBezTo>
                          <a:cubicBezTo>
                            <a:pt x="552" y="125"/>
                            <a:pt x="477" y="50"/>
                            <a:pt x="402" y="25"/>
                          </a:cubicBezTo>
                          <a:cubicBezTo>
                            <a:pt x="352" y="0"/>
                            <a:pt x="327" y="0"/>
                            <a:pt x="277" y="0"/>
                          </a:cubicBezTo>
                          <a:close/>
                        </a:path>
                      </a:pathLst>
                    </a:custGeom>
                    <a:solidFill>
                      <a:srgbClr val="00402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77" name="Google Shape;1277;p30"/>
                    <p:cNvSpPr/>
                    <p:nvPr/>
                  </p:nvSpPr>
                  <p:spPr>
                    <a:xfrm>
                      <a:off x="10061977" y="2832961"/>
                      <a:ext cx="3581" cy="20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54" h="614" extrusionOk="0">
                          <a:moveTo>
                            <a:pt x="226" y="1"/>
                          </a:moveTo>
                          <a:cubicBezTo>
                            <a:pt x="101" y="1"/>
                            <a:pt x="0" y="26"/>
                            <a:pt x="0" y="26"/>
                          </a:cubicBezTo>
                          <a:cubicBezTo>
                            <a:pt x="0" y="26"/>
                            <a:pt x="51" y="126"/>
                            <a:pt x="101" y="226"/>
                          </a:cubicBezTo>
                          <a:cubicBezTo>
                            <a:pt x="176" y="326"/>
                            <a:pt x="301" y="427"/>
                            <a:pt x="426" y="477"/>
                          </a:cubicBezTo>
                          <a:cubicBezTo>
                            <a:pt x="552" y="552"/>
                            <a:pt x="702" y="602"/>
                            <a:pt x="827" y="602"/>
                          </a:cubicBezTo>
                          <a:cubicBezTo>
                            <a:pt x="869" y="610"/>
                            <a:pt x="908" y="613"/>
                            <a:pt x="942" y="613"/>
                          </a:cubicBezTo>
                          <a:cubicBezTo>
                            <a:pt x="1008" y="613"/>
                            <a:pt x="1053" y="602"/>
                            <a:pt x="1053" y="602"/>
                          </a:cubicBezTo>
                          <a:cubicBezTo>
                            <a:pt x="1053" y="602"/>
                            <a:pt x="1028" y="502"/>
                            <a:pt x="953" y="402"/>
                          </a:cubicBezTo>
                          <a:cubicBezTo>
                            <a:pt x="878" y="301"/>
                            <a:pt x="752" y="201"/>
                            <a:pt x="627" y="126"/>
                          </a:cubicBezTo>
                          <a:cubicBezTo>
                            <a:pt x="502" y="51"/>
                            <a:pt x="351" y="26"/>
                            <a:pt x="226" y="1"/>
                          </a:cubicBezTo>
                          <a:close/>
                        </a:path>
                      </a:pathLst>
                    </a:custGeom>
                    <a:solidFill>
                      <a:srgbClr val="00402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78" name="Google Shape;1278;p30"/>
                    <p:cNvSpPr/>
                    <p:nvPr/>
                  </p:nvSpPr>
                  <p:spPr>
                    <a:xfrm>
                      <a:off x="10007292" y="2971552"/>
                      <a:ext cx="79277" cy="40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334" h="1198" extrusionOk="0">
                          <a:moveTo>
                            <a:pt x="23334" y="1"/>
                          </a:moveTo>
                          <a:cubicBezTo>
                            <a:pt x="23333" y="1"/>
                            <a:pt x="22957" y="76"/>
                            <a:pt x="22331" y="176"/>
                          </a:cubicBezTo>
                          <a:cubicBezTo>
                            <a:pt x="22005" y="226"/>
                            <a:pt x="21629" y="276"/>
                            <a:pt x="21178" y="352"/>
                          </a:cubicBezTo>
                          <a:cubicBezTo>
                            <a:pt x="20752" y="402"/>
                            <a:pt x="20251" y="477"/>
                            <a:pt x="19699" y="527"/>
                          </a:cubicBezTo>
                          <a:cubicBezTo>
                            <a:pt x="19148" y="602"/>
                            <a:pt x="18572" y="652"/>
                            <a:pt x="17945" y="702"/>
                          </a:cubicBezTo>
                          <a:cubicBezTo>
                            <a:pt x="17318" y="753"/>
                            <a:pt x="16667" y="778"/>
                            <a:pt x="15990" y="803"/>
                          </a:cubicBezTo>
                          <a:cubicBezTo>
                            <a:pt x="15699" y="813"/>
                            <a:pt x="15409" y="819"/>
                            <a:pt x="15118" y="819"/>
                          </a:cubicBezTo>
                          <a:cubicBezTo>
                            <a:pt x="14707" y="819"/>
                            <a:pt x="14296" y="807"/>
                            <a:pt x="13885" y="778"/>
                          </a:cubicBezTo>
                          <a:cubicBezTo>
                            <a:pt x="13158" y="753"/>
                            <a:pt x="12431" y="728"/>
                            <a:pt x="11704" y="702"/>
                          </a:cubicBezTo>
                          <a:cubicBezTo>
                            <a:pt x="10226" y="677"/>
                            <a:pt x="8772" y="627"/>
                            <a:pt x="7394" y="577"/>
                          </a:cubicBezTo>
                          <a:cubicBezTo>
                            <a:pt x="6717" y="552"/>
                            <a:pt x="6040" y="527"/>
                            <a:pt x="5414" y="502"/>
                          </a:cubicBezTo>
                          <a:cubicBezTo>
                            <a:pt x="4787" y="477"/>
                            <a:pt x="4211" y="452"/>
                            <a:pt x="3659" y="427"/>
                          </a:cubicBezTo>
                          <a:cubicBezTo>
                            <a:pt x="3108" y="402"/>
                            <a:pt x="2607" y="377"/>
                            <a:pt x="2155" y="352"/>
                          </a:cubicBezTo>
                          <a:cubicBezTo>
                            <a:pt x="1704" y="327"/>
                            <a:pt x="1328" y="301"/>
                            <a:pt x="1003" y="251"/>
                          </a:cubicBezTo>
                          <a:cubicBezTo>
                            <a:pt x="376" y="201"/>
                            <a:pt x="0" y="176"/>
                            <a:pt x="0" y="176"/>
                          </a:cubicBezTo>
                          <a:lnTo>
                            <a:pt x="0" y="176"/>
                          </a:lnTo>
                          <a:cubicBezTo>
                            <a:pt x="0" y="176"/>
                            <a:pt x="376" y="226"/>
                            <a:pt x="1003" y="327"/>
                          </a:cubicBezTo>
                          <a:cubicBezTo>
                            <a:pt x="1303" y="402"/>
                            <a:pt x="1704" y="452"/>
                            <a:pt x="2130" y="502"/>
                          </a:cubicBezTo>
                          <a:cubicBezTo>
                            <a:pt x="2582" y="552"/>
                            <a:pt x="3083" y="627"/>
                            <a:pt x="3634" y="652"/>
                          </a:cubicBezTo>
                          <a:cubicBezTo>
                            <a:pt x="4186" y="702"/>
                            <a:pt x="4787" y="778"/>
                            <a:pt x="5414" y="803"/>
                          </a:cubicBezTo>
                          <a:cubicBezTo>
                            <a:pt x="6040" y="853"/>
                            <a:pt x="6692" y="903"/>
                            <a:pt x="7369" y="928"/>
                          </a:cubicBezTo>
                          <a:cubicBezTo>
                            <a:pt x="8747" y="1003"/>
                            <a:pt x="10226" y="1078"/>
                            <a:pt x="11679" y="1129"/>
                          </a:cubicBezTo>
                          <a:cubicBezTo>
                            <a:pt x="12406" y="1129"/>
                            <a:pt x="13133" y="1154"/>
                            <a:pt x="13860" y="1179"/>
                          </a:cubicBezTo>
                          <a:cubicBezTo>
                            <a:pt x="14223" y="1191"/>
                            <a:pt x="14587" y="1197"/>
                            <a:pt x="14944" y="1197"/>
                          </a:cubicBezTo>
                          <a:cubicBezTo>
                            <a:pt x="15301" y="1197"/>
                            <a:pt x="15652" y="1191"/>
                            <a:pt x="15990" y="1179"/>
                          </a:cubicBezTo>
                          <a:cubicBezTo>
                            <a:pt x="16692" y="1154"/>
                            <a:pt x="17344" y="1078"/>
                            <a:pt x="17970" y="1003"/>
                          </a:cubicBezTo>
                          <a:cubicBezTo>
                            <a:pt x="18597" y="928"/>
                            <a:pt x="19198" y="853"/>
                            <a:pt x="19725" y="753"/>
                          </a:cubicBezTo>
                          <a:cubicBezTo>
                            <a:pt x="20276" y="677"/>
                            <a:pt x="20777" y="577"/>
                            <a:pt x="21203" y="502"/>
                          </a:cubicBezTo>
                          <a:cubicBezTo>
                            <a:pt x="21654" y="402"/>
                            <a:pt x="22030" y="327"/>
                            <a:pt x="22331" y="251"/>
                          </a:cubicBezTo>
                          <a:cubicBezTo>
                            <a:pt x="22957" y="101"/>
                            <a:pt x="23333" y="1"/>
                            <a:pt x="23334" y="1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79" name="Google Shape;1279;p30"/>
                    <p:cNvSpPr/>
                    <p:nvPr/>
                  </p:nvSpPr>
                  <p:spPr>
                    <a:xfrm>
                      <a:off x="10008311" y="2974278"/>
                      <a:ext cx="1536" cy="187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2" h="553" extrusionOk="0">
                          <a:moveTo>
                            <a:pt x="277" y="1"/>
                          </a:moveTo>
                          <a:cubicBezTo>
                            <a:pt x="277" y="1"/>
                            <a:pt x="201" y="26"/>
                            <a:pt x="151" y="76"/>
                          </a:cubicBezTo>
                          <a:cubicBezTo>
                            <a:pt x="76" y="101"/>
                            <a:pt x="26" y="176"/>
                            <a:pt x="26" y="251"/>
                          </a:cubicBezTo>
                          <a:cubicBezTo>
                            <a:pt x="1" y="327"/>
                            <a:pt x="26" y="377"/>
                            <a:pt x="76" y="452"/>
                          </a:cubicBezTo>
                          <a:cubicBezTo>
                            <a:pt x="126" y="502"/>
                            <a:pt x="201" y="552"/>
                            <a:pt x="201" y="552"/>
                          </a:cubicBezTo>
                          <a:cubicBezTo>
                            <a:pt x="201" y="552"/>
                            <a:pt x="251" y="527"/>
                            <a:pt x="327" y="477"/>
                          </a:cubicBezTo>
                          <a:cubicBezTo>
                            <a:pt x="352" y="452"/>
                            <a:pt x="377" y="427"/>
                            <a:pt x="402" y="377"/>
                          </a:cubicBezTo>
                          <a:cubicBezTo>
                            <a:pt x="427" y="352"/>
                            <a:pt x="427" y="327"/>
                            <a:pt x="427" y="301"/>
                          </a:cubicBezTo>
                          <a:cubicBezTo>
                            <a:pt x="452" y="226"/>
                            <a:pt x="427" y="176"/>
                            <a:pt x="377" y="126"/>
                          </a:cubicBezTo>
                          <a:cubicBezTo>
                            <a:pt x="352" y="51"/>
                            <a:pt x="277" y="1"/>
                            <a:pt x="277" y="1"/>
                          </a:cubicBezTo>
                          <a:close/>
                        </a:path>
                      </a:pathLst>
                    </a:custGeom>
                    <a:solidFill>
                      <a:srgbClr val="E6CA7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80" name="Google Shape;1280;p30"/>
                    <p:cNvSpPr/>
                    <p:nvPr/>
                  </p:nvSpPr>
                  <p:spPr>
                    <a:xfrm>
                      <a:off x="10026202" y="2813880"/>
                      <a:ext cx="39598" cy="4028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655" h="11856" extrusionOk="0">
                          <a:moveTo>
                            <a:pt x="9348" y="0"/>
                          </a:moveTo>
                          <a:lnTo>
                            <a:pt x="1078" y="1279"/>
                          </a:lnTo>
                          <a:cubicBezTo>
                            <a:pt x="0" y="2732"/>
                            <a:pt x="1830" y="6016"/>
                            <a:pt x="2607" y="7344"/>
                          </a:cubicBezTo>
                          <a:cubicBezTo>
                            <a:pt x="3534" y="8973"/>
                            <a:pt x="4962" y="10477"/>
                            <a:pt x="6266" y="11855"/>
                          </a:cubicBezTo>
                          <a:cubicBezTo>
                            <a:pt x="6967" y="11304"/>
                            <a:pt x="7394" y="10076"/>
                            <a:pt x="7845" y="9324"/>
                          </a:cubicBezTo>
                          <a:cubicBezTo>
                            <a:pt x="8672" y="7945"/>
                            <a:pt x="9599" y="6792"/>
                            <a:pt x="10100" y="5314"/>
                          </a:cubicBezTo>
                          <a:cubicBezTo>
                            <a:pt x="10827" y="3183"/>
                            <a:pt x="11654" y="1329"/>
                            <a:pt x="9348" y="0"/>
                          </a:cubicBezTo>
                          <a:close/>
                        </a:path>
                      </a:pathLst>
                    </a:custGeom>
                    <a:solidFill>
                      <a:srgbClr val="CDCDC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81" name="Google Shape;1281;p30"/>
                    <p:cNvSpPr/>
                    <p:nvPr/>
                  </p:nvSpPr>
                  <p:spPr>
                    <a:xfrm>
                      <a:off x="10022214" y="2800874"/>
                      <a:ext cx="47940" cy="54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106" h="13524" extrusionOk="0">
                          <a:moveTo>
                            <a:pt x="7615" y="1"/>
                          </a:moveTo>
                          <a:cubicBezTo>
                            <a:pt x="7209" y="1"/>
                            <a:pt x="6796" y="47"/>
                            <a:pt x="6392" y="126"/>
                          </a:cubicBezTo>
                          <a:cubicBezTo>
                            <a:pt x="5665" y="252"/>
                            <a:pt x="4963" y="502"/>
                            <a:pt x="4261" y="703"/>
                          </a:cubicBezTo>
                          <a:cubicBezTo>
                            <a:pt x="3284" y="978"/>
                            <a:pt x="2131" y="1079"/>
                            <a:pt x="1329" y="1705"/>
                          </a:cubicBezTo>
                          <a:cubicBezTo>
                            <a:pt x="1103" y="1856"/>
                            <a:pt x="928" y="2081"/>
                            <a:pt x="752" y="2332"/>
                          </a:cubicBezTo>
                          <a:cubicBezTo>
                            <a:pt x="76" y="3510"/>
                            <a:pt x="1" y="5014"/>
                            <a:pt x="1" y="6317"/>
                          </a:cubicBezTo>
                          <a:cubicBezTo>
                            <a:pt x="1" y="7695"/>
                            <a:pt x="301" y="8948"/>
                            <a:pt x="577" y="10327"/>
                          </a:cubicBezTo>
                          <a:cubicBezTo>
                            <a:pt x="727" y="10928"/>
                            <a:pt x="1078" y="13109"/>
                            <a:pt x="1655" y="13510"/>
                          </a:cubicBezTo>
                          <a:cubicBezTo>
                            <a:pt x="1669" y="13519"/>
                            <a:pt x="1686" y="13524"/>
                            <a:pt x="1706" y="13524"/>
                          </a:cubicBezTo>
                          <a:cubicBezTo>
                            <a:pt x="2347" y="13524"/>
                            <a:pt x="6075" y="9093"/>
                            <a:pt x="6367" y="8898"/>
                          </a:cubicBezTo>
                          <a:cubicBezTo>
                            <a:pt x="6385" y="8886"/>
                            <a:pt x="6408" y="8881"/>
                            <a:pt x="6434" y="8881"/>
                          </a:cubicBezTo>
                          <a:cubicBezTo>
                            <a:pt x="7151" y="8881"/>
                            <a:pt x="10492" y="13315"/>
                            <a:pt x="11448" y="13315"/>
                          </a:cubicBezTo>
                          <a:cubicBezTo>
                            <a:pt x="11468" y="13315"/>
                            <a:pt x="11487" y="13313"/>
                            <a:pt x="11504" y="13309"/>
                          </a:cubicBezTo>
                          <a:cubicBezTo>
                            <a:pt x="11880" y="10979"/>
                            <a:pt x="12106" y="8197"/>
                            <a:pt x="11805" y="5615"/>
                          </a:cubicBezTo>
                          <a:cubicBezTo>
                            <a:pt x="11655" y="4287"/>
                            <a:pt x="11354" y="2532"/>
                            <a:pt x="10527" y="1354"/>
                          </a:cubicBezTo>
                          <a:cubicBezTo>
                            <a:pt x="9826" y="359"/>
                            <a:pt x="8746" y="1"/>
                            <a:pt x="7615" y="1"/>
                          </a:cubicBezTo>
                          <a:close/>
                        </a:path>
                      </a:pathLst>
                    </a:custGeom>
                    <a:solidFill>
                      <a:srgbClr val="E6EFF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282" name="Google Shape;1282;p30"/>
                <p:cNvGrpSpPr/>
                <p:nvPr/>
              </p:nvGrpSpPr>
              <p:grpSpPr>
                <a:xfrm>
                  <a:off x="9559454" y="2202169"/>
                  <a:ext cx="235076" cy="315136"/>
                  <a:chOff x="10004053" y="2717977"/>
                  <a:chExt cx="87506" cy="117347"/>
                </a:xfrm>
              </p:grpSpPr>
              <p:sp>
                <p:nvSpPr>
                  <p:cNvPr id="1283" name="Google Shape;1283;p30"/>
                  <p:cNvSpPr/>
                  <p:nvPr/>
                </p:nvSpPr>
                <p:spPr>
                  <a:xfrm>
                    <a:off x="10004053" y="2745755"/>
                    <a:ext cx="87506" cy="57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56" h="16799" extrusionOk="0">
                        <a:moveTo>
                          <a:pt x="12144" y="0"/>
                        </a:moveTo>
                        <a:cubicBezTo>
                          <a:pt x="11753" y="0"/>
                          <a:pt x="11364" y="21"/>
                          <a:pt x="10978" y="69"/>
                        </a:cubicBezTo>
                        <a:cubicBezTo>
                          <a:pt x="9124" y="270"/>
                          <a:pt x="7093" y="320"/>
                          <a:pt x="5339" y="897"/>
                        </a:cubicBezTo>
                        <a:cubicBezTo>
                          <a:pt x="2357" y="1824"/>
                          <a:pt x="1" y="4205"/>
                          <a:pt x="1078" y="7338"/>
                        </a:cubicBezTo>
                        <a:cubicBezTo>
                          <a:pt x="1530" y="8566"/>
                          <a:pt x="1905" y="9894"/>
                          <a:pt x="2532" y="11022"/>
                        </a:cubicBezTo>
                        <a:cubicBezTo>
                          <a:pt x="2983" y="11899"/>
                          <a:pt x="3936" y="12701"/>
                          <a:pt x="4311" y="13453"/>
                        </a:cubicBezTo>
                        <a:lnTo>
                          <a:pt x="8998" y="16260"/>
                        </a:lnTo>
                        <a:cubicBezTo>
                          <a:pt x="10119" y="16625"/>
                          <a:pt x="11322" y="16799"/>
                          <a:pt x="12546" y="16799"/>
                        </a:cubicBezTo>
                        <a:cubicBezTo>
                          <a:pt x="18877" y="16799"/>
                          <a:pt x="25755" y="12158"/>
                          <a:pt x="24537" y="5458"/>
                        </a:cubicBezTo>
                        <a:cubicBezTo>
                          <a:pt x="24086" y="2701"/>
                          <a:pt x="20778" y="1323"/>
                          <a:pt x="18246" y="897"/>
                        </a:cubicBezTo>
                        <a:cubicBezTo>
                          <a:pt x="16289" y="581"/>
                          <a:pt x="14191" y="0"/>
                          <a:pt x="12144" y="0"/>
                        </a:cubicBezTo>
                        <a:close/>
                      </a:path>
                    </a:pathLst>
                  </a:custGeom>
                  <a:solidFill>
                    <a:srgbClr val="CDCDC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84" name="Google Shape;1284;p30"/>
                  <p:cNvSpPr/>
                  <p:nvPr/>
                </p:nvSpPr>
                <p:spPr>
                  <a:xfrm>
                    <a:off x="10005331" y="2729332"/>
                    <a:ext cx="81407" cy="105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61" h="31197" extrusionOk="0">
                        <a:moveTo>
                          <a:pt x="15761" y="1"/>
                        </a:moveTo>
                        <a:cubicBezTo>
                          <a:pt x="14910" y="1"/>
                          <a:pt x="14043" y="114"/>
                          <a:pt x="13184" y="114"/>
                        </a:cubicBezTo>
                        <a:lnTo>
                          <a:pt x="8748" y="365"/>
                        </a:lnTo>
                        <a:cubicBezTo>
                          <a:pt x="7294" y="916"/>
                          <a:pt x="5214" y="1217"/>
                          <a:pt x="4136" y="2420"/>
                        </a:cubicBezTo>
                        <a:cubicBezTo>
                          <a:pt x="3058" y="3548"/>
                          <a:pt x="2858" y="5403"/>
                          <a:pt x="2858" y="6856"/>
                        </a:cubicBezTo>
                        <a:cubicBezTo>
                          <a:pt x="2808" y="8611"/>
                          <a:pt x="2858" y="10290"/>
                          <a:pt x="2858" y="12044"/>
                        </a:cubicBezTo>
                        <a:cubicBezTo>
                          <a:pt x="2858" y="13222"/>
                          <a:pt x="3184" y="14526"/>
                          <a:pt x="3058" y="15729"/>
                        </a:cubicBezTo>
                        <a:cubicBezTo>
                          <a:pt x="2911" y="15751"/>
                          <a:pt x="2757" y="15757"/>
                          <a:pt x="2601" y="15757"/>
                        </a:cubicBezTo>
                        <a:cubicBezTo>
                          <a:pt x="2389" y="15757"/>
                          <a:pt x="2172" y="15746"/>
                          <a:pt x="1958" y="15746"/>
                        </a:cubicBezTo>
                        <a:cubicBezTo>
                          <a:pt x="1441" y="15746"/>
                          <a:pt x="941" y="15814"/>
                          <a:pt x="577" y="16280"/>
                        </a:cubicBezTo>
                        <a:cubicBezTo>
                          <a:pt x="1" y="16982"/>
                          <a:pt x="201" y="18335"/>
                          <a:pt x="452" y="19162"/>
                        </a:cubicBezTo>
                        <a:cubicBezTo>
                          <a:pt x="652" y="19964"/>
                          <a:pt x="953" y="21167"/>
                          <a:pt x="1655" y="21719"/>
                        </a:cubicBezTo>
                        <a:cubicBezTo>
                          <a:pt x="2231" y="22270"/>
                          <a:pt x="3885" y="22120"/>
                          <a:pt x="3935" y="22846"/>
                        </a:cubicBezTo>
                        <a:cubicBezTo>
                          <a:pt x="3961" y="23197"/>
                          <a:pt x="4437" y="27032"/>
                          <a:pt x="4813" y="27709"/>
                        </a:cubicBezTo>
                        <a:cubicBezTo>
                          <a:pt x="5715" y="29538"/>
                          <a:pt x="6392" y="30090"/>
                          <a:pt x="8296" y="30716"/>
                        </a:cubicBezTo>
                        <a:cubicBezTo>
                          <a:pt x="9240" y="31019"/>
                          <a:pt x="10520" y="31197"/>
                          <a:pt x="11871" y="31197"/>
                        </a:cubicBezTo>
                        <a:cubicBezTo>
                          <a:pt x="14429" y="31197"/>
                          <a:pt x="17243" y="30560"/>
                          <a:pt x="18522" y="28937"/>
                        </a:cubicBezTo>
                        <a:cubicBezTo>
                          <a:pt x="20452" y="26480"/>
                          <a:pt x="19650" y="24150"/>
                          <a:pt x="20352" y="21217"/>
                        </a:cubicBezTo>
                        <a:lnTo>
                          <a:pt x="20352" y="21217"/>
                        </a:lnTo>
                        <a:cubicBezTo>
                          <a:pt x="20438" y="21227"/>
                          <a:pt x="20524" y="21231"/>
                          <a:pt x="20607" y="21231"/>
                        </a:cubicBezTo>
                        <a:cubicBezTo>
                          <a:pt x="22722" y="21231"/>
                          <a:pt x="23838" y="18269"/>
                          <a:pt x="23911" y="16606"/>
                        </a:cubicBezTo>
                        <a:cubicBezTo>
                          <a:pt x="23961" y="15653"/>
                          <a:pt x="23961" y="14977"/>
                          <a:pt x="23008" y="14475"/>
                        </a:cubicBezTo>
                        <a:cubicBezTo>
                          <a:pt x="22256" y="14099"/>
                          <a:pt x="21179" y="13999"/>
                          <a:pt x="21179" y="13999"/>
                        </a:cubicBezTo>
                        <a:cubicBezTo>
                          <a:pt x="20803" y="12696"/>
                          <a:pt x="21229" y="10089"/>
                          <a:pt x="21229" y="8786"/>
                        </a:cubicBezTo>
                        <a:cubicBezTo>
                          <a:pt x="21229" y="7282"/>
                          <a:pt x="21304" y="5904"/>
                          <a:pt x="20978" y="4475"/>
                        </a:cubicBezTo>
                        <a:cubicBezTo>
                          <a:pt x="20477" y="2470"/>
                          <a:pt x="19600" y="916"/>
                          <a:pt x="17494" y="240"/>
                        </a:cubicBezTo>
                        <a:cubicBezTo>
                          <a:pt x="16931" y="55"/>
                          <a:pt x="16350" y="1"/>
                          <a:pt x="15761" y="1"/>
                        </a:cubicBezTo>
                        <a:close/>
                      </a:path>
                    </a:pathLst>
                  </a:custGeom>
                  <a:solidFill>
                    <a:srgbClr val="FED6C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85" name="Google Shape;1285;p30"/>
                  <p:cNvSpPr/>
                  <p:nvPr/>
                </p:nvSpPr>
                <p:spPr>
                  <a:xfrm>
                    <a:off x="10027137" y="2717977"/>
                    <a:ext cx="29042" cy="191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48" h="5649" extrusionOk="0">
                        <a:moveTo>
                          <a:pt x="4096" y="1"/>
                        </a:moveTo>
                        <a:cubicBezTo>
                          <a:pt x="3969" y="1"/>
                          <a:pt x="3847" y="37"/>
                          <a:pt x="3735" y="122"/>
                        </a:cubicBezTo>
                        <a:cubicBezTo>
                          <a:pt x="3159" y="573"/>
                          <a:pt x="3535" y="1826"/>
                          <a:pt x="3860" y="2252"/>
                        </a:cubicBezTo>
                        <a:cubicBezTo>
                          <a:pt x="3389" y="2026"/>
                          <a:pt x="2364" y="1502"/>
                          <a:pt x="1618" y="1502"/>
                        </a:cubicBezTo>
                        <a:cubicBezTo>
                          <a:pt x="1373" y="1502"/>
                          <a:pt x="1158" y="1558"/>
                          <a:pt x="1003" y="1701"/>
                        </a:cubicBezTo>
                        <a:cubicBezTo>
                          <a:pt x="176" y="2453"/>
                          <a:pt x="1504" y="3255"/>
                          <a:pt x="2081" y="3581"/>
                        </a:cubicBezTo>
                        <a:cubicBezTo>
                          <a:pt x="1945" y="3581"/>
                          <a:pt x="1768" y="3572"/>
                          <a:pt x="1577" y="3572"/>
                        </a:cubicBezTo>
                        <a:cubicBezTo>
                          <a:pt x="1061" y="3572"/>
                          <a:pt x="448" y="3638"/>
                          <a:pt x="301" y="4132"/>
                        </a:cubicBezTo>
                        <a:cubicBezTo>
                          <a:pt x="1" y="5135"/>
                          <a:pt x="1830" y="5561"/>
                          <a:pt x="2532" y="5636"/>
                        </a:cubicBezTo>
                        <a:cubicBezTo>
                          <a:pt x="2621" y="5644"/>
                          <a:pt x="2721" y="5648"/>
                          <a:pt x="2833" y="5648"/>
                        </a:cubicBezTo>
                        <a:cubicBezTo>
                          <a:pt x="4392" y="5648"/>
                          <a:pt x="8009" y="4839"/>
                          <a:pt x="8547" y="3506"/>
                        </a:cubicBezTo>
                        <a:lnTo>
                          <a:pt x="7695" y="3330"/>
                        </a:lnTo>
                        <a:cubicBezTo>
                          <a:pt x="7194" y="3280"/>
                          <a:pt x="6342" y="1952"/>
                          <a:pt x="5690" y="1125"/>
                        </a:cubicBezTo>
                        <a:cubicBezTo>
                          <a:pt x="5381" y="774"/>
                          <a:pt x="4683" y="1"/>
                          <a:pt x="4096" y="1"/>
                        </a:cubicBezTo>
                        <a:close/>
                      </a:path>
                    </a:pathLst>
                  </a:custGeom>
                  <a:solidFill>
                    <a:srgbClr val="CDCDC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86" name="Google Shape;1286;p30"/>
                  <p:cNvSpPr/>
                  <p:nvPr/>
                </p:nvSpPr>
                <p:spPr>
                  <a:xfrm>
                    <a:off x="10022538" y="2752964"/>
                    <a:ext cx="12292" cy="5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8" h="1534" extrusionOk="0">
                        <a:moveTo>
                          <a:pt x="1929" y="0"/>
                        </a:moveTo>
                        <a:cubicBezTo>
                          <a:pt x="1048" y="0"/>
                          <a:pt x="1" y="487"/>
                          <a:pt x="527" y="1156"/>
                        </a:cubicBezTo>
                        <a:cubicBezTo>
                          <a:pt x="744" y="1426"/>
                          <a:pt x="1025" y="1533"/>
                          <a:pt x="1316" y="1533"/>
                        </a:cubicBezTo>
                        <a:cubicBezTo>
                          <a:pt x="2403" y="1533"/>
                          <a:pt x="3617" y="43"/>
                          <a:pt x="2055" y="4"/>
                        </a:cubicBezTo>
                        <a:cubicBezTo>
                          <a:pt x="2014" y="1"/>
                          <a:pt x="1972" y="0"/>
                          <a:pt x="1929" y="0"/>
                        </a:cubicBezTo>
                        <a:close/>
                      </a:path>
                    </a:pathLst>
                  </a:custGeom>
                  <a:solidFill>
                    <a:srgbClr val="8F8F8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87" name="Google Shape;1287;p30"/>
                  <p:cNvSpPr/>
                  <p:nvPr/>
                </p:nvSpPr>
                <p:spPr>
                  <a:xfrm>
                    <a:off x="10057759" y="2752440"/>
                    <a:ext cx="10434" cy="4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71" h="1283" extrusionOk="0">
                        <a:moveTo>
                          <a:pt x="1029" y="0"/>
                        </a:moveTo>
                        <a:cubicBezTo>
                          <a:pt x="426" y="0"/>
                          <a:pt x="1" y="247"/>
                          <a:pt x="540" y="935"/>
                        </a:cubicBezTo>
                        <a:cubicBezTo>
                          <a:pt x="753" y="1178"/>
                          <a:pt x="1095" y="1283"/>
                          <a:pt x="1438" y="1283"/>
                        </a:cubicBezTo>
                        <a:cubicBezTo>
                          <a:pt x="1659" y="1283"/>
                          <a:pt x="1881" y="1239"/>
                          <a:pt x="2068" y="1160"/>
                        </a:cubicBezTo>
                        <a:cubicBezTo>
                          <a:pt x="3071" y="734"/>
                          <a:pt x="2469" y="258"/>
                          <a:pt x="1693" y="82"/>
                        </a:cubicBezTo>
                        <a:cubicBezTo>
                          <a:pt x="1472" y="31"/>
                          <a:pt x="1240" y="0"/>
                          <a:pt x="1029" y="0"/>
                        </a:cubicBezTo>
                        <a:close/>
                      </a:path>
                    </a:pathLst>
                  </a:custGeom>
                  <a:solidFill>
                    <a:srgbClr val="8F8F8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88" name="Google Shape;1288;p30"/>
                  <p:cNvSpPr/>
                  <p:nvPr/>
                </p:nvSpPr>
                <p:spPr>
                  <a:xfrm>
                    <a:off x="10027990" y="2785089"/>
                    <a:ext cx="9027" cy="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7" h="1214" extrusionOk="0">
                        <a:moveTo>
                          <a:pt x="2657" y="0"/>
                        </a:moveTo>
                        <a:cubicBezTo>
                          <a:pt x="2657" y="0"/>
                          <a:pt x="2632" y="25"/>
                          <a:pt x="2557" y="101"/>
                        </a:cubicBezTo>
                        <a:cubicBezTo>
                          <a:pt x="2507" y="176"/>
                          <a:pt x="2431" y="276"/>
                          <a:pt x="2306" y="351"/>
                        </a:cubicBezTo>
                        <a:cubicBezTo>
                          <a:pt x="2256" y="401"/>
                          <a:pt x="2206" y="451"/>
                          <a:pt x="2131" y="476"/>
                        </a:cubicBezTo>
                        <a:cubicBezTo>
                          <a:pt x="2055" y="527"/>
                          <a:pt x="1980" y="577"/>
                          <a:pt x="1905" y="602"/>
                        </a:cubicBezTo>
                        <a:cubicBezTo>
                          <a:pt x="1755" y="677"/>
                          <a:pt x="1579" y="752"/>
                          <a:pt x="1404" y="802"/>
                        </a:cubicBezTo>
                        <a:cubicBezTo>
                          <a:pt x="1304" y="802"/>
                          <a:pt x="1203" y="852"/>
                          <a:pt x="1128" y="852"/>
                        </a:cubicBezTo>
                        <a:lnTo>
                          <a:pt x="852" y="852"/>
                        </a:lnTo>
                        <a:cubicBezTo>
                          <a:pt x="777" y="852"/>
                          <a:pt x="702" y="852"/>
                          <a:pt x="627" y="827"/>
                        </a:cubicBezTo>
                        <a:cubicBezTo>
                          <a:pt x="552" y="802"/>
                          <a:pt x="477" y="802"/>
                          <a:pt x="401" y="752"/>
                        </a:cubicBezTo>
                        <a:cubicBezTo>
                          <a:pt x="351" y="727"/>
                          <a:pt x="276" y="702"/>
                          <a:pt x="226" y="677"/>
                        </a:cubicBezTo>
                        <a:cubicBezTo>
                          <a:pt x="176" y="652"/>
                          <a:pt x="151" y="627"/>
                          <a:pt x="101" y="577"/>
                        </a:cubicBezTo>
                        <a:cubicBezTo>
                          <a:pt x="25" y="527"/>
                          <a:pt x="0" y="502"/>
                          <a:pt x="0" y="502"/>
                        </a:cubicBezTo>
                        <a:lnTo>
                          <a:pt x="0" y="502"/>
                        </a:lnTo>
                        <a:cubicBezTo>
                          <a:pt x="0" y="502"/>
                          <a:pt x="0" y="552"/>
                          <a:pt x="50" y="627"/>
                        </a:cubicBezTo>
                        <a:cubicBezTo>
                          <a:pt x="50" y="677"/>
                          <a:pt x="76" y="727"/>
                          <a:pt x="126" y="777"/>
                        </a:cubicBezTo>
                        <a:cubicBezTo>
                          <a:pt x="176" y="827"/>
                          <a:pt x="226" y="903"/>
                          <a:pt x="276" y="953"/>
                        </a:cubicBezTo>
                        <a:cubicBezTo>
                          <a:pt x="351" y="1003"/>
                          <a:pt x="426" y="1053"/>
                          <a:pt x="527" y="1103"/>
                        </a:cubicBezTo>
                        <a:cubicBezTo>
                          <a:pt x="602" y="1128"/>
                          <a:pt x="702" y="1178"/>
                          <a:pt x="827" y="1178"/>
                        </a:cubicBezTo>
                        <a:cubicBezTo>
                          <a:pt x="898" y="1196"/>
                          <a:pt x="969" y="1214"/>
                          <a:pt x="1049" y="1214"/>
                        </a:cubicBezTo>
                        <a:cubicBezTo>
                          <a:pt x="1082" y="1214"/>
                          <a:pt x="1117" y="1211"/>
                          <a:pt x="1153" y="1203"/>
                        </a:cubicBezTo>
                        <a:cubicBezTo>
                          <a:pt x="1253" y="1203"/>
                          <a:pt x="1379" y="1178"/>
                          <a:pt x="1479" y="1178"/>
                        </a:cubicBezTo>
                        <a:cubicBezTo>
                          <a:pt x="1604" y="1128"/>
                          <a:pt x="1705" y="1103"/>
                          <a:pt x="1805" y="1053"/>
                        </a:cubicBezTo>
                        <a:cubicBezTo>
                          <a:pt x="1905" y="1028"/>
                          <a:pt x="2005" y="953"/>
                          <a:pt x="2081" y="903"/>
                        </a:cubicBezTo>
                        <a:cubicBezTo>
                          <a:pt x="2256" y="777"/>
                          <a:pt x="2406" y="652"/>
                          <a:pt x="2482" y="502"/>
                        </a:cubicBezTo>
                        <a:cubicBezTo>
                          <a:pt x="2532" y="426"/>
                          <a:pt x="2557" y="376"/>
                          <a:pt x="2582" y="301"/>
                        </a:cubicBezTo>
                        <a:cubicBezTo>
                          <a:pt x="2607" y="226"/>
                          <a:pt x="2632" y="176"/>
                          <a:pt x="2632" y="126"/>
                        </a:cubicBezTo>
                        <a:cubicBezTo>
                          <a:pt x="2657" y="50"/>
                          <a:pt x="2657" y="0"/>
                          <a:pt x="2657" y="0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89" name="Google Shape;1289;p30"/>
                  <p:cNvSpPr/>
                  <p:nvPr/>
                </p:nvSpPr>
                <p:spPr>
                  <a:xfrm>
                    <a:off x="10057888" y="2785769"/>
                    <a:ext cx="8178" cy="2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7" h="803" extrusionOk="0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0" y="1"/>
                          <a:pt x="25" y="51"/>
                          <a:pt x="51" y="126"/>
                        </a:cubicBezTo>
                        <a:cubicBezTo>
                          <a:pt x="76" y="176"/>
                          <a:pt x="151" y="302"/>
                          <a:pt x="251" y="377"/>
                        </a:cubicBezTo>
                        <a:cubicBezTo>
                          <a:pt x="351" y="477"/>
                          <a:pt x="477" y="577"/>
                          <a:pt x="652" y="652"/>
                        </a:cubicBezTo>
                        <a:cubicBezTo>
                          <a:pt x="802" y="728"/>
                          <a:pt x="1003" y="778"/>
                          <a:pt x="1178" y="803"/>
                        </a:cubicBezTo>
                        <a:lnTo>
                          <a:pt x="1454" y="803"/>
                        </a:lnTo>
                        <a:cubicBezTo>
                          <a:pt x="1554" y="803"/>
                          <a:pt x="1655" y="778"/>
                          <a:pt x="1730" y="753"/>
                        </a:cubicBezTo>
                        <a:cubicBezTo>
                          <a:pt x="1905" y="703"/>
                          <a:pt x="2056" y="602"/>
                          <a:pt x="2156" y="502"/>
                        </a:cubicBezTo>
                        <a:cubicBezTo>
                          <a:pt x="2231" y="477"/>
                          <a:pt x="2256" y="427"/>
                          <a:pt x="2306" y="377"/>
                        </a:cubicBezTo>
                        <a:cubicBezTo>
                          <a:pt x="2331" y="327"/>
                          <a:pt x="2356" y="276"/>
                          <a:pt x="2381" y="251"/>
                        </a:cubicBezTo>
                        <a:cubicBezTo>
                          <a:pt x="2406" y="176"/>
                          <a:pt x="2406" y="126"/>
                          <a:pt x="2406" y="126"/>
                        </a:cubicBezTo>
                        <a:lnTo>
                          <a:pt x="2406" y="126"/>
                        </a:lnTo>
                        <a:cubicBezTo>
                          <a:pt x="2406" y="126"/>
                          <a:pt x="2381" y="151"/>
                          <a:pt x="2306" y="201"/>
                        </a:cubicBezTo>
                        <a:cubicBezTo>
                          <a:pt x="2256" y="226"/>
                          <a:pt x="2156" y="276"/>
                          <a:pt x="2056" y="327"/>
                        </a:cubicBezTo>
                        <a:cubicBezTo>
                          <a:pt x="1930" y="377"/>
                          <a:pt x="1805" y="402"/>
                          <a:pt x="1655" y="402"/>
                        </a:cubicBezTo>
                        <a:cubicBezTo>
                          <a:pt x="1604" y="427"/>
                          <a:pt x="1529" y="427"/>
                          <a:pt x="1454" y="427"/>
                        </a:cubicBezTo>
                        <a:cubicBezTo>
                          <a:pt x="1379" y="427"/>
                          <a:pt x="1279" y="427"/>
                          <a:pt x="1203" y="402"/>
                        </a:cubicBezTo>
                        <a:cubicBezTo>
                          <a:pt x="1053" y="402"/>
                          <a:pt x="903" y="377"/>
                          <a:pt x="777" y="327"/>
                        </a:cubicBezTo>
                        <a:cubicBezTo>
                          <a:pt x="627" y="302"/>
                          <a:pt x="502" y="251"/>
                          <a:pt x="376" y="201"/>
                        </a:cubicBezTo>
                        <a:cubicBezTo>
                          <a:pt x="276" y="151"/>
                          <a:pt x="176" y="126"/>
                          <a:pt x="101" y="76"/>
                        </a:cubicBezTo>
                        <a:cubicBezTo>
                          <a:pt x="51" y="26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90" name="Google Shape;1290;p30"/>
                  <p:cNvSpPr/>
                  <p:nvPr/>
                </p:nvSpPr>
                <p:spPr>
                  <a:xfrm>
                    <a:off x="10024924" y="2800421"/>
                    <a:ext cx="3238" cy="112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3" h="3309" extrusionOk="0">
                        <a:moveTo>
                          <a:pt x="952" y="1"/>
                        </a:moveTo>
                        <a:cubicBezTo>
                          <a:pt x="952" y="1"/>
                          <a:pt x="902" y="26"/>
                          <a:pt x="827" y="76"/>
                        </a:cubicBezTo>
                        <a:cubicBezTo>
                          <a:pt x="727" y="151"/>
                          <a:pt x="627" y="251"/>
                          <a:pt x="501" y="402"/>
                        </a:cubicBezTo>
                        <a:cubicBezTo>
                          <a:pt x="451" y="452"/>
                          <a:pt x="376" y="552"/>
                          <a:pt x="326" y="627"/>
                        </a:cubicBezTo>
                        <a:cubicBezTo>
                          <a:pt x="276" y="727"/>
                          <a:pt x="226" y="828"/>
                          <a:pt x="176" y="928"/>
                        </a:cubicBezTo>
                        <a:cubicBezTo>
                          <a:pt x="125" y="1028"/>
                          <a:pt x="75" y="1153"/>
                          <a:pt x="50" y="1279"/>
                        </a:cubicBezTo>
                        <a:cubicBezTo>
                          <a:pt x="25" y="1379"/>
                          <a:pt x="25" y="1504"/>
                          <a:pt x="0" y="1630"/>
                        </a:cubicBezTo>
                        <a:cubicBezTo>
                          <a:pt x="0" y="1755"/>
                          <a:pt x="0" y="1880"/>
                          <a:pt x="0" y="2006"/>
                        </a:cubicBezTo>
                        <a:cubicBezTo>
                          <a:pt x="25" y="2131"/>
                          <a:pt x="50" y="2256"/>
                          <a:pt x="75" y="2382"/>
                        </a:cubicBezTo>
                        <a:cubicBezTo>
                          <a:pt x="125" y="2482"/>
                          <a:pt x="176" y="2607"/>
                          <a:pt x="226" y="2682"/>
                        </a:cubicBezTo>
                        <a:cubicBezTo>
                          <a:pt x="276" y="2783"/>
                          <a:pt x="326" y="2858"/>
                          <a:pt x="401" y="2933"/>
                        </a:cubicBezTo>
                        <a:cubicBezTo>
                          <a:pt x="451" y="3008"/>
                          <a:pt x="526" y="3058"/>
                          <a:pt x="577" y="3108"/>
                        </a:cubicBezTo>
                        <a:cubicBezTo>
                          <a:pt x="652" y="3158"/>
                          <a:pt x="702" y="3209"/>
                          <a:pt x="752" y="3234"/>
                        </a:cubicBezTo>
                        <a:cubicBezTo>
                          <a:pt x="852" y="3284"/>
                          <a:pt x="902" y="3309"/>
                          <a:pt x="902" y="3309"/>
                        </a:cubicBezTo>
                        <a:cubicBezTo>
                          <a:pt x="902" y="3309"/>
                          <a:pt x="852" y="3259"/>
                          <a:pt x="802" y="3158"/>
                        </a:cubicBezTo>
                        <a:cubicBezTo>
                          <a:pt x="727" y="3083"/>
                          <a:pt x="652" y="2958"/>
                          <a:pt x="602" y="2808"/>
                        </a:cubicBezTo>
                        <a:cubicBezTo>
                          <a:pt x="551" y="2732"/>
                          <a:pt x="526" y="2657"/>
                          <a:pt x="501" y="2557"/>
                        </a:cubicBezTo>
                        <a:cubicBezTo>
                          <a:pt x="451" y="2482"/>
                          <a:pt x="451" y="2382"/>
                          <a:pt x="426" y="2281"/>
                        </a:cubicBezTo>
                        <a:cubicBezTo>
                          <a:pt x="401" y="2181"/>
                          <a:pt x="401" y="2081"/>
                          <a:pt x="376" y="1981"/>
                        </a:cubicBezTo>
                        <a:cubicBezTo>
                          <a:pt x="376" y="1880"/>
                          <a:pt x="376" y="1780"/>
                          <a:pt x="376" y="1655"/>
                        </a:cubicBezTo>
                        <a:cubicBezTo>
                          <a:pt x="401" y="1454"/>
                          <a:pt x="451" y="1229"/>
                          <a:pt x="501" y="1028"/>
                        </a:cubicBezTo>
                        <a:cubicBezTo>
                          <a:pt x="526" y="953"/>
                          <a:pt x="551" y="853"/>
                          <a:pt x="602" y="752"/>
                        </a:cubicBezTo>
                        <a:cubicBezTo>
                          <a:pt x="627" y="677"/>
                          <a:pt x="652" y="577"/>
                          <a:pt x="702" y="502"/>
                        </a:cubicBezTo>
                        <a:cubicBezTo>
                          <a:pt x="752" y="351"/>
                          <a:pt x="827" y="226"/>
                          <a:pt x="877" y="126"/>
                        </a:cubicBezTo>
                        <a:cubicBezTo>
                          <a:pt x="927" y="51"/>
                          <a:pt x="952" y="1"/>
                          <a:pt x="952" y="1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91" name="Google Shape;1291;p30"/>
                  <p:cNvSpPr/>
                  <p:nvPr/>
                </p:nvSpPr>
                <p:spPr>
                  <a:xfrm>
                    <a:off x="10017427" y="2797440"/>
                    <a:ext cx="1960" cy="14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7" h="4186" extrusionOk="0">
                        <a:moveTo>
                          <a:pt x="51" y="0"/>
                        </a:moveTo>
                        <a:cubicBezTo>
                          <a:pt x="51" y="0"/>
                          <a:pt x="26" y="251"/>
                          <a:pt x="26" y="652"/>
                        </a:cubicBezTo>
                        <a:cubicBezTo>
                          <a:pt x="1" y="852"/>
                          <a:pt x="1" y="1078"/>
                          <a:pt x="26" y="1329"/>
                        </a:cubicBezTo>
                        <a:cubicBezTo>
                          <a:pt x="26" y="1579"/>
                          <a:pt x="51" y="1830"/>
                          <a:pt x="101" y="2106"/>
                        </a:cubicBezTo>
                        <a:cubicBezTo>
                          <a:pt x="151" y="2632"/>
                          <a:pt x="251" y="3158"/>
                          <a:pt x="351" y="3534"/>
                        </a:cubicBezTo>
                        <a:cubicBezTo>
                          <a:pt x="452" y="3935"/>
                          <a:pt x="552" y="4186"/>
                          <a:pt x="552" y="4186"/>
                        </a:cubicBezTo>
                        <a:cubicBezTo>
                          <a:pt x="552" y="4186"/>
                          <a:pt x="577" y="3910"/>
                          <a:pt x="577" y="3509"/>
                        </a:cubicBezTo>
                        <a:cubicBezTo>
                          <a:pt x="577" y="3108"/>
                          <a:pt x="552" y="2582"/>
                          <a:pt x="477" y="2081"/>
                        </a:cubicBezTo>
                        <a:cubicBezTo>
                          <a:pt x="402" y="1554"/>
                          <a:pt x="326" y="1028"/>
                          <a:pt x="226" y="627"/>
                        </a:cubicBezTo>
                        <a:cubicBezTo>
                          <a:pt x="151" y="251"/>
                          <a:pt x="51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92" name="Google Shape;1292;p30"/>
                  <p:cNvSpPr/>
                  <p:nvPr/>
                </p:nvSpPr>
                <p:spPr>
                  <a:xfrm>
                    <a:off x="10073645" y="2792328"/>
                    <a:ext cx="1624" cy="129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" h="3811" extrusionOk="0">
                        <a:moveTo>
                          <a:pt x="377" y="1"/>
                        </a:moveTo>
                        <a:cubicBezTo>
                          <a:pt x="377" y="1"/>
                          <a:pt x="302" y="226"/>
                          <a:pt x="227" y="577"/>
                        </a:cubicBezTo>
                        <a:cubicBezTo>
                          <a:pt x="126" y="928"/>
                          <a:pt x="76" y="1404"/>
                          <a:pt x="51" y="1880"/>
                        </a:cubicBezTo>
                        <a:cubicBezTo>
                          <a:pt x="26" y="2131"/>
                          <a:pt x="26" y="2356"/>
                          <a:pt x="26" y="2582"/>
                        </a:cubicBezTo>
                        <a:cubicBezTo>
                          <a:pt x="26" y="2808"/>
                          <a:pt x="1" y="3033"/>
                          <a:pt x="1" y="3209"/>
                        </a:cubicBezTo>
                        <a:cubicBezTo>
                          <a:pt x="1" y="3560"/>
                          <a:pt x="51" y="3810"/>
                          <a:pt x="51" y="3810"/>
                        </a:cubicBezTo>
                        <a:cubicBezTo>
                          <a:pt x="51" y="3810"/>
                          <a:pt x="151" y="3585"/>
                          <a:pt x="227" y="3234"/>
                        </a:cubicBezTo>
                        <a:cubicBezTo>
                          <a:pt x="352" y="2883"/>
                          <a:pt x="402" y="2407"/>
                          <a:pt x="427" y="1905"/>
                        </a:cubicBezTo>
                        <a:cubicBezTo>
                          <a:pt x="477" y="1429"/>
                          <a:pt x="452" y="953"/>
                          <a:pt x="427" y="602"/>
                        </a:cubicBezTo>
                        <a:cubicBezTo>
                          <a:pt x="427" y="251"/>
                          <a:pt x="377" y="1"/>
                          <a:pt x="377" y="1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93" name="Google Shape;1293;p30"/>
                  <p:cNvSpPr/>
                  <p:nvPr/>
                </p:nvSpPr>
                <p:spPr>
                  <a:xfrm>
                    <a:off x="10059166" y="2799741"/>
                    <a:ext cx="2898" cy="10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3" h="3184" extrusionOk="0">
                        <a:moveTo>
                          <a:pt x="0" y="0"/>
                        </a:moveTo>
                        <a:cubicBezTo>
                          <a:pt x="0" y="0"/>
                          <a:pt x="25" y="50"/>
                          <a:pt x="50" y="150"/>
                        </a:cubicBezTo>
                        <a:cubicBezTo>
                          <a:pt x="50" y="226"/>
                          <a:pt x="101" y="351"/>
                          <a:pt x="151" y="501"/>
                        </a:cubicBezTo>
                        <a:cubicBezTo>
                          <a:pt x="151" y="576"/>
                          <a:pt x="176" y="677"/>
                          <a:pt x="201" y="752"/>
                        </a:cubicBezTo>
                        <a:cubicBezTo>
                          <a:pt x="226" y="827"/>
                          <a:pt x="226" y="927"/>
                          <a:pt x="276" y="1003"/>
                        </a:cubicBezTo>
                        <a:cubicBezTo>
                          <a:pt x="301" y="1203"/>
                          <a:pt x="351" y="1379"/>
                          <a:pt x="401" y="1579"/>
                        </a:cubicBezTo>
                        <a:cubicBezTo>
                          <a:pt x="426" y="1780"/>
                          <a:pt x="477" y="1980"/>
                          <a:pt x="502" y="2155"/>
                        </a:cubicBezTo>
                        <a:cubicBezTo>
                          <a:pt x="527" y="2356"/>
                          <a:pt x="552" y="2506"/>
                          <a:pt x="577" y="2682"/>
                        </a:cubicBezTo>
                        <a:cubicBezTo>
                          <a:pt x="602" y="2832"/>
                          <a:pt x="602" y="2957"/>
                          <a:pt x="627" y="3033"/>
                        </a:cubicBezTo>
                        <a:cubicBezTo>
                          <a:pt x="627" y="3133"/>
                          <a:pt x="652" y="3183"/>
                          <a:pt x="652" y="3183"/>
                        </a:cubicBezTo>
                        <a:cubicBezTo>
                          <a:pt x="652" y="3183"/>
                          <a:pt x="652" y="3133"/>
                          <a:pt x="702" y="3058"/>
                        </a:cubicBezTo>
                        <a:cubicBezTo>
                          <a:pt x="727" y="2957"/>
                          <a:pt x="777" y="2832"/>
                          <a:pt x="777" y="2682"/>
                        </a:cubicBezTo>
                        <a:cubicBezTo>
                          <a:pt x="827" y="2506"/>
                          <a:pt x="827" y="2331"/>
                          <a:pt x="827" y="2130"/>
                        </a:cubicBezTo>
                        <a:cubicBezTo>
                          <a:pt x="852" y="1930"/>
                          <a:pt x="802" y="1729"/>
                          <a:pt x="777" y="1504"/>
                        </a:cubicBezTo>
                        <a:cubicBezTo>
                          <a:pt x="752" y="1404"/>
                          <a:pt x="727" y="1303"/>
                          <a:pt x="702" y="1203"/>
                        </a:cubicBezTo>
                        <a:cubicBezTo>
                          <a:pt x="677" y="1103"/>
                          <a:pt x="627" y="1003"/>
                          <a:pt x="602" y="902"/>
                        </a:cubicBezTo>
                        <a:cubicBezTo>
                          <a:pt x="527" y="727"/>
                          <a:pt x="426" y="551"/>
                          <a:pt x="351" y="426"/>
                        </a:cubicBezTo>
                        <a:cubicBezTo>
                          <a:pt x="251" y="276"/>
                          <a:pt x="176" y="175"/>
                          <a:pt x="101" y="100"/>
                        </a:cubicBezTo>
                        <a:cubicBezTo>
                          <a:pt x="50" y="5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94" name="Google Shape;1294;p30"/>
                  <p:cNvSpPr/>
                  <p:nvPr/>
                </p:nvSpPr>
                <p:spPr>
                  <a:xfrm>
                    <a:off x="10032503" y="2808683"/>
                    <a:ext cx="23334" cy="7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8" h="2307" extrusionOk="0">
                        <a:moveTo>
                          <a:pt x="1" y="1"/>
                        </a:moveTo>
                        <a:cubicBezTo>
                          <a:pt x="1" y="3"/>
                          <a:pt x="2" y="28"/>
                          <a:pt x="26" y="101"/>
                        </a:cubicBezTo>
                        <a:cubicBezTo>
                          <a:pt x="26" y="151"/>
                          <a:pt x="26" y="251"/>
                          <a:pt x="76" y="352"/>
                        </a:cubicBezTo>
                        <a:cubicBezTo>
                          <a:pt x="151" y="577"/>
                          <a:pt x="301" y="903"/>
                          <a:pt x="602" y="1204"/>
                        </a:cubicBezTo>
                        <a:cubicBezTo>
                          <a:pt x="903" y="1529"/>
                          <a:pt x="1304" y="1805"/>
                          <a:pt x="1805" y="2006"/>
                        </a:cubicBezTo>
                        <a:cubicBezTo>
                          <a:pt x="2306" y="2181"/>
                          <a:pt x="2883" y="2281"/>
                          <a:pt x="3434" y="2306"/>
                        </a:cubicBezTo>
                        <a:cubicBezTo>
                          <a:pt x="3735" y="2306"/>
                          <a:pt x="4011" y="2281"/>
                          <a:pt x="4286" y="2231"/>
                        </a:cubicBezTo>
                        <a:cubicBezTo>
                          <a:pt x="4562" y="2181"/>
                          <a:pt x="4813" y="2081"/>
                          <a:pt x="5063" y="2006"/>
                        </a:cubicBezTo>
                        <a:cubicBezTo>
                          <a:pt x="5314" y="1905"/>
                          <a:pt x="5540" y="1780"/>
                          <a:pt x="5740" y="1655"/>
                        </a:cubicBezTo>
                        <a:cubicBezTo>
                          <a:pt x="5941" y="1504"/>
                          <a:pt x="6116" y="1354"/>
                          <a:pt x="6266" y="1204"/>
                        </a:cubicBezTo>
                        <a:cubicBezTo>
                          <a:pt x="6417" y="1053"/>
                          <a:pt x="6517" y="878"/>
                          <a:pt x="6617" y="753"/>
                        </a:cubicBezTo>
                        <a:cubicBezTo>
                          <a:pt x="6692" y="602"/>
                          <a:pt x="6743" y="452"/>
                          <a:pt x="6793" y="352"/>
                        </a:cubicBezTo>
                        <a:cubicBezTo>
                          <a:pt x="6843" y="251"/>
                          <a:pt x="6868" y="151"/>
                          <a:pt x="6868" y="76"/>
                        </a:cubicBezTo>
                        <a:lnTo>
                          <a:pt x="6868" y="76"/>
                        </a:lnTo>
                        <a:cubicBezTo>
                          <a:pt x="6818" y="126"/>
                          <a:pt x="6793" y="226"/>
                          <a:pt x="6717" y="326"/>
                        </a:cubicBezTo>
                        <a:cubicBezTo>
                          <a:pt x="6667" y="427"/>
                          <a:pt x="6592" y="527"/>
                          <a:pt x="6492" y="652"/>
                        </a:cubicBezTo>
                        <a:cubicBezTo>
                          <a:pt x="6392" y="778"/>
                          <a:pt x="6266" y="903"/>
                          <a:pt x="6116" y="1053"/>
                        </a:cubicBezTo>
                        <a:cubicBezTo>
                          <a:pt x="5966" y="1179"/>
                          <a:pt x="5790" y="1279"/>
                          <a:pt x="5590" y="1404"/>
                        </a:cubicBezTo>
                        <a:cubicBezTo>
                          <a:pt x="5389" y="1504"/>
                          <a:pt x="5189" y="1605"/>
                          <a:pt x="4938" y="1680"/>
                        </a:cubicBezTo>
                        <a:cubicBezTo>
                          <a:pt x="4533" y="1815"/>
                          <a:pt x="4068" y="1909"/>
                          <a:pt x="3597" y="1909"/>
                        </a:cubicBezTo>
                        <a:cubicBezTo>
                          <a:pt x="3543" y="1909"/>
                          <a:pt x="3489" y="1908"/>
                          <a:pt x="3434" y="1905"/>
                        </a:cubicBezTo>
                        <a:cubicBezTo>
                          <a:pt x="2908" y="1905"/>
                          <a:pt x="2407" y="1830"/>
                          <a:pt x="1931" y="1680"/>
                        </a:cubicBezTo>
                        <a:cubicBezTo>
                          <a:pt x="1454" y="1529"/>
                          <a:pt x="1053" y="1304"/>
                          <a:pt x="753" y="1053"/>
                        </a:cubicBezTo>
                        <a:cubicBezTo>
                          <a:pt x="452" y="803"/>
                          <a:pt x="251" y="527"/>
                          <a:pt x="151" y="326"/>
                        </a:cubicBezTo>
                        <a:cubicBezTo>
                          <a:pt x="101" y="226"/>
                          <a:pt x="51" y="151"/>
                          <a:pt x="26" y="76"/>
                        </a:cubicBezTo>
                        <a:cubicBezTo>
                          <a:pt x="2" y="28"/>
                          <a:pt x="1" y="3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95" name="Google Shape;1295;p30"/>
                  <p:cNvSpPr/>
                  <p:nvPr/>
                </p:nvSpPr>
                <p:spPr>
                  <a:xfrm>
                    <a:off x="10032503" y="2823165"/>
                    <a:ext cx="24955" cy="96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45" h="2845" extrusionOk="0">
                        <a:moveTo>
                          <a:pt x="7344" y="0"/>
                        </a:moveTo>
                        <a:cubicBezTo>
                          <a:pt x="7344" y="0"/>
                          <a:pt x="7319" y="50"/>
                          <a:pt x="7294" y="101"/>
                        </a:cubicBezTo>
                        <a:cubicBezTo>
                          <a:pt x="7269" y="176"/>
                          <a:pt x="7219" y="251"/>
                          <a:pt x="7144" y="376"/>
                        </a:cubicBezTo>
                        <a:cubicBezTo>
                          <a:pt x="7068" y="477"/>
                          <a:pt x="6993" y="602"/>
                          <a:pt x="6868" y="752"/>
                        </a:cubicBezTo>
                        <a:cubicBezTo>
                          <a:pt x="6743" y="903"/>
                          <a:pt x="6617" y="1053"/>
                          <a:pt x="6442" y="1203"/>
                        </a:cubicBezTo>
                        <a:cubicBezTo>
                          <a:pt x="6291" y="1354"/>
                          <a:pt x="6116" y="1504"/>
                          <a:pt x="5890" y="1629"/>
                        </a:cubicBezTo>
                        <a:cubicBezTo>
                          <a:pt x="5690" y="1780"/>
                          <a:pt x="5439" y="1905"/>
                          <a:pt x="5189" y="2030"/>
                        </a:cubicBezTo>
                        <a:cubicBezTo>
                          <a:pt x="4938" y="2156"/>
                          <a:pt x="4662" y="2231"/>
                          <a:pt x="4387" y="2306"/>
                        </a:cubicBezTo>
                        <a:cubicBezTo>
                          <a:pt x="4111" y="2381"/>
                          <a:pt x="3835" y="2431"/>
                          <a:pt x="3535" y="2456"/>
                        </a:cubicBezTo>
                        <a:cubicBezTo>
                          <a:pt x="3421" y="2466"/>
                          <a:pt x="3307" y="2471"/>
                          <a:pt x="3193" y="2471"/>
                        </a:cubicBezTo>
                        <a:cubicBezTo>
                          <a:pt x="2726" y="2471"/>
                          <a:pt x="2258" y="2387"/>
                          <a:pt x="1855" y="2206"/>
                        </a:cubicBezTo>
                        <a:cubicBezTo>
                          <a:pt x="1605" y="2106"/>
                          <a:pt x="1379" y="1980"/>
                          <a:pt x="1179" y="1830"/>
                        </a:cubicBezTo>
                        <a:cubicBezTo>
                          <a:pt x="1003" y="1680"/>
                          <a:pt x="828" y="1504"/>
                          <a:pt x="702" y="1329"/>
                        </a:cubicBezTo>
                        <a:cubicBezTo>
                          <a:pt x="552" y="1153"/>
                          <a:pt x="452" y="978"/>
                          <a:pt x="352" y="827"/>
                        </a:cubicBezTo>
                        <a:cubicBezTo>
                          <a:pt x="251" y="677"/>
                          <a:pt x="201" y="527"/>
                          <a:pt x="151" y="401"/>
                        </a:cubicBezTo>
                        <a:cubicBezTo>
                          <a:pt x="51" y="151"/>
                          <a:pt x="1" y="0"/>
                          <a:pt x="1" y="0"/>
                        </a:cubicBezTo>
                        <a:lnTo>
                          <a:pt x="1" y="0"/>
                        </a:lnTo>
                        <a:cubicBezTo>
                          <a:pt x="1" y="0"/>
                          <a:pt x="26" y="151"/>
                          <a:pt x="76" y="426"/>
                        </a:cubicBezTo>
                        <a:cubicBezTo>
                          <a:pt x="126" y="552"/>
                          <a:pt x="151" y="702"/>
                          <a:pt x="226" y="878"/>
                        </a:cubicBezTo>
                        <a:cubicBezTo>
                          <a:pt x="276" y="1053"/>
                          <a:pt x="377" y="1253"/>
                          <a:pt x="502" y="1454"/>
                        </a:cubicBezTo>
                        <a:cubicBezTo>
                          <a:pt x="652" y="1654"/>
                          <a:pt x="803" y="1855"/>
                          <a:pt x="1003" y="2030"/>
                        </a:cubicBezTo>
                        <a:cubicBezTo>
                          <a:pt x="1204" y="2206"/>
                          <a:pt x="1454" y="2381"/>
                          <a:pt x="1730" y="2507"/>
                        </a:cubicBezTo>
                        <a:cubicBezTo>
                          <a:pt x="2170" y="2737"/>
                          <a:pt x="2715" y="2845"/>
                          <a:pt x="3247" y="2845"/>
                        </a:cubicBezTo>
                        <a:cubicBezTo>
                          <a:pt x="3352" y="2845"/>
                          <a:pt x="3457" y="2841"/>
                          <a:pt x="3560" y="2832"/>
                        </a:cubicBezTo>
                        <a:cubicBezTo>
                          <a:pt x="4211" y="2782"/>
                          <a:pt x="4813" y="2607"/>
                          <a:pt x="5339" y="2331"/>
                        </a:cubicBezTo>
                        <a:cubicBezTo>
                          <a:pt x="5615" y="2206"/>
                          <a:pt x="5840" y="2030"/>
                          <a:pt x="6066" y="1855"/>
                        </a:cubicBezTo>
                        <a:cubicBezTo>
                          <a:pt x="6266" y="1705"/>
                          <a:pt x="6442" y="1529"/>
                          <a:pt x="6617" y="1354"/>
                        </a:cubicBezTo>
                        <a:cubicBezTo>
                          <a:pt x="6768" y="1178"/>
                          <a:pt x="6893" y="1003"/>
                          <a:pt x="6993" y="827"/>
                        </a:cubicBezTo>
                        <a:cubicBezTo>
                          <a:pt x="7093" y="677"/>
                          <a:pt x="7169" y="527"/>
                          <a:pt x="7219" y="401"/>
                        </a:cubicBezTo>
                        <a:cubicBezTo>
                          <a:pt x="7269" y="276"/>
                          <a:pt x="7294" y="176"/>
                          <a:pt x="7319" y="101"/>
                        </a:cubicBezTo>
                        <a:cubicBezTo>
                          <a:pt x="7344" y="50"/>
                          <a:pt x="7344" y="0"/>
                          <a:pt x="7344" y="0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96" name="Google Shape;1296;p30"/>
                  <p:cNvSpPr/>
                  <p:nvPr/>
                </p:nvSpPr>
                <p:spPr>
                  <a:xfrm>
                    <a:off x="10036677" y="2775634"/>
                    <a:ext cx="12693" cy="269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36" h="7921" extrusionOk="0">
                        <a:moveTo>
                          <a:pt x="2181" y="0"/>
                        </a:moveTo>
                        <a:cubicBezTo>
                          <a:pt x="2131" y="326"/>
                          <a:pt x="2106" y="652"/>
                          <a:pt x="2056" y="1003"/>
                        </a:cubicBezTo>
                        <a:cubicBezTo>
                          <a:pt x="2006" y="1329"/>
                          <a:pt x="1956" y="1654"/>
                          <a:pt x="1906" y="1980"/>
                        </a:cubicBezTo>
                        <a:cubicBezTo>
                          <a:pt x="1830" y="2306"/>
                          <a:pt x="1780" y="2607"/>
                          <a:pt x="1680" y="2933"/>
                        </a:cubicBezTo>
                        <a:cubicBezTo>
                          <a:pt x="1605" y="3258"/>
                          <a:pt x="1530" y="3584"/>
                          <a:pt x="1429" y="3885"/>
                        </a:cubicBezTo>
                        <a:cubicBezTo>
                          <a:pt x="1304" y="4211"/>
                          <a:pt x="1229" y="4512"/>
                          <a:pt x="1104" y="4837"/>
                        </a:cubicBezTo>
                        <a:lnTo>
                          <a:pt x="778" y="5765"/>
                        </a:lnTo>
                        <a:lnTo>
                          <a:pt x="101" y="7644"/>
                        </a:lnTo>
                        <a:lnTo>
                          <a:pt x="1" y="7920"/>
                        </a:lnTo>
                        <a:lnTo>
                          <a:pt x="1" y="7920"/>
                        </a:lnTo>
                        <a:lnTo>
                          <a:pt x="276" y="7895"/>
                        </a:lnTo>
                        <a:cubicBezTo>
                          <a:pt x="427" y="7870"/>
                          <a:pt x="602" y="7870"/>
                          <a:pt x="753" y="7845"/>
                        </a:cubicBezTo>
                        <a:cubicBezTo>
                          <a:pt x="903" y="7820"/>
                          <a:pt x="1078" y="7795"/>
                          <a:pt x="1229" y="7770"/>
                        </a:cubicBezTo>
                        <a:cubicBezTo>
                          <a:pt x="1530" y="7720"/>
                          <a:pt x="1830" y="7619"/>
                          <a:pt x="2131" y="7519"/>
                        </a:cubicBezTo>
                        <a:cubicBezTo>
                          <a:pt x="2281" y="7469"/>
                          <a:pt x="2432" y="7419"/>
                          <a:pt x="2582" y="7369"/>
                        </a:cubicBezTo>
                        <a:cubicBezTo>
                          <a:pt x="2708" y="7319"/>
                          <a:pt x="2858" y="7218"/>
                          <a:pt x="2983" y="7168"/>
                        </a:cubicBezTo>
                        <a:cubicBezTo>
                          <a:pt x="3134" y="7093"/>
                          <a:pt x="3259" y="6993"/>
                          <a:pt x="3384" y="6918"/>
                        </a:cubicBezTo>
                        <a:cubicBezTo>
                          <a:pt x="3535" y="6817"/>
                          <a:pt x="3610" y="6692"/>
                          <a:pt x="3735" y="6592"/>
                        </a:cubicBezTo>
                        <a:lnTo>
                          <a:pt x="3735" y="6592"/>
                        </a:lnTo>
                        <a:cubicBezTo>
                          <a:pt x="3585" y="6667"/>
                          <a:pt x="3484" y="6767"/>
                          <a:pt x="3359" y="6842"/>
                        </a:cubicBezTo>
                        <a:cubicBezTo>
                          <a:pt x="3209" y="6918"/>
                          <a:pt x="3083" y="6993"/>
                          <a:pt x="2933" y="7043"/>
                        </a:cubicBezTo>
                        <a:cubicBezTo>
                          <a:pt x="2783" y="7093"/>
                          <a:pt x="2657" y="7143"/>
                          <a:pt x="2507" y="7193"/>
                        </a:cubicBezTo>
                        <a:cubicBezTo>
                          <a:pt x="2357" y="7218"/>
                          <a:pt x="2206" y="7268"/>
                          <a:pt x="2056" y="7294"/>
                        </a:cubicBezTo>
                        <a:cubicBezTo>
                          <a:pt x="1780" y="7369"/>
                          <a:pt x="1479" y="7419"/>
                          <a:pt x="1179" y="7469"/>
                        </a:cubicBezTo>
                        <a:cubicBezTo>
                          <a:pt x="1028" y="7494"/>
                          <a:pt x="878" y="7494"/>
                          <a:pt x="728" y="7519"/>
                        </a:cubicBezTo>
                        <a:lnTo>
                          <a:pt x="551" y="7519"/>
                        </a:lnTo>
                        <a:cubicBezTo>
                          <a:pt x="763" y="6982"/>
                          <a:pt x="962" y="6458"/>
                          <a:pt x="1179" y="5915"/>
                        </a:cubicBezTo>
                        <a:cubicBezTo>
                          <a:pt x="1279" y="5589"/>
                          <a:pt x="1379" y="5263"/>
                          <a:pt x="1505" y="4963"/>
                        </a:cubicBezTo>
                        <a:cubicBezTo>
                          <a:pt x="1605" y="4637"/>
                          <a:pt x="1680" y="4311"/>
                          <a:pt x="1780" y="3985"/>
                        </a:cubicBezTo>
                        <a:cubicBezTo>
                          <a:pt x="1880" y="3659"/>
                          <a:pt x="1931" y="3334"/>
                          <a:pt x="2006" y="3008"/>
                        </a:cubicBezTo>
                        <a:cubicBezTo>
                          <a:pt x="2056" y="2682"/>
                          <a:pt x="2106" y="2331"/>
                          <a:pt x="2156" y="2005"/>
                        </a:cubicBezTo>
                        <a:cubicBezTo>
                          <a:pt x="2181" y="1679"/>
                          <a:pt x="2206" y="1329"/>
                          <a:pt x="2206" y="1003"/>
                        </a:cubicBezTo>
                        <a:cubicBezTo>
                          <a:pt x="2206" y="677"/>
                          <a:pt x="2206" y="326"/>
                          <a:pt x="2181" y="0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97" name="Google Shape;1297;p30"/>
                  <p:cNvSpPr/>
                  <p:nvPr/>
                </p:nvSpPr>
                <p:spPr>
                  <a:xfrm>
                    <a:off x="10010017" y="2790027"/>
                    <a:ext cx="6900" cy="135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1" h="3986" extrusionOk="0">
                        <a:moveTo>
                          <a:pt x="0" y="1"/>
                        </a:moveTo>
                        <a:cubicBezTo>
                          <a:pt x="0" y="1"/>
                          <a:pt x="25" y="51"/>
                          <a:pt x="100" y="176"/>
                        </a:cubicBezTo>
                        <a:cubicBezTo>
                          <a:pt x="150" y="277"/>
                          <a:pt x="251" y="427"/>
                          <a:pt x="351" y="627"/>
                        </a:cubicBezTo>
                        <a:cubicBezTo>
                          <a:pt x="401" y="703"/>
                          <a:pt x="451" y="803"/>
                          <a:pt x="501" y="903"/>
                        </a:cubicBezTo>
                        <a:cubicBezTo>
                          <a:pt x="577" y="1003"/>
                          <a:pt x="627" y="1129"/>
                          <a:pt x="677" y="1229"/>
                        </a:cubicBezTo>
                        <a:cubicBezTo>
                          <a:pt x="802" y="1480"/>
                          <a:pt x="927" y="1730"/>
                          <a:pt x="1028" y="1981"/>
                        </a:cubicBezTo>
                        <a:cubicBezTo>
                          <a:pt x="1278" y="2482"/>
                          <a:pt x="1504" y="2983"/>
                          <a:pt x="1679" y="3359"/>
                        </a:cubicBezTo>
                        <a:cubicBezTo>
                          <a:pt x="1880" y="3735"/>
                          <a:pt x="2030" y="3986"/>
                          <a:pt x="2030" y="3986"/>
                        </a:cubicBezTo>
                        <a:cubicBezTo>
                          <a:pt x="2030" y="3986"/>
                          <a:pt x="2005" y="3710"/>
                          <a:pt x="1905" y="3284"/>
                        </a:cubicBezTo>
                        <a:cubicBezTo>
                          <a:pt x="1880" y="3084"/>
                          <a:pt x="1805" y="2833"/>
                          <a:pt x="1729" y="2582"/>
                        </a:cubicBezTo>
                        <a:cubicBezTo>
                          <a:pt x="1654" y="2332"/>
                          <a:pt x="1529" y="2056"/>
                          <a:pt x="1429" y="1780"/>
                        </a:cubicBezTo>
                        <a:cubicBezTo>
                          <a:pt x="1353" y="1655"/>
                          <a:pt x="1278" y="1530"/>
                          <a:pt x="1228" y="1404"/>
                        </a:cubicBezTo>
                        <a:cubicBezTo>
                          <a:pt x="1153" y="1279"/>
                          <a:pt x="1078" y="1179"/>
                          <a:pt x="1003" y="1054"/>
                        </a:cubicBezTo>
                        <a:cubicBezTo>
                          <a:pt x="852" y="828"/>
                          <a:pt x="677" y="627"/>
                          <a:pt x="551" y="477"/>
                        </a:cubicBezTo>
                        <a:cubicBezTo>
                          <a:pt x="401" y="302"/>
                          <a:pt x="251" y="201"/>
                          <a:pt x="150" y="126"/>
                        </a:cubicBezTo>
                        <a:cubicBezTo>
                          <a:pt x="50" y="26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98" name="Google Shape;1298;p30"/>
                  <p:cNvSpPr/>
                  <p:nvPr/>
                </p:nvSpPr>
                <p:spPr>
                  <a:xfrm>
                    <a:off x="10077309" y="2782788"/>
                    <a:ext cx="6900" cy="136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1" h="4011" extrusionOk="0">
                        <a:moveTo>
                          <a:pt x="2031" y="1"/>
                        </a:moveTo>
                        <a:lnTo>
                          <a:pt x="2031" y="1"/>
                        </a:lnTo>
                        <a:cubicBezTo>
                          <a:pt x="2031" y="1"/>
                          <a:pt x="1956" y="26"/>
                          <a:pt x="1830" y="76"/>
                        </a:cubicBezTo>
                        <a:cubicBezTo>
                          <a:pt x="1730" y="151"/>
                          <a:pt x="1530" y="201"/>
                          <a:pt x="1354" y="351"/>
                        </a:cubicBezTo>
                        <a:cubicBezTo>
                          <a:pt x="1279" y="427"/>
                          <a:pt x="1179" y="502"/>
                          <a:pt x="1078" y="577"/>
                        </a:cubicBezTo>
                        <a:cubicBezTo>
                          <a:pt x="953" y="652"/>
                          <a:pt x="878" y="778"/>
                          <a:pt x="803" y="878"/>
                        </a:cubicBezTo>
                        <a:cubicBezTo>
                          <a:pt x="702" y="1003"/>
                          <a:pt x="602" y="1103"/>
                          <a:pt x="527" y="1229"/>
                        </a:cubicBezTo>
                        <a:cubicBezTo>
                          <a:pt x="452" y="1379"/>
                          <a:pt x="377" y="1504"/>
                          <a:pt x="301" y="1630"/>
                        </a:cubicBezTo>
                        <a:cubicBezTo>
                          <a:pt x="251" y="1780"/>
                          <a:pt x="201" y="1930"/>
                          <a:pt x="151" y="2081"/>
                        </a:cubicBezTo>
                        <a:cubicBezTo>
                          <a:pt x="101" y="2206"/>
                          <a:pt x="76" y="2356"/>
                          <a:pt x="51" y="2507"/>
                        </a:cubicBezTo>
                        <a:cubicBezTo>
                          <a:pt x="26" y="2632"/>
                          <a:pt x="1" y="2783"/>
                          <a:pt x="1" y="2908"/>
                        </a:cubicBezTo>
                        <a:cubicBezTo>
                          <a:pt x="1" y="3033"/>
                          <a:pt x="1" y="3158"/>
                          <a:pt x="1" y="3284"/>
                        </a:cubicBezTo>
                        <a:cubicBezTo>
                          <a:pt x="1" y="3509"/>
                          <a:pt x="51" y="3685"/>
                          <a:pt x="76" y="3810"/>
                        </a:cubicBezTo>
                        <a:cubicBezTo>
                          <a:pt x="101" y="3935"/>
                          <a:pt x="126" y="4011"/>
                          <a:pt x="126" y="4011"/>
                        </a:cubicBezTo>
                        <a:cubicBezTo>
                          <a:pt x="126" y="4011"/>
                          <a:pt x="126" y="3935"/>
                          <a:pt x="151" y="3810"/>
                        </a:cubicBezTo>
                        <a:cubicBezTo>
                          <a:pt x="176" y="3685"/>
                          <a:pt x="176" y="3484"/>
                          <a:pt x="251" y="3284"/>
                        </a:cubicBezTo>
                        <a:cubicBezTo>
                          <a:pt x="276" y="3184"/>
                          <a:pt x="301" y="3058"/>
                          <a:pt x="301" y="2958"/>
                        </a:cubicBezTo>
                        <a:cubicBezTo>
                          <a:pt x="327" y="2833"/>
                          <a:pt x="377" y="2707"/>
                          <a:pt x="402" y="2582"/>
                        </a:cubicBezTo>
                        <a:cubicBezTo>
                          <a:pt x="452" y="2457"/>
                          <a:pt x="477" y="2331"/>
                          <a:pt x="527" y="2206"/>
                        </a:cubicBezTo>
                        <a:cubicBezTo>
                          <a:pt x="577" y="2081"/>
                          <a:pt x="627" y="1930"/>
                          <a:pt x="677" y="1805"/>
                        </a:cubicBezTo>
                        <a:cubicBezTo>
                          <a:pt x="753" y="1680"/>
                          <a:pt x="803" y="1554"/>
                          <a:pt x="878" y="1454"/>
                        </a:cubicBezTo>
                        <a:cubicBezTo>
                          <a:pt x="928" y="1329"/>
                          <a:pt x="1028" y="1204"/>
                          <a:pt x="1078" y="1103"/>
                        </a:cubicBezTo>
                        <a:cubicBezTo>
                          <a:pt x="1154" y="1003"/>
                          <a:pt x="1204" y="878"/>
                          <a:pt x="1304" y="803"/>
                        </a:cubicBezTo>
                        <a:cubicBezTo>
                          <a:pt x="1379" y="702"/>
                          <a:pt x="1454" y="602"/>
                          <a:pt x="1530" y="527"/>
                        </a:cubicBezTo>
                        <a:cubicBezTo>
                          <a:pt x="1655" y="351"/>
                          <a:pt x="1805" y="251"/>
                          <a:pt x="1880" y="151"/>
                        </a:cubicBezTo>
                        <a:cubicBezTo>
                          <a:pt x="1981" y="51"/>
                          <a:pt x="2031" y="1"/>
                          <a:pt x="2031" y="1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299" name="Google Shape;1299;p30"/>
                  <p:cNvSpPr/>
                  <p:nvPr/>
                </p:nvSpPr>
                <p:spPr>
                  <a:xfrm>
                    <a:off x="10028500" y="2777421"/>
                    <a:ext cx="4006" cy="56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1655" extrusionOk="0">
                        <a:moveTo>
                          <a:pt x="602" y="1"/>
                        </a:moveTo>
                        <a:cubicBezTo>
                          <a:pt x="276" y="1"/>
                          <a:pt x="1" y="351"/>
                          <a:pt x="1" y="828"/>
                        </a:cubicBezTo>
                        <a:cubicBezTo>
                          <a:pt x="1" y="1279"/>
                          <a:pt x="276" y="1655"/>
                          <a:pt x="602" y="1655"/>
                        </a:cubicBezTo>
                        <a:cubicBezTo>
                          <a:pt x="903" y="1655"/>
                          <a:pt x="1179" y="1279"/>
                          <a:pt x="1179" y="828"/>
                        </a:cubicBezTo>
                        <a:cubicBezTo>
                          <a:pt x="1179" y="351"/>
                          <a:pt x="903" y="1"/>
                          <a:pt x="602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00" name="Google Shape;1300;p30"/>
                  <p:cNvSpPr/>
                  <p:nvPr/>
                </p:nvSpPr>
                <p:spPr>
                  <a:xfrm>
                    <a:off x="10059166" y="2777421"/>
                    <a:ext cx="4006" cy="56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1655" extrusionOk="0">
                        <a:moveTo>
                          <a:pt x="602" y="1"/>
                        </a:moveTo>
                        <a:cubicBezTo>
                          <a:pt x="276" y="1"/>
                          <a:pt x="0" y="351"/>
                          <a:pt x="0" y="828"/>
                        </a:cubicBezTo>
                        <a:cubicBezTo>
                          <a:pt x="0" y="1279"/>
                          <a:pt x="276" y="1655"/>
                          <a:pt x="602" y="1655"/>
                        </a:cubicBezTo>
                        <a:cubicBezTo>
                          <a:pt x="928" y="1655"/>
                          <a:pt x="1178" y="1279"/>
                          <a:pt x="1178" y="828"/>
                        </a:cubicBezTo>
                        <a:cubicBezTo>
                          <a:pt x="1178" y="351"/>
                          <a:pt x="928" y="1"/>
                          <a:pt x="602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01" name="Google Shape;1301;p30"/>
                  <p:cNvSpPr/>
                  <p:nvPr/>
                </p:nvSpPr>
                <p:spPr>
                  <a:xfrm>
                    <a:off x="10011207" y="2763792"/>
                    <a:ext cx="28104" cy="273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72" h="8046" extrusionOk="0">
                        <a:moveTo>
                          <a:pt x="4136" y="427"/>
                        </a:moveTo>
                        <a:cubicBezTo>
                          <a:pt x="6191" y="427"/>
                          <a:pt x="7871" y="2031"/>
                          <a:pt x="7871" y="4036"/>
                        </a:cubicBezTo>
                        <a:cubicBezTo>
                          <a:pt x="7871" y="6016"/>
                          <a:pt x="6191" y="7645"/>
                          <a:pt x="4136" y="7645"/>
                        </a:cubicBezTo>
                        <a:cubicBezTo>
                          <a:pt x="2081" y="7645"/>
                          <a:pt x="427" y="6016"/>
                          <a:pt x="427" y="4036"/>
                        </a:cubicBezTo>
                        <a:cubicBezTo>
                          <a:pt x="427" y="2031"/>
                          <a:pt x="2081" y="427"/>
                          <a:pt x="4136" y="427"/>
                        </a:cubicBezTo>
                        <a:close/>
                        <a:moveTo>
                          <a:pt x="4136" y="1"/>
                        </a:moveTo>
                        <a:cubicBezTo>
                          <a:pt x="1856" y="1"/>
                          <a:pt x="1" y="1805"/>
                          <a:pt x="1" y="4036"/>
                        </a:cubicBezTo>
                        <a:cubicBezTo>
                          <a:pt x="1" y="6241"/>
                          <a:pt x="1856" y="8046"/>
                          <a:pt x="4136" y="8046"/>
                        </a:cubicBezTo>
                        <a:cubicBezTo>
                          <a:pt x="6417" y="8046"/>
                          <a:pt x="8272" y="6241"/>
                          <a:pt x="8272" y="4036"/>
                        </a:cubicBezTo>
                        <a:cubicBezTo>
                          <a:pt x="8272" y="1805"/>
                          <a:pt x="6417" y="1"/>
                          <a:pt x="4136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02" name="Google Shape;1302;p30"/>
                  <p:cNvSpPr/>
                  <p:nvPr/>
                </p:nvSpPr>
                <p:spPr>
                  <a:xfrm>
                    <a:off x="10037870" y="2773669"/>
                    <a:ext cx="16182" cy="45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63" h="1331" extrusionOk="0">
                        <a:moveTo>
                          <a:pt x="2554" y="0"/>
                        </a:moveTo>
                        <a:cubicBezTo>
                          <a:pt x="1159" y="0"/>
                          <a:pt x="93" y="962"/>
                          <a:pt x="76" y="979"/>
                        </a:cubicBezTo>
                        <a:cubicBezTo>
                          <a:pt x="1" y="1054"/>
                          <a:pt x="1" y="1180"/>
                          <a:pt x="76" y="1255"/>
                        </a:cubicBezTo>
                        <a:cubicBezTo>
                          <a:pt x="126" y="1305"/>
                          <a:pt x="176" y="1330"/>
                          <a:pt x="226" y="1330"/>
                        </a:cubicBezTo>
                        <a:cubicBezTo>
                          <a:pt x="276" y="1330"/>
                          <a:pt x="326" y="1305"/>
                          <a:pt x="377" y="1255"/>
                        </a:cubicBezTo>
                        <a:cubicBezTo>
                          <a:pt x="427" y="1204"/>
                          <a:pt x="1327" y="395"/>
                          <a:pt x="2513" y="395"/>
                        </a:cubicBezTo>
                        <a:cubicBezTo>
                          <a:pt x="3091" y="395"/>
                          <a:pt x="3737" y="588"/>
                          <a:pt x="4387" y="1155"/>
                        </a:cubicBezTo>
                        <a:cubicBezTo>
                          <a:pt x="4433" y="1190"/>
                          <a:pt x="4485" y="1208"/>
                          <a:pt x="4535" y="1208"/>
                        </a:cubicBezTo>
                        <a:cubicBezTo>
                          <a:pt x="4592" y="1208"/>
                          <a:pt x="4647" y="1183"/>
                          <a:pt x="4687" y="1130"/>
                        </a:cubicBezTo>
                        <a:cubicBezTo>
                          <a:pt x="4763" y="1054"/>
                          <a:pt x="4763" y="929"/>
                          <a:pt x="4687" y="854"/>
                        </a:cubicBezTo>
                        <a:cubicBezTo>
                          <a:pt x="3953" y="217"/>
                          <a:pt x="3217" y="0"/>
                          <a:pt x="255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03" name="Google Shape;1303;p30"/>
                  <p:cNvSpPr/>
                  <p:nvPr/>
                </p:nvSpPr>
                <p:spPr>
                  <a:xfrm>
                    <a:off x="10052692" y="2764900"/>
                    <a:ext cx="28784" cy="279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72" h="8221" extrusionOk="0">
                        <a:moveTo>
                          <a:pt x="4236" y="401"/>
                        </a:moveTo>
                        <a:cubicBezTo>
                          <a:pt x="6341" y="401"/>
                          <a:pt x="8046" y="2081"/>
                          <a:pt x="8046" y="4111"/>
                        </a:cubicBezTo>
                        <a:cubicBezTo>
                          <a:pt x="8046" y="6141"/>
                          <a:pt x="6341" y="7795"/>
                          <a:pt x="4236" y="7795"/>
                        </a:cubicBezTo>
                        <a:cubicBezTo>
                          <a:pt x="2131" y="7795"/>
                          <a:pt x="427" y="6141"/>
                          <a:pt x="427" y="4111"/>
                        </a:cubicBezTo>
                        <a:cubicBezTo>
                          <a:pt x="427" y="2081"/>
                          <a:pt x="2131" y="401"/>
                          <a:pt x="4236" y="401"/>
                        </a:cubicBezTo>
                        <a:close/>
                        <a:moveTo>
                          <a:pt x="4236" y="0"/>
                        </a:moveTo>
                        <a:cubicBezTo>
                          <a:pt x="1905" y="0"/>
                          <a:pt x="1" y="1830"/>
                          <a:pt x="1" y="4111"/>
                        </a:cubicBezTo>
                        <a:cubicBezTo>
                          <a:pt x="1" y="6366"/>
                          <a:pt x="1905" y="8221"/>
                          <a:pt x="4236" y="8221"/>
                        </a:cubicBezTo>
                        <a:cubicBezTo>
                          <a:pt x="6567" y="8221"/>
                          <a:pt x="8472" y="6366"/>
                          <a:pt x="8472" y="4111"/>
                        </a:cubicBezTo>
                        <a:cubicBezTo>
                          <a:pt x="8472" y="1830"/>
                          <a:pt x="6567" y="0"/>
                          <a:pt x="4236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04" name="Google Shape;1304;p30"/>
                  <p:cNvSpPr/>
                  <p:nvPr/>
                </p:nvSpPr>
                <p:spPr>
                  <a:xfrm>
                    <a:off x="10035059" y="2809944"/>
                    <a:ext cx="1111" cy="16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" h="482" extrusionOk="0">
                        <a:moveTo>
                          <a:pt x="294" y="1"/>
                        </a:moveTo>
                        <a:cubicBezTo>
                          <a:pt x="264" y="1"/>
                          <a:pt x="141" y="72"/>
                          <a:pt x="76" y="181"/>
                        </a:cubicBezTo>
                        <a:cubicBezTo>
                          <a:pt x="1" y="306"/>
                          <a:pt x="26" y="482"/>
                          <a:pt x="26" y="482"/>
                        </a:cubicBezTo>
                        <a:cubicBezTo>
                          <a:pt x="26" y="482"/>
                          <a:pt x="201" y="407"/>
                          <a:pt x="251" y="281"/>
                        </a:cubicBezTo>
                        <a:cubicBezTo>
                          <a:pt x="326" y="181"/>
                          <a:pt x="326" y="6"/>
                          <a:pt x="301" y="6"/>
                        </a:cubicBezTo>
                        <a:cubicBezTo>
                          <a:pt x="301" y="2"/>
                          <a:pt x="299" y="1"/>
                          <a:pt x="294" y="1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05" name="Google Shape;1305;p30"/>
                  <p:cNvSpPr/>
                  <p:nvPr/>
                </p:nvSpPr>
                <p:spPr>
                  <a:xfrm>
                    <a:off x="10038383" y="2810131"/>
                    <a:ext cx="853" cy="23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" h="703" extrusionOk="0">
                        <a:moveTo>
                          <a:pt x="175" y="1"/>
                        </a:moveTo>
                        <a:cubicBezTo>
                          <a:pt x="150" y="1"/>
                          <a:pt x="25" y="176"/>
                          <a:pt x="25" y="352"/>
                        </a:cubicBezTo>
                        <a:cubicBezTo>
                          <a:pt x="0" y="427"/>
                          <a:pt x="0" y="527"/>
                          <a:pt x="0" y="577"/>
                        </a:cubicBezTo>
                        <a:cubicBezTo>
                          <a:pt x="0" y="652"/>
                          <a:pt x="25" y="702"/>
                          <a:pt x="25" y="702"/>
                        </a:cubicBezTo>
                        <a:cubicBezTo>
                          <a:pt x="25" y="702"/>
                          <a:pt x="201" y="552"/>
                          <a:pt x="226" y="377"/>
                        </a:cubicBezTo>
                        <a:cubicBezTo>
                          <a:pt x="251" y="201"/>
                          <a:pt x="175" y="1"/>
                          <a:pt x="175" y="1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06" name="Google Shape;1306;p30"/>
                  <p:cNvSpPr/>
                  <p:nvPr/>
                </p:nvSpPr>
                <p:spPr>
                  <a:xfrm>
                    <a:off x="10042727" y="2810899"/>
                    <a:ext cx="853" cy="1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" h="552" extrusionOk="0">
                        <a:moveTo>
                          <a:pt x="126" y="0"/>
                        </a:moveTo>
                        <a:cubicBezTo>
                          <a:pt x="100" y="0"/>
                          <a:pt x="0" y="151"/>
                          <a:pt x="25" y="276"/>
                        </a:cubicBezTo>
                        <a:cubicBezTo>
                          <a:pt x="25" y="426"/>
                          <a:pt x="151" y="552"/>
                          <a:pt x="151" y="552"/>
                        </a:cubicBezTo>
                        <a:cubicBezTo>
                          <a:pt x="151" y="552"/>
                          <a:pt x="251" y="401"/>
                          <a:pt x="226" y="251"/>
                        </a:cubicBezTo>
                        <a:cubicBezTo>
                          <a:pt x="226" y="126"/>
                          <a:pt x="126" y="0"/>
                          <a:pt x="126" y="0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07" name="Google Shape;1307;p30"/>
                  <p:cNvSpPr/>
                  <p:nvPr/>
                </p:nvSpPr>
                <p:spPr>
                  <a:xfrm>
                    <a:off x="10048688" y="2810386"/>
                    <a:ext cx="1196" cy="23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" h="703" extrusionOk="0">
                        <a:moveTo>
                          <a:pt x="76" y="1"/>
                        </a:moveTo>
                        <a:cubicBezTo>
                          <a:pt x="51" y="1"/>
                          <a:pt x="1" y="226"/>
                          <a:pt x="76" y="402"/>
                        </a:cubicBezTo>
                        <a:cubicBezTo>
                          <a:pt x="126" y="477"/>
                          <a:pt x="176" y="577"/>
                          <a:pt x="251" y="627"/>
                        </a:cubicBezTo>
                        <a:cubicBezTo>
                          <a:pt x="301" y="678"/>
                          <a:pt x="351" y="703"/>
                          <a:pt x="351" y="703"/>
                        </a:cubicBezTo>
                        <a:cubicBezTo>
                          <a:pt x="351" y="703"/>
                          <a:pt x="351" y="627"/>
                          <a:pt x="351" y="577"/>
                        </a:cubicBezTo>
                        <a:cubicBezTo>
                          <a:pt x="326" y="502"/>
                          <a:pt x="326" y="402"/>
                          <a:pt x="276" y="352"/>
                        </a:cubicBezTo>
                        <a:cubicBezTo>
                          <a:pt x="251" y="252"/>
                          <a:pt x="201" y="151"/>
                          <a:pt x="151" y="101"/>
                        </a:cubicBezTo>
                        <a:cubicBezTo>
                          <a:pt x="126" y="51"/>
                          <a:pt x="76" y="1"/>
                          <a:pt x="76" y="1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08" name="Google Shape;1308;p30"/>
                  <p:cNvSpPr/>
                  <p:nvPr/>
                </p:nvSpPr>
                <p:spPr>
                  <a:xfrm>
                    <a:off x="10052692" y="2808598"/>
                    <a:ext cx="1790" cy="17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" h="502" extrusionOk="0">
                        <a:moveTo>
                          <a:pt x="1" y="1"/>
                        </a:moveTo>
                        <a:cubicBezTo>
                          <a:pt x="1" y="1"/>
                          <a:pt x="51" y="201"/>
                          <a:pt x="201" y="326"/>
                        </a:cubicBezTo>
                        <a:cubicBezTo>
                          <a:pt x="326" y="452"/>
                          <a:pt x="527" y="502"/>
                          <a:pt x="527" y="502"/>
                        </a:cubicBezTo>
                        <a:cubicBezTo>
                          <a:pt x="527" y="477"/>
                          <a:pt x="477" y="301"/>
                          <a:pt x="351" y="176"/>
                        </a:cubicBezTo>
                        <a:cubicBezTo>
                          <a:pt x="226" y="51"/>
                          <a:pt x="26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grpSp>
            <p:nvGrpSpPr>
              <p:cNvPr id="1309" name="Google Shape;1309;p30"/>
              <p:cNvGrpSpPr/>
              <p:nvPr/>
            </p:nvGrpSpPr>
            <p:grpSpPr>
              <a:xfrm>
                <a:off x="5713885" y="2681400"/>
                <a:ext cx="130958" cy="428833"/>
                <a:chOff x="9287478" y="2144693"/>
                <a:chExt cx="235071" cy="769760"/>
              </a:xfrm>
            </p:grpSpPr>
            <p:grpSp>
              <p:nvGrpSpPr>
                <p:cNvPr id="1310" name="Google Shape;1310;p30"/>
                <p:cNvGrpSpPr/>
                <p:nvPr/>
              </p:nvGrpSpPr>
              <p:grpSpPr>
                <a:xfrm>
                  <a:off x="9321639" y="2512279"/>
                  <a:ext cx="164809" cy="402174"/>
                  <a:chOff x="9797489" y="2818054"/>
                  <a:chExt cx="164809" cy="402174"/>
                </a:xfrm>
              </p:grpSpPr>
              <p:sp>
                <p:nvSpPr>
                  <p:cNvPr id="1311" name="Google Shape;1311;p30"/>
                  <p:cNvSpPr/>
                  <p:nvPr/>
                </p:nvSpPr>
                <p:spPr>
                  <a:xfrm>
                    <a:off x="9888632" y="3165313"/>
                    <a:ext cx="29127" cy="68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73" h="2012" extrusionOk="0">
                        <a:moveTo>
                          <a:pt x="3687" y="1"/>
                        </a:moveTo>
                        <a:cubicBezTo>
                          <a:pt x="3246" y="1"/>
                          <a:pt x="2814" y="21"/>
                          <a:pt x="2407" y="60"/>
                        </a:cubicBezTo>
                        <a:cubicBezTo>
                          <a:pt x="1905" y="85"/>
                          <a:pt x="1229" y="260"/>
                          <a:pt x="853" y="461"/>
                        </a:cubicBezTo>
                        <a:cubicBezTo>
                          <a:pt x="1" y="887"/>
                          <a:pt x="1429" y="1789"/>
                          <a:pt x="1830" y="1889"/>
                        </a:cubicBezTo>
                        <a:lnTo>
                          <a:pt x="1981" y="1914"/>
                        </a:lnTo>
                        <a:cubicBezTo>
                          <a:pt x="2490" y="1985"/>
                          <a:pt x="3028" y="2012"/>
                          <a:pt x="3572" y="2012"/>
                        </a:cubicBezTo>
                        <a:cubicBezTo>
                          <a:pt x="4179" y="2012"/>
                          <a:pt x="4795" y="1979"/>
                          <a:pt x="5389" y="1939"/>
                        </a:cubicBezTo>
                        <a:cubicBezTo>
                          <a:pt x="6041" y="1889"/>
                          <a:pt x="7018" y="1914"/>
                          <a:pt x="7570" y="1513"/>
                        </a:cubicBezTo>
                        <a:cubicBezTo>
                          <a:pt x="8572" y="862"/>
                          <a:pt x="7144" y="411"/>
                          <a:pt x="6567" y="285"/>
                        </a:cubicBezTo>
                        <a:cubicBezTo>
                          <a:pt x="5671" y="96"/>
                          <a:pt x="4657" y="1"/>
                          <a:pt x="3687" y="1"/>
                        </a:cubicBezTo>
                        <a:close/>
                      </a:path>
                    </a:pathLst>
                  </a:custGeom>
                  <a:solidFill>
                    <a:srgbClr val="8E553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12" name="Google Shape;1312;p30"/>
                  <p:cNvSpPr/>
                  <p:nvPr/>
                </p:nvSpPr>
                <p:spPr>
                  <a:xfrm>
                    <a:off x="9845958" y="3165313"/>
                    <a:ext cx="29123" cy="68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72" h="2012" extrusionOk="0">
                        <a:moveTo>
                          <a:pt x="4886" y="1"/>
                        </a:moveTo>
                        <a:cubicBezTo>
                          <a:pt x="3916" y="1"/>
                          <a:pt x="2901" y="96"/>
                          <a:pt x="2005" y="285"/>
                        </a:cubicBezTo>
                        <a:cubicBezTo>
                          <a:pt x="1429" y="411"/>
                          <a:pt x="0" y="862"/>
                          <a:pt x="1003" y="1513"/>
                        </a:cubicBezTo>
                        <a:cubicBezTo>
                          <a:pt x="1579" y="1914"/>
                          <a:pt x="2557" y="1889"/>
                          <a:pt x="3183" y="1939"/>
                        </a:cubicBezTo>
                        <a:cubicBezTo>
                          <a:pt x="3791" y="1979"/>
                          <a:pt x="4413" y="2012"/>
                          <a:pt x="5019" y="2012"/>
                        </a:cubicBezTo>
                        <a:cubicBezTo>
                          <a:pt x="5563" y="2012"/>
                          <a:pt x="6094" y="1985"/>
                          <a:pt x="6592" y="1914"/>
                        </a:cubicBezTo>
                        <a:lnTo>
                          <a:pt x="6742" y="1889"/>
                        </a:lnTo>
                        <a:cubicBezTo>
                          <a:pt x="7168" y="1789"/>
                          <a:pt x="8572" y="887"/>
                          <a:pt x="7719" y="461"/>
                        </a:cubicBezTo>
                        <a:cubicBezTo>
                          <a:pt x="7344" y="260"/>
                          <a:pt x="6667" y="85"/>
                          <a:pt x="6166" y="60"/>
                        </a:cubicBezTo>
                        <a:cubicBezTo>
                          <a:pt x="5758" y="21"/>
                          <a:pt x="5327" y="1"/>
                          <a:pt x="4886" y="1"/>
                        </a:cubicBezTo>
                        <a:close/>
                      </a:path>
                    </a:pathLst>
                  </a:custGeom>
                  <a:solidFill>
                    <a:srgbClr val="8E553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13" name="Google Shape;1313;p30"/>
                  <p:cNvSpPr/>
                  <p:nvPr/>
                </p:nvSpPr>
                <p:spPr>
                  <a:xfrm>
                    <a:off x="9864610" y="2819077"/>
                    <a:ext cx="34152" cy="153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52" h="4517" extrusionOk="0">
                        <a:moveTo>
                          <a:pt x="4663" y="0"/>
                        </a:moveTo>
                        <a:cubicBezTo>
                          <a:pt x="3685" y="326"/>
                          <a:pt x="2482" y="652"/>
                          <a:pt x="1605" y="1203"/>
                        </a:cubicBezTo>
                        <a:cubicBezTo>
                          <a:pt x="653" y="1730"/>
                          <a:pt x="201" y="2532"/>
                          <a:pt x="1" y="3434"/>
                        </a:cubicBezTo>
                        <a:cubicBezTo>
                          <a:pt x="1578" y="4151"/>
                          <a:pt x="3340" y="4516"/>
                          <a:pt x="4999" y="4516"/>
                        </a:cubicBezTo>
                        <a:cubicBezTo>
                          <a:pt x="5369" y="4516"/>
                          <a:pt x="5734" y="4498"/>
                          <a:pt x="6091" y="4461"/>
                        </a:cubicBezTo>
                        <a:cubicBezTo>
                          <a:pt x="7520" y="4336"/>
                          <a:pt x="8848" y="3885"/>
                          <a:pt x="10051" y="3208"/>
                        </a:cubicBezTo>
                        <a:cubicBezTo>
                          <a:pt x="10026" y="2306"/>
                          <a:pt x="9525" y="1554"/>
                          <a:pt x="7846" y="878"/>
                        </a:cubicBezTo>
                        <a:lnTo>
                          <a:pt x="4663" y="0"/>
                        </a:lnTo>
                        <a:close/>
                      </a:path>
                    </a:pathLst>
                  </a:custGeom>
                  <a:solidFill>
                    <a:srgbClr val="FED6C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14" name="Google Shape;1314;p30"/>
                  <p:cNvSpPr/>
                  <p:nvPr/>
                </p:nvSpPr>
                <p:spPr>
                  <a:xfrm>
                    <a:off x="9863930" y="2829980"/>
                    <a:ext cx="35001" cy="563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02" h="16592" extrusionOk="0">
                        <a:moveTo>
                          <a:pt x="10251" y="0"/>
                        </a:moveTo>
                        <a:lnTo>
                          <a:pt x="10251" y="0"/>
                        </a:lnTo>
                        <a:cubicBezTo>
                          <a:pt x="9048" y="677"/>
                          <a:pt x="7720" y="1128"/>
                          <a:pt x="6291" y="1253"/>
                        </a:cubicBezTo>
                        <a:cubicBezTo>
                          <a:pt x="5934" y="1290"/>
                          <a:pt x="5569" y="1308"/>
                          <a:pt x="5199" y="1308"/>
                        </a:cubicBezTo>
                        <a:cubicBezTo>
                          <a:pt x="3540" y="1308"/>
                          <a:pt x="1778" y="943"/>
                          <a:pt x="201" y="226"/>
                        </a:cubicBezTo>
                        <a:lnTo>
                          <a:pt x="201" y="226"/>
                        </a:lnTo>
                        <a:cubicBezTo>
                          <a:pt x="0" y="1203"/>
                          <a:pt x="101" y="2331"/>
                          <a:pt x="276" y="3459"/>
                        </a:cubicBezTo>
                        <a:cubicBezTo>
                          <a:pt x="727" y="5990"/>
                          <a:pt x="2030" y="8497"/>
                          <a:pt x="3008" y="10802"/>
                        </a:cubicBezTo>
                        <a:cubicBezTo>
                          <a:pt x="3660" y="12557"/>
                          <a:pt x="4111" y="15489"/>
                          <a:pt x="5539" y="16592"/>
                        </a:cubicBezTo>
                        <a:cubicBezTo>
                          <a:pt x="7494" y="12557"/>
                          <a:pt x="9349" y="8271"/>
                          <a:pt x="9675" y="3685"/>
                        </a:cubicBezTo>
                        <a:cubicBezTo>
                          <a:pt x="9800" y="2156"/>
                          <a:pt x="10301" y="978"/>
                          <a:pt x="1025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15" name="Google Shape;1315;p30"/>
                  <p:cNvSpPr/>
                  <p:nvPr/>
                </p:nvSpPr>
                <p:spPr>
                  <a:xfrm>
                    <a:off x="9844167" y="2953495"/>
                    <a:ext cx="74854" cy="222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32" h="65415" extrusionOk="0">
                        <a:moveTo>
                          <a:pt x="5013" y="276"/>
                        </a:moveTo>
                        <a:cubicBezTo>
                          <a:pt x="3259" y="477"/>
                          <a:pt x="1906" y="878"/>
                          <a:pt x="1730" y="1279"/>
                        </a:cubicBezTo>
                        <a:cubicBezTo>
                          <a:pt x="1429" y="1955"/>
                          <a:pt x="903" y="2056"/>
                          <a:pt x="302" y="3309"/>
                        </a:cubicBezTo>
                        <a:cubicBezTo>
                          <a:pt x="302" y="3334"/>
                          <a:pt x="251" y="3334"/>
                          <a:pt x="226" y="3334"/>
                        </a:cubicBezTo>
                        <a:cubicBezTo>
                          <a:pt x="1" y="4913"/>
                          <a:pt x="352" y="9775"/>
                          <a:pt x="452" y="11780"/>
                        </a:cubicBezTo>
                        <a:cubicBezTo>
                          <a:pt x="978" y="22958"/>
                          <a:pt x="1580" y="51580"/>
                          <a:pt x="1680" y="54512"/>
                        </a:cubicBezTo>
                        <a:cubicBezTo>
                          <a:pt x="1805" y="57444"/>
                          <a:pt x="1805" y="60652"/>
                          <a:pt x="1805" y="63585"/>
                        </a:cubicBezTo>
                        <a:cubicBezTo>
                          <a:pt x="2630" y="64991"/>
                          <a:pt x="3638" y="65368"/>
                          <a:pt x="4640" y="65368"/>
                        </a:cubicBezTo>
                        <a:cubicBezTo>
                          <a:pt x="5799" y="65368"/>
                          <a:pt x="6948" y="64863"/>
                          <a:pt x="7795" y="64863"/>
                        </a:cubicBezTo>
                        <a:cubicBezTo>
                          <a:pt x="8347" y="62482"/>
                          <a:pt x="8121" y="39524"/>
                          <a:pt x="8347" y="31404"/>
                        </a:cubicBezTo>
                        <a:cubicBezTo>
                          <a:pt x="8572" y="24762"/>
                          <a:pt x="9124" y="17995"/>
                          <a:pt x="9124" y="11229"/>
                        </a:cubicBezTo>
                        <a:lnTo>
                          <a:pt x="11028" y="11128"/>
                        </a:lnTo>
                        <a:lnTo>
                          <a:pt x="12908" y="11229"/>
                        </a:lnTo>
                        <a:cubicBezTo>
                          <a:pt x="12908" y="17995"/>
                          <a:pt x="13460" y="24762"/>
                          <a:pt x="13685" y="31404"/>
                        </a:cubicBezTo>
                        <a:cubicBezTo>
                          <a:pt x="13911" y="39524"/>
                          <a:pt x="13836" y="61580"/>
                          <a:pt x="14387" y="63961"/>
                        </a:cubicBezTo>
                        <a:cubicBezTo>
                          <a:pt x="15533" y="63961"/>
                          <a:pt x="17301" y="65414"/>
                          <a:pt x="18807" y="65414"/>
                        </a:cubicBezTo>
                        <a:cubicBezTo>
                          <a:pt x="19375" y="65414"/>
                          <a:pt x="19906" y="65207"/>
                          <a:pt x="20352" y="64637"/>
                        </a:cubicBezTo>
                        <a:cubicBezTo>
                          <a:pt x="20352" y="61705"/>
                          <a:pt x="21054" y="22958"/>
                          <a:pt x="21580" y="11780"/>
                        </a:cubicBezTo>
                        <a:cubicBezTo>
                          <a:pt x="21680" y="9775"/>
                          <a:pt x="22031" y="4913"/>
                          <a:pt x="21805" y="3334"/>
                        </a:cubicBezTo>
                        <a:cubicBezTo>
                          <a:pt x="21154" y="0"/>
                          <a:pt x="20928" y="527"/>
                          <a:pt x="17018" y="276"/>
                        </a:cubicBezTo>
                        <a:cubicBezTo>
                          <a:pt x="15013" y="677"/>
                          <a:pt x="13008" y="652"/>
                          <a:pt x="11028" y="777"/>
                        </a:cubicBezTo>
                        <a:cubicBezTo>
                          <a:pt x="9023" y="652"/>
                          <a:pt x="7018" y="677"/>
                          <a:pt x="5013" y="276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16" name="Google Shape;1316;p30"/>
                  <p:cNvSpPr/>
                  <p:nvPr/>
                </p:nvSpPr>
                <p:spPr>
                  <a:xfrm>
                    <a:off x="9865803" y="2990038"/>
                    <a:ext cx="13797" cy="18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61" h="544" extrusionOk="0">
                        <a:moveTo>
                          <a:pt x="652" y="0"/>
                        </a:moveTo>
                        <a:cubicBezTo>
                          <a:pt x="251" y="0"/>
                          <a:pt x="1" y="50"/>
                          <a:pt x="1" y="50"/>
                        </a:cubicBezTo>
                        <a:cubicBezTo>
                          <a:pt x="1" y="50"/>
                          <a:pt x="251" y="151"/>
                          <a:pt x="602" y="251"/>
                        </a:cubicBezTo>
                        <a:cubicBezTo>
                          <a:pt x="978" y="351"/>
                          <a:pt x="1479" y="477"/>
                          <a:pt x="1981" y="527"/>
                        </a:cubicBezTo>
                        <a:cubicBezTo>
                          <a:pt x="2199" y="537"/>
                          <a:pt x="2417" y="543"/>
                          <a:pt x="2624" y="543"/>
                        </a:cubicBezTo>
                        <a:cubicBezTo>
                          <a:pt x="2917" y="543"/>
                          <a:pt x="3189" y="531"/>
                          <a:pt x="3409" y="502"/>
                        </a:cubicBezTo>
                        <a:cubicBezTo>
                          <a:pt x="3810" y="477"/>
                          <a:pt x="4061" y="401"/>
                          <a:pt x="4061" y="401"/>
                        </a:cubicBezTo>
                        <a:cubicBezTo>
                          <a:pt x="4061" y="401"/>
                          <a:pt x="3810" y="326"/>
                          <a:pt x="3434" y="251"/>
                        </a:cubicBezTo>
                        <a:cubicBezTo>
                          <a:pt x="3058" y="176"/>
                          <a:pt x="2557" y="126"/>
                          <a:pt x="2056" y="76"/>
                        </a:cubicBezTo>
                        <a:cubicBezTo>
                          <a:pt x="1555" y="25"/>
                          <a:pt x="1028" y="0"/>
                          <a:pt x="652" y="0"/>
                        </a:cubicBezTo>
                        <a:close/>
                      </a:path>
                    </a:pathLst>
                  </a:custGeom>
                  <a:solidFill>
                    <a:srgbClr val="01010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17" name="Google Shape;1317;p30"/>
                  <p:cNvSpPr/>
                  <p:nvPr/>
                </p:nvSpPr>
                <p:spPr>
                  <a:xfrm>
                    <a:off x="9874494" y="2954433"/>
                    <a:ext cx="10648" cy="312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4" h="9210" extrusionOk="0">
                        <a:moveTo>
                          <a:pt x="476" y="0"/>
                        </a:moveTo>
                        <a:cubicBezTo>
                          <a:pt x="476" y="0"/>
                          <a:pt x="451" y="176"/>
                          <a:pt x="426" y="476"/>
                        </a:cubicBezTo>
                        <a:cubicBezTo>
                          <a:pt x="376" y="752"/>
                          <a:pt x="326" y="1178"/>
                          <a:pt x="251" y="1679"/>
                        </a:cubicBezTo>
                        <a:cubicBezTo>
                          <a:pt x="126" y="2657"/>
                          <a:pt x="0" y="4010"/>
                          <a:pt x="100" y="5364"/>
                        </a:cubicBezTo>
                        <a:cubicBezTo>
                          <a:pt x="151" y="6040"/>
                          <a:pt x="276" y="6717"/>
                          <a:pt x="501" y="7318"/>
                        </a:cubicBezTo>
                        <a:cubicBezTo>
                          <a:pt x="702" y="7945"/>
                          <a:pt x="1078" y="8471"/>
                          <a:pt x="1504" y="8797"/>
                        </a:cubicBezTo>
                        <a:cubicBezTo>
                          <a:pt x="1604" y="8872"/>
                          <a:pt x="1730" y="8922"/>
                          <a:pt x="1830" y="8998"/>
                        </a:cubicBezTo>
                        <a:cubicBezTo>
                          <a:pt x="1930" y="9023"/>
                          <a:pt x="2030" y="9073"/>
                          <a:pt x="2131" y="9123"/>
                        </a:cubicBezTo>
                        <a:cubicBezTo>
                          <a:pt x="2231" y="9148"/>
                          <a:pt x="2331" y="9148"/>
                          <a:pt x="2431" y="9173"/>
                        </a:cubicBezTo>
                        <a:cubicBezTo>
                          <a:pt x="2506" y="9198"/>
                          <a:pt x="2607" y="9198"/>
                          <a:pt x="2682" y="9198"/>
                        </a:cubicBezTo>
                        <a:cubicBezTo>
                          <a:pt x="2724" y="9206"/>
                          <a:pt x="2765" y="9209"/>
                          <a:pt x="2805" y="9209"/>
                        </a:cubicBezTo>
                        <a:cubicBezTo>
                          <a:pt x="2885" y="9209"/>
                          <a:pt x="2958" y="9198"/>
                          <a:pt x="3008" y="9198"/>
                        </a:cubicBezTo>
                        <a:lnTo>
                          <a:pt x="3133" y="9198"/>
                        </a:lnTo>
                        <a:cubicBezTo>
                          <a:pt x="3133" y="9198"/>
                          <a:pt x="3083" y="9198"/>
                          <a:pt x="3008" y="9173"/>
                        </a:cubicBezTo>
                        <a:cubicBezTo>
                          <a:pt x="2933" y="9173"/>
                          <a:pt x="2832" y="9173"/>
                          <a:pt x="2682" y="9123"/>
                        </a:cubicBezTo>
                        <a:cubicBezTo>
                          <a:pt x="2607" y="9098"/>
                          <a:pt x="2532" y="9073"/>
                          <a:pt x="2456" y="9073"/>
                        </a:cubicBezTo>
                        <a:cubicBezTo>
                          <a:pt x="2381" y="9023"/>
                          <a:pt x="2281" y="8998"/>
                          <a:pt x="2206" y="8948"/>
                        </a:cubicBezTo>
                        <a:cubicBezTo>
                          <a:pt x="2030" y="8872"/>
                          <a:pt x="1830" y="8747"/>
                          <a:pt x="1679" y="8597"/>
                        </a:cubicBezTo>
                        <a:cubicBezTo>
                          <a:pt x="1504" y="8421"/>
                          <a:pt x="1354" y="8221"/>
                          <a:pt x="1203" y="7995"/>
                        </a:cubicBezTo>
                        <a:cubicBezTo>
                          <a:pt x="1078" y="7744"/>
                          <a:pt x="953" y="7494"/>
                          <a:pt x="877" y="7193"/>
                        </a:cubicBezTo>
                        <a:cubicBezTo>
                          <a:pt x="702" y="6617"/>
                          <a:pt x="602" y="5965"/>
                          <a:pt x="552" y="5313"/>
                        </a:cubicBezTo>
                        <a:cubicBezTo>
                          <a:pt x="501" y="4662"/>
                          <a:pt x="476" y="4010"/>
                          <a:pt x="476" y="3384"/>
                        </a:cubicBezTo>
                        <a:cubicBezTo>
                          <a:pt x="501" y="2757"/>
                          <a:pt x="501" y="2181"/>
                          <a:pt x="501" y="1679"/>
                        </a:cubicBezTo>
                        <a:cubicBezTo>
                          <a:pt x="527" y="1178"/>
                          <a:pt x="501" y="777"/>
                          <a:pt x="501" y="476"/>
                        </a:cubicBezTo>
                        <a:cubicBezTo>
                          <a:pt x="501" y="176"/>
                          <a:pt x="476" y="0"/>
                          <a:pt x="476" y="0"/>
                        </a:cubicBezTo>
                        <a:close/>
                      </a:path>
                    </a:pathLst>
                  </a:custGeom>
                  <a:solidFill>
                    <a:srgbClr val="01010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18" name="Google Shape;1318;p30"/>
                  <p:cNvSpPr/>
                  <p:nvPr/>
                </p:nvSpPr>
                <p:spPr>
                  <a:xfrm>
                    <a:off x="9884459" y="2954433"/>
                    <a:ext cx="1536" cy="36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" h="10702" extrusionOk="0">
                        <a:moveTo>
                          <a:pt x="301" y="0"/>
                        </a:moveTo>
                        <a:cubicBezTo>
                          <a:pt x="301" y="0"/>
                          <a:pt x="276" y="176"/>
                          <a:pt x="251" y="476"/>
                        </a:cubicBezTo>
                        <a:cubicBezTo>
                          <a:pt x="226" y="752"/>
                          <a:pt x="176" y="1178"/>
                          <a:pt x="151" y="1679"/>
                        </a:cubicBezTo>
                        <a:cubicBezTo>
                          <a:pt x="101" y="2181"/>
                          <a:pt x="76" y="2757"/>
                          <a:pt x="51" y="3384"/>
                        </a:cubicBezTo>
                        <a:cubicBezTo>
                          <a:pt x="26" y="4010"/>
                          <a:pt x="1" y="4687"/>
                          <a:pt x="1" y="5364"/>
                        </a:cubicBezTo>
                        <a:cubicBezTo>
                          <a:pt x="1" y="5689"/>
                          <a:pt x="1" y="6015"/>
                          <a:pt x="1" y="6341"/>
                        </a:cubicBezTo>
                        <a:cubicBezTo>
                          <a:pt x="1" y="6692"/>
                          <a:pt x="26" y="6993"/>
                          <a:pt x="26" y="7318"/>
                        </a:cubicBezTo>
                        <a:cubicBezTo>
                          <a:pt x="51" y="7945"/>
                          <a:pt x="76" y="8521"/>
                          <a:pt x="101" y="9023"/>
                        </a:cubicBezTo>
                        <a:cubicBezTo>
                          <a:pt x="151" y="9524"/>
                          <a:pt x="176" y="9950"/>
                          <a:pt x="201" y="10251"/>
                        </a:cubicBezTo>
                        <a:cubicBezTo>
                          <a:pt x="226" y="10526"/>
                          <a:pt x="251" y="10702"/>
                          <a:pt x="251" y="10702"/>
                        </a:cubicBezTo>
                        <a:cubicBezTo>
                          <a:pt x="251" y="10702"/>
                          <a:pt x="276" y="10526"/>
                          <a:pt x="301" y="10251"/>
                        </a:cubicBezTo>
                        <a:cubicBezTo>
                          <a:pt x="301" y="9950"/>
                          <a:pt x="351" y="9524"/>
                          <a:pt x="376" y="9023"/>
                        </a:cubicBezTo>
                        <a:cubicBezTo>
                          <a:pt x="402" y="8521"/>
                          <a:pt x="427" y="7945"/>
                          <a:pt x="427" y="7318"/>
                        </a:cubicBezTo>
                        <a:cubicBezTo>
                          <a:pt x="427" y="6692"/>
                          <a:pt x="452" y="6040"/>
                          <a:pt x="452" y="5364"/>
                        </a:cubicBezTo>
                        <a:cubicBezTo>
                          <a:pt x="452" y="4687"/>
                          <a:pt x="452" y="4035"/>
                          <a:pt x="427" y="3409"/>
                        </a:cubicBezTo>
                        <a:cubicBezTo>
                          <a:pt x="427" y="2782"/>
                          <a:pt x="427" y="2181"/>
                          <a:pt x="402" y="1679"/>
                        </a:cubicBezTo>
                        <a:cubicBezTo>
                          <a:pt x="376" y="1178"/>
                          <a:pt x="351" y="777"/>
                          <a:pt x="326" y="476"/>
                        </a:cubicBezTo>
                        <a:cubicBezTo>
                          <a:pt x="301" y="176"/>
                          <a:pt x="301" y="0"/>
                          <a:pt x="301" y="0"/>
                        </a:cubicBezTo>
                        <a:close/>
                      </a:path>
                    </a:pathLst>
                  </a:custGeom>
                  <a:solidFill>
                    <a:srgbClr val="01010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19" name="Google Shape;1319;p30"/>
                  <p:cNvSpPr/>
                  <p:nvPr/>
                </p:nvSpPr>
                <p:spPr>
                  <a:xfrm>
                    <a:off x="9853622" y="3165938"/>
                    <a:ext cx="14140" cy="31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2" h="940" extrusionOk="0">
                        <a:moveTo>
                          <a:pt x="4161" y="1"/>
                        </a:moveTo>
                        <a:cubicBezTo>
                          <a:pt x="4161" y="1"/>
                          <a:pt x="4086" y="1"/>
                          <a:pt x="3961" y="26"/>
                        </a:cubicBezTo>
                        <a:cubicBezTo>
                          <a:pt x="3835" y="51"/>
                          <a:pt x="3685" y="126"/>
                          <a:pt x="3485" y="151"/>
                        </a:cubicBezTo>
                        <a:cubicBezTo>
                          <a:pt x="3384" y="176"/>
                          <a:pt x="3284" y="202"/>
                          <a:pt x="3184" y="227"/>
                        </a:cubicBezTo>
                        <a:cubicBezTo>
                          <a:pt x="3084" y="277"/>
                          <a:pt x="2958" y="277"/>
                          <a:pt x="2833" y="302"/>
                        </a:cubicBezTo>
                        <a:cubicBezTo>
                          <a:pt x="2607" y="377"/>
                          <a:pt x="2332" y="402"/>
                          <a:pt x="2081" y="452"/>
                        </a:cubicBezTo>
                        <a:cubicBezTo>
                          <a:pt x="1956" y="477"/>
                          <a:pt x="1830" y="477"/>
                          <a:pt x="1705" y="502"/>
                        </a:cubicBezTo>
                        <a:cubicBezTo>
                          <a:pt x="1580" y="527"/>
                          <a:pt x="1454" y="527"/>
                          <a:pt x="1329" y="527"/>
                        </a:cubicBezTo>
                        <a:cubicBezTo>
                          <a:pt x="1229" y="527"/>
                          <a:pt x="1104" y="552"/>
                          <a:pt x="978" y="552"/>
                        </a:cubicBezTo>
                        <a:lnTo>
                          <a:pt x="678" y="552"/>
                        </a:lnTo>
                        <a:cubicBezTo>
                          <a:pt x="577" y="552"/>
                          <a:pt x="502" y="552"/>
                          <a:pt x="402" y="527"/>
                        </a:cubicBezTo>
                        <a:cubicBezTo>
                          <a:pt x="327" y="527"/>
                          <a:pt x="251" y="527"/>
                          <a:pt x="201" y="502"/>
                        </a:cubicBezTo>
                        <a:lnTo>
                          <a:pt x="1" y="502"/>
                        </a:lnTo>
                        <a:cubicBezTo>
                          <a:pt x="1" y="502"/>
                          <a:pt x="51" y="527"/>
                          <a:pt x="176" y="603"/>
                        </a:cubicBezTo>
                        <a:cubicBezTo>
                          <a:pt x="277" y="653"/>
                          <a:pt x="402" y="753"/>
                          <a:pt x="627" y="803"/>
                        </a:cubicBezTo>
                        <a:cubicBezTo>
                          <a:pt x="828" y="878"/>
                          <a:pt x="1079" y="928"/>
                          <a:pt x="1329" y="928"/>
                        </a:cubicBezTo>
                        <a:cubicBezTo>
                          <a:pt x="1413" y="928"/>
                          <a:pt x="1507" y="939"/>
                          <a:pt x="1598" y="939"/>
                        </a:cubicBezTo>
                        <a:cubicBezTo>
                          <a:pt x="1644" y="939"/>
                          <a:pt x="1688" y="937"/>
                          <a:pt x="1730" y="928"/>
                        </a:cubicBezTo>
                        <a:cubicBezTo>
                          <a:pt x="1881" y="928"/>
                          <a:pt x="2006" y="903"/>
                          <a:pt x="2156" y="903"/>
                        </a:cubicBezTo>
                        <a:cubicBezTo>
                          <a:pt x="2282" y="878"/>
                          <a:pt x="2432" y="853"/>
                          <a:pt x="2557" y="803"/>
                        </a:cubicBezTo>
                        <a:cubicBezTo>
                          <a:pt x="2708" y="803"/>
                          <a:pt x="2833" y="728"/>
                          <a:pt x="2958" y="703"/>
                        </a:cubicBezTo>
                        <a:cubicBezTo>
                          <a:pt x="3184" y="603"/>
                          <a:pt x="3409" y="502"/>
                          <a:pt x="3585" y="402"/>
                        </a:cubicBezTo>
                        <a:cubicBezTo>
                          <a:pt x="3785" y="302"/>
                          <a:pt x="3911" y="176"/>
                          <a:pt x="4011" y="101"/>
                        </a:cubicBezTo>
                        <a:cubicBezTo>
                          <a:pt x="4111" y="26"/>
                          <a:pt x="4161" y="1"/>
                          <a:pt x="4161" y="1"/>
                        </a:cubicBezTo>
                        <a:close/>
                      </a:path>
                    </a:pathLst>
                  </a:custGeom>
                  <a:solidFill>
                    <a:srgbClr val="01010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20" name="Google Shape;1320;p30"/>
                  <p:cNvSpPr/>
                  <p:nvPr/>
                </p:nvSpPr>
                <p:spPr>
                  <a:xfrm>
                    <a:off x="9853622" y="3161170"/>
                    <a:ext cx="8178" cy="36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7" h="1079" extrusionOk="0">
                        <a:moveTo>
                          <a:pt x="1" y="0"/>
                        </a:moveTo>
                        <a:cubicBezTo>
                          <a:pt x="1" y="1"/>
                          <a:pt x="101" y="176"/>
                          <a:pt x="277" y="351"/>
                        </a:cubicBezTo>
                        <a:cubicBezTo>
                          <a:pt x="352" y="452"/>
                          <a:pt x="452" y="552"/>
                          <a:pt x="602" y="627"/>
                        </a:cubicBezTo>
                        <a:cubicBezTo>
                          <a:pt x="728" y="727"/>
                          <a:pt x="903" y="802"/>
                          <a:pt x="1053" y="878"/>
                        </a:cubicBezTo>
                        <a:cubicBezTo>
                          <a:pt x="1204" y="953"/>
                          <a:pt x="1379" y="978"/>
                          <a:pt x="1530" y="1028"/>
                        </a:cubicBezTo>
                        <a:cubicBezTo>
                          <a:pt x="1680" y="1078"/>
                          <a:pt x="1830" y="1078"/>
                          <a:pt x="1981" y="1078"/>
                        </a:cubicBezTo>
                        <a:cubicBezTo>
                          <a:pt x="2231" y="1078"/>
                          <a:pt x="2407" y="1028"/>
                          <a:pt x="2407" y="1028"/>
                        </a:cubicBezTo>
                        <a:cubicBezTo>
                          <a:pt x="2407" y="1028"/>
                          <a:pt x="2256" y="928"/>
                          <a:pt x="2031" y="828"/>
                        </a:cubicBezTo>
                        <a:cubicBezTo>
                          <a:pt x="1981" y="802"/>
                          <a:pt x="1906" y="752"/>
                          <a:pt x="1855" y="727"/>
                        </a:cubicBezTo>
                        <a:cubicBezTo>
                          <a:pt x="1780" y="727"/>
                          <a:pt x="1730" y="677"/>
                          <a:pt x="1655" y="652"/>
                        </a:cubicBezTo>
                        <a:cubicBezTo>
                          <a:pt x="1530" y="577"/>
                          <a:pt x="1379" y="527"/>
                          <a:pt x="1229" y="477"/>
                        </a:cubicBezTo>
                        <a:cubicBezTo>
                          <a:pt x="1079" y="401"/>
                          <a:pt x="953" y="351"/>
                          <a:pt x="803" y="301"/>
                        </a:cubicBezTo>
                        <a:cubicBezTo>
                          <a:pt x="728" y="276"/>
                          <a:pt x="678" y="251"/>
                          <a:pt x="602" y="226"/>
                        </a:cubicBezTo>
                        <a:cubicBezTo>
                          <a:pt x="527" y="176"/>
                          <a:pt x="477" y="151"/>
                          <a:pt x="427" y="151"/>
                        </a:cubicBezTo>
                        <a:cubicBezTo>
                          <a:pt x="176" y="51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01010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21" name="Google Shape;1321;p30"/>
                  <p:cNvSpPr/>
                  <p:nvPr/>
                </p:nvSpPr>
                <p:spPr>
                  <a:xfrm>
                    <a:off x="9895447" y="3156996"/>
                    <a:ext cx="12095" cy="126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0" h="3710" extrusionOk="0">
                        <a:moveTo>
                          <a:pt x="1" y="0"/>
                        </a:moveTo>
                        <a:cubicBezTo>
                          <a:pt x="1" y="0"/>
                          <a:pt x="1" y="76"/>
                          <a:pt x="26" y="226"/>
                        </a:cubicBezTo>
                        <a:cubicBezTo>
                          <a:pt x="76" y="376"/>
                          <a:pt x="76" y="577"/>
                          <a:pt x="176" y="827"/>
                        </a:cubicBezTo>
                        <a:cubicBezTo>
                          <a:pt x="226" y="953"/>
                          <a:pt x="276" y="1078"/>
                          <a:pt x="352" y="1203"/>
                        </a:cubicBezTo>
                        <a:cubicBezTo>
                          <a:pt x="402" y="1354"/>
                          <a:pt x="502" y="1479"/>
                          <a:pt x="577" y="1604"/>
                        </a:cubicBezTo>
                        <a:cubicBezTo>
                          <a:pt x="652" y="1755"/>
                          <a:pt x="753" y="1905"/>
                          <a:pt x="853" y="2030"/>
                        </a:cubicBezTo>
                        <a:cubicBezTo>
                          <a:pt x="978" y="2156"/>
                          <a:pt x="1078" y="2281"/>
                          <a:pt x="1204" y="2406"/>
                        </a:cubicBezTo>
                        <a:cubicBezTo>
                          <a:pt x="1329" y="2532"/>
                          <a:pt x="1454" y="2632"/>
                          <a:pt x="1580" y="2757"/>
                        </a:cubicBezTo>
                        <a:cubicBezTo>
                          <a:pt x="1705" y="2883"/>
                          <a:pt x="1830" y="2958"/>
                          <a:pt x="1981" y="3058"/>
                        </a:cubicBezTo>
                        <a:cubicBezTo>
                          <a:pt x="2106" y="3133"/>
                          <a:pt x="2231" y="3234"/>
                          <a:pt x="2357" y="3284"/>
                        </a:cubicBezTo>
                        <a:cubicBezTo>
                          <a:pt x="2507" y="3359"/>
                          <a:pt x="2632" y="3409"/>
                          <a:pt x="2732" y="3459"/>
                        </a:cubicBezTo>
                        <a:cubicBezTo>
                          <a:pt x="2983" y="3584"/>
                          <a:pt x="3184" y="3609"/>
                          <a:pt x="3334" y="3660"/>
                        </a:cubicBezTo>
                        <a:cubicBezTo>
                          <a:pt x="3459" y="3685"/>
                          <a:pt x="3560" y="3710"/>
                          <a:pt x="3560" y="3710"/>
                        </a:cubicBezTo>
                        <a:cubicBezTo>
                          <a:pt x="3560" y="3710"/>
                          <a:pt x="3484" y="3660"/>
                          <a:pt x="3359" y="3584"/>
                        </a:cubicBezTo>
                        <a:cubicBezTo>
                          <a:pt x="3234" y="3484"/>
                          <a:pt x="3058" y="3384"/>
                          <a:pt x="2858" y="3234"/>
                        </a:cubicBezTo>
                        <a:cubicBezTo>
                          <a:pt x="2758" y="3158"/>
                          <a:pt x="2657" y="3083"/>
                          <a:pt x="2557" y="3008"/>
                        </a:cubicBezTo>
                        <a:cubicBezTo>
                          <a:pt x="2432" y="2933"/>
                          <a:pt x="2331" y="2833"/>
                          <a:pt x="2206" y="2732"/>
                        </a:cubicBezTo>
                        <a:cubicBezTo>
                          <a:pt x="1981" y="2557"/>
                          <a:pt x="1755" y="2306"/>
                          <a:pt x="1504" y="2106"/>
                        </a:cubicBezTo>
                        <a:cubicBezTo>
                          <a:pt x="1404" y="1980"/>
                          <a:pt x="1304" y="1855"/>
                          <a:pt x="1204" y="1755"/>
                        </a:cubicBezTo>
                        <a:cubicBezTo>
                          <a:pt x="1078" y="1629"/>
                          <a:pt x="978" y="1504"/>
                          <a:pt x="903" y="1379"/>
                        </a:cubicBezTo>
                        <a:cubicBezTo>
                          <a:pt x="803" y="1279"/>
                          <a:pt x="702" y="1153"/>
                          <a:pt x="627" y="1053"/>
                        </a:cubicBezTo>
                        <a:cubicBezTo>
                          <a:pt x="552" y="928"/>
                          <a:pt x="477" y="827"/>
                          <a:pt x="427" y="727"/>
                        </a:cubicBezTo>
                        <a:cubicBezTo>
                          <a:pt x="276" y="527"/>
                          <a:pt x="201" y="326"/>
                          <a:pt x="101" y="201"/>
                        </a:cubicBezTo>
                        <a:cubicBezTo>
                          <a:pt x="26" y="76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01010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22" name="Google Shape;1322;p30"/>
                  <p:cNvSpPr/>
                  <p:nvPr/>
                </p:nvSpPr>
                <p:spPr>
                  <a:xfrm>
                    <a:off x="9902091" y="3161170"/>
                    <a:ext cx="6136" cy="16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6" h="496" extrusionOk="0">
                        <a:moveTo>
                          <a:pt x="602" y="0"/>
                        </a:moveTo>
                        <a:cubicBezTo>
                          <a:pt x="502" y="0"/>
                          <a:pt x="402" y="0"/>
                          <a:pt x="301" y="26"/>
                        </a:cubicBezTo>
                        <a:cubicBezTo>
                          <a:pt x="126" y="26"/>
                          <a:pt x="1" y="76"/>
                          <a:pt x="1" y="76"/>
                        </a:cubicBezTo>
                        <a:cubicBezTo>
                          <a:pt x="1" y="76"/>
                          <a:pt x="101" y="176"/>
                          <a:pt x="251" y="276"/>
                        </a:cubicBezTo>
                        <a:cubicBezTo>
                          <a:pt x="402" y="351"/>
                          <a:pt x="627" y="427"/>
                          <a:pt x="853" y="477"/>
                        </a:cubicBezTo>
                        <a:cubicBezTo>
                          <a:pt x="978" y="489"/>
                          <a:pt x="1097" y="495"/>
                          <a:pt x="1207" y="495"/>
                        </a:cubicBezTo>
                        <a:cubicBezTo>
                          <a:pt x="1316" y="495"/>
                          <a:pt x="1417" y="489"/>
                          <a:pt x="1504" y="477"/>
                        </a:cubicBezTo>
                        <a:cubicBezTo>
                          <a:pt x="1705" y="427"/>
                          <a:pt x="1805" y="376"/>
                          <a:pt x="1805" y="376"/>
                        </a:cubicBezTo>
                        <a:cubicBezTo>
                          <a:pt x="1805" y="376"/>
                          <a:pt x="1705" y="276"/>
                          <a:pt x="1554" y="201"/>
                        </a:cubicBezTo>
                        <a:cubicBezTo>
                          <a:pt x="1379" y="126"/>
                          <a:pt x="1178" y="76"/>
                          <a:pt x="953" y="51"/>
                        </a:cubicBezTo>
                        <a:cubicBezTo>
                          <a:pt x="828" y="26"/>
                          <a:pt x="727" y="0"/>
                          <a:pt x="602" y="0"/>
                        </a:cubicBezTo>
                        <a:close/>
                      </a:path>
                    </a:pathLst>
                  </a:custGeom>
                  <a:solidFill>
                    <a:srgbClr val="01010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23" name="Google Shape;1323;p30"/>
                  <p:cNvSpPr/>
                  <p:nvPr/>
                </p:nvSpPr>
                <p:spPr>
                  <a:xfrm>
                    <a:off x="9853027" y="3074793"/>
                    <a:ext cx="6985" cy="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6" h="2508" extrusionOk="0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0" y="1"/>
                          <a:pt x="25" y="226"/>
                          <a:pt x="151" y="502"/>
                        </a:cubicBezTo>
                        <a:cubicBezTo>
                          <a:pt x="226" y="652"/>
                          <a:pt x="276" y="803"/>
                          <a:pt x="401" y="978"/>
                        </a:cubicBezTo>
                        <a:cubicBezTo>
                          <a:pt x="502" y="1154"/>
                          <a:pt x="652" y="1304"/>
                          <a:pt x="777" y="1480"/>
                        </a:cubicBezTo>
                        <a:cubicBezTo>
                          <a:pt x="1053" y="1780"/>
                          <a:pt x="1354" y="2081"/>
                          <a:pt x="1604" y="2256"/>
                        </a:cubicBezTo>
                        <a:cubicBezTo>
                          <a:pt x="1880" y="2432"/>
                          <a:pt x="2056" y="2507"/>
                          <a:pt x="2056" y="2507"/>
                        </a:cubicBezTo>
                        <a:cubicBezTo>
                          <a:pt x="2056" y="2507"/>
                          <a:pt x="1980" y="2332"/>
                          <a:pt x="1805" y="2056"/>
                        </a:cubicBezTo>
                        <a:cubicBezTo>
                          <a:pt x="1629" y="1805"/>
                          <a:pt x="1379" y="1480"/>
                          <a:pt x="1103" y="1179"/>
                        </a:cubicBezTo>
                        <a:cubicBezTo>
                          <a:pt x="978" y="1028"/>
                          <a:pt x="853" y="878"/>
                          <a:pt x="727" y="753"/>
                        </a:cubicBezTo>
                        <a:cubicBezTo>
                          <a:pt x="677" y="678"/>
                          <a:pt x="602" y="627"/>
                          <a:pt x="552" y="552"/>
                        </a:cubicBezTo>
                        <a:cubicBezTo>
                          <a:pt x="477" y="477"/>
                          <a:pt x="426" y="427"/>
                          <a:pt x="376" y="377"/>
                        </a:cubicBezTo>
                        <a:cubicBezTo>
                          <a:pt x="151" y="126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01010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24" name="Google Shape;1324;p30"/>
                  <p:cNvSpPr/>
                  <p:nvPr/>
                </p:nvSpPr>
                <p:spPr>
                  <a:xfrm>
                    <a:off x="9810349" y="2823165"/>
                    <a:ext cx="141356" cy="156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06" h="45941" extrusionOk="0">
                        <a:moveTo>
                          <a:pt x="17570" y="0"/>
                        </a:moveTo>
                        <a:cubicBezTo>
                          <a:pt x="15515" y="602"/>
                          <a:pt x="14186" y="878"/>
                          <a:pt x="12983" y="1203"/>
                        </a:cubicBezTo>
                        <a:cubicBezTo>
                          <a:pt x="10352" y="2206"/>
                          <a:pt x="8948" y="3835"/>
                          <a:pt x="7946" y="6341"/>
                        </a:cubicBezTo>
                        <a:cubicBezTo>
                          <a:pt x="5665" y="11930"/>
                          <a:pt x="1856" y="16216"/>
                          <a:pt x="1" y="21805"/>
                        </a:cubicBezTo>
                        <a:cubicBezTo>
                          <a:pt x="878" y="22457"/>
                          <a:pt x="2783" y="23309"/>
                          <a:pt x="3785" y="23509"/>
                        </a:cubicBezTo>
                        <a:cubicBezTo>
                          <a:pt x="4853" y="23709"/>
                          <a:pt x="4618" y="24344"/>
                          <a:pt x="5235" y="24344"/>
                        </a:cubicBezTo>
                        <a:cubicBezTo>
                          <a:pt x="5313" y="24344"/>
                          <a:pt x="5405" y="24334"/>
                          <a:pt x="5515" y="24311"/>
                        </a:cubicBezTo>
                        <a:cubicBezTo>
                          <a:pt x="6868" y="22156"/>
                          <a:pt x="9851" y="19173"/>
                          <a:pt x="10778" y="16943"/>
                        </a:cubicBezTo>
                        <a:cubicBezTo>
                          <a:pt x="11003" y="21003"/>
                          <a:pt x="11555" y="25314"/>
                          <a:pt x="11229" y="29374"/>
                        </a:cubicBezTo>
                        <a:cubicBezTo>
                          <a:pt x="11129" y="31329"/>
                          <a:pt x="11154" y="33760"/>
                          <a:pt x="10602" y="35489"/>
                        </a:cubicBezTo>
                        <a:cubicBezTo>
                          <a:pt x="10477" y="35940"/>
                          <a:pt x="10377" y="36517"/>
                          <a:pt x="10302" y="37093"/>
                        </a:cubicBezTo>
                        <a:cubicBezTo>
                          <a:pt x="9976" y="37344"/>
                          <a:pt x="9650" y="37344"/>
                          <a:pt x="9600" y="37845"/>
                        </a:cubicBezTo>
                        <a:cubicBezTo>
                          <a:pt x="9600" y="38171"/>
                          <a:pt x="9775" y="38522"/>
                          <a:pt x="9951" y="38873"/>
                        </a:cubicBezTo>
                        <a:cubicBezTo>
                          <a:pt x="9851" y="39249"/>
                          <a:pt x="9750" y="39574"/>
                          <a:pt x="9600" y="39800"/>
                        </a:cubicBezTo>
                        <a:cubicBezTo>
                          <a:pt x="9274" y="40577"/>
                          <a:pt x="11480" y="41128"/>
                          <a:pt x="9951" y="41254"/>
                        </a:cubicBezTo>
                        <a:cubicBezTo>
                          <a:pt x="9951" y="41467"/>
                          <a:pt x="9951" y="41467"/>
                          <a:pt x="9979" y="41467"/>
                        </a:cubicBezTo>
                        <a:cubicBezTo>
                          <a:pt x="10007" y="41467"/>
                          <a:pt x="10064" y="41467"/>
                          <a:pt x="10176" y="41680"/>
                        </a:cubicBezTo>
                        <a:cubicBezTo>
                          <a:pt x="12257" y="43585"/>
                          <a:pt x="15440" y="44236"/>
                          <a:pt x="17420" y="45214"/>
                        </a:cubicBezTo>
                        <a:cubicBezTo>
                          <a:pt x="18723" y="43209"/>
                          <a:pt x="18673" y="42181"/>
                          <a:pt x="20577" y="39474"/>
                        </a:cubicBezTo>
                        <a:cubicBezTo>
                          <a:pt x="22658" y="42306"/>
                          <a:pt x="22933" y="43409"/>
                          <a:pt x="25314" y="45940"/>
                        </a:cubicBezTo>
                        <a:cubicBezTo>
                          <a:pt x="26517" y="44637"/>
                          <a:pt x="27896" y="44086"/>
                          <a:pt x="29600" y="42582"/>
                        </a:cubicBezTo>
                        <a:cubicBezTo>
                          <a:pt x="30477" y="41504"/>
                          <a:pt x="32457" y="41003"/>
                          <a:pt x="32984" y="39700"/>
                        </a:cubicBezTo>
                        <a:cubicBezTo>
                          <a:pt x="32733" y="39224"/>
                          <a:pt x="32507" y="38823"/>
                          <a:pt x="32357" y="38497"/>
                        </a:cubicBezTo>
                        <a:cubicBezTo>
                          <a:pt x="32633" y="37795"/>
                          <a:pt x="32808" y="36943"/>
                          <a:pt x="31781" y="36843"/>
                        </a:cubicBezTo>
                        <a:cubicBezTo>
                          <a:pt x="31981" y="36442"/>
                          <a:pt x="32507" y="36116"/>
                          <a:pt x="32583" y="35640"/>
                        </a:cubicBezTo>
                        <a:cubicBezTo>
                          <a:pt x="32583" y="35239"/>
                          <a:pt x="32031" y="34487"/>
                          <a:pt x="31906" y="34161"/>
                        </a:cubicBezTo>
                        <a:cubicBezTo>
                          <a:pt x="31680" y="33559"/>
                          <a:pt x="31530" y="32908"/>
                          <a:pt x="31380" y="32281"/>
                        </a:cubicBezTo>
                        <a:cubicBezTo>
                          <a:pt x="31179" y="29399"/>
                          <a:pt x="31079" y="26216"/>
                          <a:pt x="31054" y="23735"/>
                        </a:cubicBezTo>
                        <a:cubicBezTo>
                          <a:pt x="31004" y="19750"/>
                          <a:pt x="31054" y="18948"/>
                          <a:pt x="31229" y="17770"/>
                        </a:cubicBezTo>
                        <a:cubicBezTo>
                          <a:pt x="32457" y="19875"/>
                          <a:pt x="34913" y="22432"/>
                          <a:pt x="36091" y="24311"/>
                        </a:cubicBezTo>
                        <a:cubicBezTo>
                          <a:pt x="36201" y="24334"/>
                          <a:pt x="36293" y="24344"/>
                          <a:pt x="36371" y="24344"/>
                        </a:cubicBezTo>
                        <a:cubicBezTo>
                          <a:pt x="36988" y="24344"/>
                          <a:pt x="36753" y="23709"/>
                          <a:pt x="37821" y="23509"/>
                        </a:cubicBezTo>
                        <a:cubicBezTo>
                          <a:pt x="38823" y="23309"/>
                          <a:pt x="40728" y="22457"/>
                          <a:pt x="41605" y="21805"/>
                        </a:cubicBezTo>
                        <a:cubicBezTo>
                          <a:pt x="39750" y="16216"/>
                          <a:pt x="35941" y="11930"/>
                          <a:pt x="33660" y="6341"/>
                        </a:cubicBezTo>
                        <a:cubicBezTo>
                          <a:pt x="32658" y="3835"/>
                          <a:pt x="31254" y="2206"/>
                          <a:pt x="28623" y="1203"/>
                        </a:cubicBezTo>
                        <a:lnTo>
                          <a:pt x="28623" y="1203"/>
                        </a:lnTo>
                        <a:lnTo>
                          <a:pt x="28648" y="1354"/>
                        </a:lnTo>
                        <a:cubicBezTo>
                          <a:pt x="27294" y="827"/>
                          <a:pt x="25791" y="928"/>
                          <a:pt x="24462" y="126"/>
                        </a:cubicBezTo>
                        <a:cubicBezTo>
                          <a:pt x="23710" y="4386"/>
                          <a:pt x="22683" y="7469"/>
                          <a:pt x="21204" y="13885"/>
                        </a:cubicBezTo>
                        <a:cubicBezTo>
                          <a:pt x="20653" y="12557"/>
                          <a:pt x="19926" y="10126"/>
                          <a:pt x="19500" y="8697"/>
                        </a:cubicBezTo>
                        <a:lnTo>
                          <a:pt x="17570" y="0"/>
                        </a:lnTo>
                        <a:close/>
                      </a:path>
                    </a:pathLst>
                  </a:custGeom>
                  <a:solidFill>
                    <a:srgbClr val="E07F8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25" name="Google Shape;1325;p30"/>
                  <p:cNvSpPr/>
                  <p:nvPr/>
                </p:nvSpPr>
                <p:spPr>
                  <a:xfrm>
                    <a:off x="9879775" y="2870357"/>
                    <a:ext cx="2728" cy="87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" h="25865" extrusionOk="0">
                        <a:moveTo>
                          <a:pt x="777" y="0"/>
                        </a:moveTo>
                        <a:cubicBezTo>
                          <a:pt x="777" y="0"/>
                          <a:pt x="752" y="401"/>
                          <a:pt x="702" y="1103"/>
                        </a:cubicBezTo>
                        <a:cubicBezTo>
                          <a:pt x="652" y="1805"/>
                          <a:pt x="577" y="2807"/>
                          <a:pt x="526" y="4035"/>
                        </a:cubicBezTo>
                        <a:cubicBezTo>
                          <a:pt x="451" y="5238"/>
                          <a:pt x="351" y="6642"/>
                          <a:pt x="326" y="8171"/>
                        </a:cubicBezTo>
                        <a:cubicBezTo>
                          <a:pt x="276" y="9674"/>
                          <a:pt x="226" y="11303"/>
                          <a:pt x="176" y="12907"/>
                        </a:cubicBezTo>
                        <a:cubicBezTo>
                          <a:pt x="125" y="14537"/>
                          <a:pt x="100" y="16141"/>
                          <a:pt x="75" y="17669"/>
                        </a:cubicBezTo>
                        <a:cubicBezTo>
                          <a:pt x="50" y="19173"/>
                          <a:pt x="50" y="20602"/>
                          <a:pt x="25" y="21805"/>
                        </a:cubicBezTo>
                        <a:cubicBezTo>
                          <a:pt x="25" y="23033"/>
                          <a:pt x="0" y="24035"/>
                          <a:pt x="0" y="24737"/>
                        </a:cubicBezTo>
                        <a:cubicBezTo>
                          <a:pt x="0" y="25464"/>
                          <a:pt x="0" y="25865"/>
                          <a:pt x="0" y="25865"/>
                        </a:cubicBezTo>
                        <a:cubicBezTo>
                          <a:pt x="0" y="25865"/>
                          <a:pt x="25" y="25464"/>
                          <a:pt x="100" y="24762"/>
                        </a:cubicBezTo>
                        <a:cubicBezTo>
                          <a:pt x="125" y="24035"/>
                          <a:pt x="226" y="23033"/>
                          <a:pt x="276" y="21830"/>
                        </a:cubicBezTo>
                        <a:cubicBezTo>
                          <a:pt x="326" y="20627"/>
                          <a:pt x="401" y="19198"/>
                          <a:pt x="451" y="17694"/>
                        </a:cubicBezTo>
                        <a:cubicBezTo>
                          <a:pt x="501" y="16166"/>
                          <a:pt x="551" y="14537"/>
                          <a:pt x="602" y="12933"/>
                        </a:cubicBezTo>
                        <a:cubicBezTo>
                          <a:pt x="652" y="11303"/>
                          <a:pt x="677" y="9699"/>
                          <a:pt x="702" y="8171"/>
                        </a:cubicBezTo>
                        <a:cubicBezTo>
                          <a:pt x="727" y="6667"/>
                          <a:pt x="752" y="5238"/>
                          <a:pt x="777" y="4035"/>
                        </a:cubicBezTo>
                        <a:cubicBezTo>
                          <a:pt x="802" y="2832"/>
                          <a:pt x="777" y="1805"/>
                          <a:pt x="777" y="1103"/>
                        </a:cubicBezTo>
                        <a:lnTo>
                          <a:pt x="777" y="0"/>
                        </a:lnTo>
                        <a:close/>
                      </a:path>
                    </a:pathLst>
                  </a:custGeom>
                  <a:solidFill>
                    <a:srgbClr val="AC220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26" name="Google Shape;1326;p30"/>
                  <p:cNvSpPr/>
                  <p:nvPr/>
                </p:nvSpPr>
                <p:spPr>
                  <a:xfrm>
                    <a:off x="9846128" y="2955452"/>
                    <a:ext cx="17884" cy="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4" h="2508" extrusionOk="0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0" y="1"/>
                          <a:pt x="251" y="277"/>
                          <a:pt x="677" y="652"/>
                        </a:cubicBezTo>
                        <a:cubicBezTo>
                          <a:pt x="777" y="753"/>
                          <a:pt x="877" y="853"/>
                          <a:pt x="1003" y="953"/>
                        </a:cubicBezTo>
                        <a:cubicBezTo>
                          <a:pt x="1128" y="1053"/>
                          <a:pt x="1278" y="1129"/>
                          <a:pt x="1429" y="1229"/>
                        </a:cubicBezTo>
                        <a:cubicBezTo>
                          <a:pt x="1730" y="1404"/>
                          <a:pt x="2055" y="1580"/>
                          <a:pt x="2381" y="1780"/>
                        </a:cubicBezTo>
                        <a:cubicBezTo>
                          <a:pt x="2732" y="1906"/>
                          <a:pt x="3083" y="2056"/>
                          <a:pt x="3409" y="2156"/>
                        </a:cubicBezTo>
                        <a:cubicBezTo>
                          <a:pt x="3584" y="2206"/>
                          <a:pt x="3735" y="2282"/>
                          <a:pt x="3885" y="2307"/>
                        </a:cubicBezTo>
                        <a:cubicBezTo>
                          <a:pt x="4060" y="2332"/>
                          <a:pt x="4211" y="2357"/>
                          <a:pt x="4336" y="2382"/>
                        </a:cubicBezTo>
                        <a:cubicBezTo>
                          <a:pt x="4888" y="2482"/>
                          <a:pt x="5263" y="2507"/>
                          <a:pt x="5263" y="2507"/>
                        </a:cubicBezTo>
                        <a:cubicBezTo>
                          <a:pt x="5263" y="2507"/>
                          <a:pt x="4913" y="2332"/>
                          <a:pt x="4411" y="2131"/>
                        </a:cubicBezTo>
                        <a:cubicBezTo>
                          <a:pt x="4286" y="2081"/>
                          <a:pt x="4136" y="2031"/>
                          <a:pt x="4010" y="1981"/>
                        </a:cubicBezTo>
                        <a:cubicBezTo>
                          <a:pt x="3860" y="1931"/>
                          <a:pt x="3710" y="1855"/>
                          <a:pt x="3559" y="1780"/>
                        </a:cubicBezTo>
                        <a:cubicBezTo>
                          <a:pt x="3233" y="1630"/>
                          <a:pt x="2908" y="1505"/>
                          <a:pt x="2582" y="1379"/>
                        </a:cubicBezTo>
                        <a:cubicBezTo>
                          <a:pt x="2256" y="1204"/>
                          <a:pt x="1955" y="1028"/>
                          <a:pt x="1654" y="903"/>
                        </a:cubicBezTo>
                        <a:cubicBezTo>
                          <a:pt x="1504" y="803"/>
                          <a:pt x="1329" y="778"/>
                          <a:pt x="1203" y="678"/>
                        </a:cubicBezTo>
                        <a:cubicBezTo>
                          <a:pt x="1078" y="577"/>
                          <a:pt x="953" y="502"/>
                          <a:pt x="827" y="452"/>
                        </a:cubicBezTo>
                        <a:cubicBezTo>
                          <a:pt x="351" y="176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AC220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27" name="Google Shape;1327;p30"/>
                  <p:cNvSpPr/>
                  <p:nvPr/>
                </p:nvSpPr>
                <p:spPr>
                  <a:xfrm>
                    <a:off x="9848854" y="2947445"/>
                    <a:ext cx="61311" cy="7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6" h="2257" extrusionOk="0">
                        <a:moveTo>
                          <a:pt x="18046" y="1"/>
                        </a:moveTo>
                        <a:cubicBezTo>
                          <a:pt x="18045" y="1"/>
                          <a:pt x="17770" y="51"/>
                          <a:pt x="17294" y="151"/>
                        </a:cubicBezTo>
                        <a:cubicBezTo>
                          <a:pt x="16792" y="252"/>
                          <a:pt x="16091" y="377"/>
                          <a:pt x="15238" y="552"/>
                        </a:cubicBezTo>
                        <a:cubicBezTo>
                          <a:pt x="14411" y="728"/>
                          <a:pt x="13409" y="903"/>
                          <a:pt x="12356" y="1104"/>
                        </a:cubicBezTo>
                        <a:cubicBezTo>
                          <a:pt x="11830" y="1204"/>
                          <a:pt x="11279" y="1304"/>
                          <a:pt x="10727" y="1379"/>
                        </a:cubicBezTo>
                        <a:cubicBezTo>
                          <a:pt x="10176" y="1480"/>
                          <a:pt x="9624" y="1555"/>
                          <a:pt x="9048" y="1630"/>
                        </a:cubicBezTo>
                        <a:cubicBezTo>
                          <a:pt x="8497" y="1680"/>
                          <a:pt x="7920" y="1755"/>
                          <a:pt x="7369" y="1780"/>
                        </a:cubicBezTo>
                        <a:cubicBezTo>
                          <a:pt x="6792" y="1831"/>
                          <a:pt x="6266" y="1831"/>
                          <a:pt x="5715" y="1856"/>
                        </a:cubicBezTo>
                        <a:cubicBezTo>
                          <a:pt x="5451" y="1843"/>
                          <a:pt x="5188" y="1843"/>
                          <a:pt x="4931" y="1843"/>
                        </a:cubicBezTo>
                        <a:cubicBezTo>
                          <a:pt x="4675" y="1843"/>
                          <a:pt x="4424" y="1843"/>
                          <a:pt x="4186" y="1831"/>
                        </a:cubicBezTo>
                        <a:cubicBezTo>
                          <a:pt x="3935" y="1805"/>
                          <a:pt x="3710" y="1805"/>
                          <a:pt x="3484" y="1780"/>
                        </a:cubicBezTo>
                        <a:cubicBezTo>
                          <a:pt x="3258" y="1755"/>
                          <a:pt x="3033" y="1730"/>
                          <a:pt x="2807" y="1705"/>
                        </a:cubicBezTo>
                        <a:cubicBezTo>
                          <a:pt x="2381" y="1655"/>
                          <a:pt x="2005" y="1580"/>
                          <a:pt x="1654" y="1530"/>
                        </a:cubicBezTo>
                        <a:cubicBezTo>
                          <a:pt x="1329" y="1480"/>
                          <a:pt x="1028" y="1404"/>
                          <a:pt x="777" y="1329"/>
                        </a:cubicBezTo>
                        <a:cubicBezTo>
                          <a:pt x="301" y="1229"/>
                          <a:pt x="0" y="1154"/>
                          <a:pt x="0" y="1154"/>
                        </a:cubicBezTo>
                        <a:lnTo>
                          <a:pt x="0" y="1154"/>
                        </a:lnTo>
                        <a:cubicBezTo>
                          <a:pt x="0" y="1154"/>
                          <a:pt x="276" y="1254"/>
                          <a:pt x="752" y="1430"/>
                        </a:cubicBezTo>
                        <a:cubicBezTo>
                          <a:pt x="978" y="1505"/>
                          <a:pt x="1278" y="1605"/>
                          <a:pt x="1629" y="1680"/>
                        </a:cubicBezTo>
                        <a:cubicBezTo>
                          <a:pt x="1805" y="1730"/>
                          <a:pt x="1980" y="1780"/>
                          <a:pt x="2156" y="1831"/>
                        </a:cubicBezTo>
                        <a:cubicBezTo>
                          <a:pt x="2356" y="1881"/>
                          <a:pt x="2557" y="1906"/>
                          <a:pt x="2782" y="1956"/>
                        </a:cubicBezTo>
                        <a:cubicBezTo>
                          <a:pt x="2983" y="1981"/>
                          <a:pt x="3208" y="2031"/>
                          <a:pt x="3434" y="2056"/>
                        </a:cubicBezTo>
                        <a:cubicBezTo>
                          <a:pt x="3685" y="2081"/>
                          <a:pt x="3910" y="2131"/>
                          <a:pt x="4161" y="2156"/>
                        </a:cubicBezTo>
                        <a:cubicBezTo>
                          <a:pt x="4662" y="2206"/>
                          <a:pt x="5188" y="2232"/>
                          <a:pt x="5715" y="2257"/>
                        </a:cubicBezTo>
                        <a:cubicBezTo>
                          <a:pt x="6266" y="2257"/>
                          <a:pt x="6817" y="2257"/>
                          <a:pt x="7394" y="2206"/>
                        </a:cubicBezTo>
                        <a:cubicBezTo>
                          <a:pt x="7945" y="2181"/>
                          <a:pt x="8522" y="2131"/>
                          <a:pt x="9098" y="2081"/>
                        </a:cubicBezTo>
                        <a:cubicBezTo>
                          <a:pt x="9675" y="1981"/>
                          <a:pt x="10251" y="1931"/>
                          <a:pt x="10802" y="1805"/>
                        </a:cubicBezTo>
                        <a:cubicBezTo>
                          <a:pt x="11379" y="1730"/>
                          <a:pt x="11905" y="1605"/>
                          <a:pt x="12431" y="1505"/>
                        </a:cubicBezTo>
                        <a:cubicBezTo>
                          <a:pt x="13484" y="1279"/>
                          <a:pt x="14462" y="1003"/>
                          <a:pt x="15289" y="803"/>
                        </a:cubicBezTo>
                        <a:cubicBezTo>
                          <a:pt x="16141" y="577"/>
                          <a:pt x="16817" y="377"/>
                          <a:pt x="17294" y="227"/>
                        </a:cubicBezTo>
                        <a:cubicBezTo>
                          <a:pt x="17795" y="101"/>
                          <a:pt x="18045" y="1"/>
                          <a:pt x="18046" y="1"/>
                        </a:cubicBezTo>
                        <a:close/>
                      </a:path>
                    </a:pathLst>
                  </a:custGeom>
                  <a:solidFill>
                    <a:srgbClr val="AC220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28" name="Google Shape;1328;p30"/>
                  <p:cNvSpPr/>
                  <p:nvPr/>
                </p:nvSpPr>
                <p:spPr>
                  <a:xfrm>
                    <a:off x="9855243" y="2818054"/>
                    <a:ext cx="26653" cy="522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45" h="15365" extrusionOk="0">
                        <a:moveTo>
                          <a:pt x="4987" y="1"/>
                        </a:moveTo>
                        <a:cubicBezTo>
                          <a:pt x="4035" y="552"/>
                          <a:pt x="2932" y="778"/>
                          <a:pt x="2206" y="1955"/>
                        </a:cubicBezTo>
                        <a:cubicBezTo>
                          <a:pt x="1178" y="3534"/>
                          <a:pt x="75" y="5439"/>
                          <a:pt x="0" y="7319"/>
                        </a:cubicBezTo>
                        <a:cubicBezTo>
                          <a:pt x="1203" y="7645"/>
                          <a:pt x="3459" y="8096"/>
                          <a:pt x="4286" y="9073"/>
                        </a:cubicBezTo>
                        <a:cubicBezTo>
                          <a:pt x="3935" y="9449"/>
                          <a:pt x="3459" y="9850"/>
                          <a:pt x="3033" y="10151"/>
                        </a:cubicBezTo>
                        <a:cubicBezTo>
                          <a:pt x="4236" y="11755"/>
                          <a:pt x="6065" y="14336"/>
                          <a:pt x="7845" y="15364"/>
                        </a:cubicBezTo>
                        <a:lnTo>
                          <a:pt x="4987" y="1"/>
                        </a:lnTo>
                        <a:close/>
                      </a:path>
                    </a:pathLst>
                  </a:custGeom>
                  <a:solidFill>
                    <a:srgbClr val="F6666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29" name="Google Shape;1329;p30"/>
                  <p:cNvSpPr/>
                  <p:nvPr/>
                </p:nvSpPr>
                <p:spPr>
                  <a:xfrm>
                    <a:off x="9882416" y="2818054"/>
                    <a:ext cx="26653" cy="522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45" h="15390" extrusionOk="0">
                        <a:moveTo>
                          <a:pt x="2832" y="1"/>
                        </a:moveTo>
                        <a:lnTo>
                          <a:pt x="0" y="15389"/>
                        </a:lnTo>
                        <a:cubicBezTo>
                          <a:pt x="1779" y="14362"/>
                          <a:pt x="3609" y="11755"/>
                          <a:pt x="4812" y="10151"/>
                        </a:cubicBezTo>
                        <a:cubicBezTo>
                          <a:pt x="4386" y="9850"/>
                          <a:pt x="3885" y="9449"/>
                          <a:pt x="3534" y="9073"/>
                        </a:cubicBezTo>
                        <a:cubicBezTo>
                          <a:pt x="4361" y="8096"/>
                          <a:pt x="6642" y="7645"/>
                          <a:pt x="7845" y="7319"/>
                        </a:cubicBezTo>
                        <a:cubicBezTo>
                          <a:pt x="7744" y="5439"/>
                          <a:pt x="6642" y="3534"/>
                          <a:pt x="5614" y="1955"/>
                        </a:cubicBezTo>
                        <a:cubicBezTo>
                          <a:pt x="4887" y="778"/>
                          <a:pt x="3785" y="552"/>
                          <a:pt x="2832" y="1"/>
                        </a:cubicBezTo>
                        <a:close/>
                      </a:path>
                    </a:pathLst>
                  </a:custGeom>
                  <a:solidFill>
                    <a:srgbClr val="F6666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30" name="Google Shape;1330;p30"/>
                  <p:cNvSpPr/>
                  <p:nvPr/>
                </p:nvSpPr>
                <p:spPr>
                  <a:xfrm>
                    <a:off x="9846977" y="2842246"/>
                    <a:ext cx="1539" cy="44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" h="13234" extrusionOk="0">
                        <a:moveTo>
                          <a:pt x="327" y="0"/>
                        </a:moveTo>
                        <a:cubicBezTo>
                          <a:pt x="327" y="0"/>
                          <a:pt x="302" y="226"/>
                          <a:pt x="277" y="577"/>
                        </a:cubicBezTo>
                        <a:cubicBezTo>
                          <a:pt x="252" y="928"/>
                          <a:pt x="201" y="1454"/>
                          <a:pt x="176" y="2081"/>
                        </a:cubicBezTo>
                        <a:cubicBezTo>
                          <a:pt x="151" y="2707"/>
                          <a:pt x="126" y="3409"/>
                          <a:pt x="76" y="4186"/>
                        </a:cubicBezTo>
                        <a:cubicBezTo>
                          <a:pt x="51" y="4963"/>
                          <a:pt x="26" y="5790"/>
                          <a:pt x="1" y="6617"/>
                        </a:cubicBezTo>
                        <a:cubicBezTo>
                          <a:pt x="1" y="7444"/>
                          <a:pt x="1" y="8271"/>
                          <a:pt x="26" y="9048"/>
                        </a:cubicBezTo>
                        <a:cubicBezTo>
                          <a:pt x="26" y="9449"/>
                          <a:pt x="26" y="9825"/>
                          <a:pt x="51" y="10176"/>
                        </a:cubicBezTo>
                        <a:cubicBezTo>
                          <a:pt x="76" y="10527"/>
                          <a:pt x="101" y="10853"/>
                          <a:pt x="126" y="11178"/>
                        </a:cubicBezTo>
                        <a:cubicBezTo>
                          <a:pt x="176" y="11805"/>
                          <a:pt x="226" y="12306"/>
                          <a:pt x="252" y="12682"/>
                        </a:cubicBezTo>
                        <a:cubicBezTo>
                          <a:pt x="302" y="13033"/>
                          <a:pt x="327" y="13234"/>
                          <a:pt x="327" y="13234"/>
                        </a:cubicBezTo>
                        <a:cubicBezTo>
                          <a:pt x="327" y="13234"/>
                          <a:pt x="327" y="13033"/>
                          <a:pt x="352" y="12657"/>
                        </a:cubicBezTo>
                        <a:cubicBezTo>
                          <a:pt x="352" y="12306"/>
                          <a:pt x="377" y="11780"/>
                          <a:pt x="377" y="11178"/>
                        </a:cubicBezTo>
                        <a:lnTo>
                          <a:pt x="377" y="10176"/>
                        </a:lnTo>
                        <a:cubicBezTo>
                          <a:pt x="352" y="9825"/>
                          <a:pt x="377" y="9449"/>
                          <a:pt x="402" y="9048"/>
                        </a:cubicBezTo>
                        <a:cubicBezTo>
                          <a:pt x="402" y="8271"/>
                          <a:pt x="427" y="7444"/>
                          <a:pt x="427" y="6617"/>
                        </a:cubicBezTo>
                        <a:cubicBezTo>
                          <a:pt x="427" y="5790"/>
                          <a:pt x="452" y="4963"/>
                          <a:pt x="452" y="4186"/>
                        </a:cubicBezTo>
                        <a:cubicBezTo>
                          <a:pt x="452" y="3409"/>
                          <a:pt x="427" y="2707"/>
                          <a:pt x="402" y="2081"/>
                        </a:cubicBezTo>
                        <a:cubicBezTo>
                          <a:pt x="402" y="1454"/>
                          <a:pt x="377" y="928"/>
                          <a:pt x="352" y="577"/>
                        </a:cubicBezTo>
                        <a:cubicBezTo>
                          <a:pt x="327" y="226"/>
                          <a:pt x="327" y="0"/>
                          <a:pt x="327" y="0"/>
                        </a:cubicBezTo>
                        <a:close/>
                      </a:path>
                    </a:pathLst>
                  </a:custGeom>
                  <a:solidFill>
                    <a:srgbClr val="AC220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31" name="Google Shape;1331;p30"/>
                  <p:cNvSpPr/>
                  <p:nvPr/>
                </p:nvSpPr>
                <p:spPr>
                  <a:xfrm>
                    <a:off x="9843827" y="2853404"/>
                    <a:ext cx="4006" cy="75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2232" extrusionOk="0">
                        <a:moveTo>
                          <a:pt x="1" y="1"/>
                        </a:moveTo>
                        <a:cubicBezTo>
                          <a:pt x="1" y="1"/>
                          <a:pt x="1" y="151"/>
                          <a:pt x="26" y="402"/>
                        </a:cubicBezTo>
                        <a:cubicBezTo>
                          <a:pt x="51" y="527"/>
                          <a:pt x="101" y="652"/>
                          <a:pt x="126" y="803"/>
                        </a:cubicBezTo>
                        <a:cubicBezTo>
                          <a:pt x="176" y="953"/>
                          <a:pt x="251" y="1103"/>
                          <a:pt x="301" y="1254"/>
                        </a:cubicBezTo>
                        <a:cubicBezTo>
                          <a:pt x="377" y="1404"/>
                          <a:pt x="477" y="1529"/>
                          <a:pt x="577" y="1655"/>
                        </a:cubicBezTo>
                        <a:cubicBezTo>
                          <a:pt x="652" y="1780"/>
                          <a:pt x="752" y="1905"/>
                          <a:pt x="853" y="1981"/>
                        </a:cubicBezTo>
                        <a:cubicBezTo>
                          <a:pt x="1028" y="2131"/>
                          <a:pt x="1179" y="2231"/>
                          <a:pt x="1179" y="2231"/>
                        </a:cubicBezTo>
                        <a:cubicBezTo>
                          <a:pt x="1179" y="2231"/>
                          <a:pt x="1153" y="2056"/>
                          <a:pt x="1053" y="1830"/>
                        </a:cubicBezTo>
                        <a:cubicBezTo>
                          <a:pt x="1028" y="1780"/>
                          <a:pt x="1003" y="1730"/>
                          <a:pt x="953" y="1655"/>
                        </a:cubicBezTo>
                        <a:cubicBezTo>
                          <a:pt x="928" y="1605"/>
                          <a:pt x="928" y="1529"/>
                          <a:pt x="878" y="1479"/>
                        </a:cubicBezTo>
                        <a:cubicBezTo>
                          <a:pt x="828" y="1329"/>
                          <a:pt x="752" y="1204"/>
                          <a:pt x="677" y="1053"/>
                        </a:cubicBezTo>
                        <a:cubicBezTo>
                          <a:pt x="627" y="928"/>
                          <a:pt x="552" y="778"/>
                          <a:pt x="477" y="652"/>
                        </a:cubicBezTo>
                        <a:cubicBezTo>
                          <a:pt x="402" y="527"/>
                          <a:pt x="326" y="402"/>
                          <a:pt x="251" y="301"/>
                        </a:cubicBezTo>
                        <a:cubicBezTo>
                          <a:pt x="126" y="10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AC220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32" name="Google Shape;1332;p30"/>
                  <p:cNvSpPr/>
                  <p:nvPr/>
                </p:nvSpPr>
                <p:spPr>
                  <a:xfrm>
                    <a:off x="9819380" y="3213813"/>
                    <a:ext cx="54414" cy="6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16" h="1888" extrusionOk="0">
                        <a:moveTo>
                          <a:pt x="16016" y="0"/>
                        </a:moveTo>
                        <a:cubicBezTo>
                          <a:pt x="15273" y="116"/>
                          <a:pt x="14542" y="188"/>
                          <a:pt x="13749" y="188"/>
                        </a:cubicBezTo>
                        <a:cubicBezTo>
                          <a:pt x="13338" y="188"/>
                          <a:pt x="12911" y="168"/>
                          <a:pt x="12457" y="126"/>
                        </a:cubicBezTo>
                        <a:cubicBezTo>
                          <a:pt x="12177" y="98"/>
                          <a:pt x="11906" y="85"/>
                          <a:pt x="11641" y="85"/>
                        </a:cubicBezTo>
                        <a:cubicBezTo>
                          <a:pt x="10479" y="85"/>
                          <a:pt x="9425" y="323"/>
                          <a:pt x="8221" y="527"/>
                        </a:cubicBezTo>
                        <a:cubicBezTo>
                          <a:pt x="6884" y="747"/>
                          <a:pt x="5297" y="945"/>
                          <a:pt x="3719" y="945"/>
                        </a:cubicBezTo>
                        <a:cubicBezTo>
                          <a:pt x="2427" y="945"/>
                          <a:pt x="1140" y="812"/>
                          <a:pt x="1" y="451"/>
                        </a:cubicBezTo>
                        <a:lnTo>
                          <a:pt x="1" y="451"/>
                        </a:lnTo>
                        <a:cubicBezTo>
                          <a:pt x="1" y="476"/>
                          <a:pt x="1" y="502"/>
                          <a:pt x="26" y="502"/>
                        </a:cubicBezTo>
                        <a:cubicBezTo>
                          <a:pt x="545" y="1573"/>
                          <a:pt x="1780" y="1887"/>
                          <a:pt x="3055" y="1887"/>
                        </a:cubicBezTo>
                        <a:cubicBezTo>
                          <a:pt x="3748" y="1887"/>
                          <a:pt x="4454" y="1794"/>
                          <a:pt x="5063" y="1679"/>
                        </a:cubicBezTo>
                        <a:cubicBezTo>
                          <a:pt x="6512" y="1469"/>
                          <a:pt x="8190" y="679"/>
                          <a:pt x="9625" y="679"/>
                        </a:cubicBezTo>
                        <a:cubicBezTo>
                          <a:pt x="9903" y="679"/>
                          <a:pt x="10171" y="708"/>
                          <a:pt x="10427" y="777"/>
                        </a:cubicBezTo>
                        <a:cubicBezTo>
                          <a:pt x="11367" y="1073"/>
                          <a:pt x="12756" y="1684"/>
                          <a:pt x="14004" y="1684"/>
                        </a:cubicBezTo>
                        <a:cubicBezTo>
                          <a:pt x="14551" y="1684"/>
                          <a:pt x="15071" y="1567"/>
                          <a:pt x="15514" y="1253"/>
                        </a:cubicBezTo>
                        <a:cubicBezTo>
                          <a:pt x="15840" y="1003"/>
                          <a:pt x="15966" y="552"/>
                          <a:pt x="16016" y="0"/>
                        </a:cubicBezTo>
                        <a:close/>
                      </a:path>
                    </a:pathLst>
                  </a:custGeom>
                  <a:solidFill>
                    <a:srgbClr val="8E553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33" name="Google Shape;1333;p30"/>
                  <p:cNvSpPr/>
                  <p:nvPr/>
                </p:nvSpPr>
                <p:spPr>
                  <a:xfrm>
                    <a:off x="9816314" y="3193047"/>
                    <a:ext cx="40705" cy="239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81" h="7055" extrusionOk="0">
                        <a:moveTo>
                          <a:pt x="3463" y="1"/>
                        </a:moveTo>
                        <a:cubicBezTo>
                          <a:pt x="2709" y="1"/>
                          <a:pt x="1921" y="243"/>
                          <a:pt x="1078" y="1098"/>
                        </a:cubicBezTo>
                        <a:cubicBezTo>
                          <a:pt x="0" y="2200"/>
                          <a:pt x="276" y="5258"/>
                          <a:pt x="903" y="6561"/>
                        </a:cubicBezTo>
                        <a:cubicBezTo>
                          <a:pt x="2042" y="6922"/>
                          <a:pt x="3329" y="7055"/>
                          <a:pt x="4621" y="7055"/>
                        </a:cubicBezTo>
                        <a:cubicBezTo>
                          <a:pt x="6199" y="7055"/>
                          <a:pt x="7786" y="6857"/>
                          <a:pt x="9123" y="6637"/>
                        </a:cubicBezTo>
                        <a:cubicBezTo>
                          <a:pt x="10126" y="6461"/>
                          <a:pt x="11028" y="6286"/>
                          <a:pt x="11980" y="6211"/>
                        </a:cubicBezTo>
                        <a:cubicBezTo>
                          <a:pt x="11805" y="4607"/>
                          <a:pt x="11153" y="3153"/>
                          <a:pt x="9248" y="3053"/>
                        </a:cubicBezTo>
                        <a:cubicBezTo>
                          <a:pt x="9424" y="1850"/>
                          <a:pt x="9098" y="596"/>
                          <a:pt x="8196" y="20"/>
                        </a:cubicBezTo>
                        <a:cubicBezTo>
                          <a:pt x="7727" y="285"/>
                          <a:pt x="7143" y="417"/>
                          <a:pt x="6443" y="417"/>
                        </a:cubicBezTo>
                        <a:cubicBezTo>
                          <a:pt x="6282" y="417"/>
                          <a:pt x="6114" y="410"/>
                          <a:pt x="5940" y="396"/>
                        </a:cubicBezTo>
                        <a:cubicBezTo>
                          <a:pt x="5139" y="316"/>
                          <a:pt x="4323" y="1"/>
                          <a:pt x="3463" y="1"/>
                        </a:cubicBezTo>
                        <a:close/>
                      </a:path>
                    </a:pathLst>
                  </a:custGeom>
                  <a:solidFill>
                    <a:srgbClr val="EEB4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34" name="Google Shape;1334;p30"/>
                  <p:cNvSpPr/>
                  <p:nvPr/>
                </p:nvSpPr>
                <p:spPr>
                  <a:xfrm>
                    <a:off x="9866741" y="3194389"/>
                    <a:ext cx="7325" cy="200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6" h="5891" extrusionOk="0">
                        <a:moveTo>
                          <a:pt x="2081" y="1"/>
                        </a:moveTo>
                        <a:lnTo>
                          <a:pt x="2081" y="1"/>
                        </a:lnTo>
                        <a:cubicBezTo>
                          <a:pt x="1479" y="76"/>
                          <a:pt x="1028" y="302"/>
                          <a:pt x="702" y="1129"/>
                        </a:cubicBezTo>
                        <a:cubicBezTo>
                          <a:pt x="201" y="2307"/>
                          <a:pt x="0" y="4587"/>
                          <a:pt x="427" y="5891"/>
                        </a:cubicBezTo>
                        <a:cubicBezTo>
                          <a:pt x="1003" y="5866"/>
                          <a:pt x="1554" y="5816"/>
                          <a:pt x="2081" y="5715"/>
                        </a:cubicBezTo>
                        <a:cubicBezTo>
                          <a:pt x="2156" y="4863"/>
                          <a:pt x="2006" y="3785"/>
                          <a:pt x="2056" y="3059"/>
                        </a:cubicBezTo>
                        <a:cubicBezTo>
                          <a:pt x="2081" y="2056"/>
                          <a:pt x="2081" y="1029"/>
                          <a:pt x="2081" y="1"/>
                        </a:cubicBezTo>
                        <a:close/>
                      </a:path>
                    </a:pathLst>
                  </a:custGeom>
                  <a:solidFill>
                    <a:srgbClr val="EEB4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35" name="Google Shape;1335;p30"/>
                  <p:cNvSpPr/>
                  <p:nvPr/>
                </p:nvSpPr>
                <p:spPr>
                  <a:xfrm>
                    <a:off x="9844167" y="3169347"/>
                    <a:ext cx="16865" cy="294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64" h="8673" extrusionOk="0">
                        <a:moveTo>
                          <a:pt x="4963" y="1"/>
                        </a:moveTo>
                        <a:cubicBezTo>
                          <a:pt x="4148" y="16"/>
                          <a:pt x="3343" y="73"/>
                          <a:pt x="2535" y="73"/>
                        </a:cubicBezTo>
                        <a:cubicBezTo>
                          <a:pt x="2076" y="73"/>
                          <a:pt x="1617" y="55"/>
                          <a:pt x="1154" y="1"/>
                        </a:cubicBezTo>
                        <a:lnTo>
                          <a:pt x="1154" y="1"/>
                        </a:lnTo>
                        <a:cubicBezTo>
                          <a:pt x="1154" y="1"/>
                          <a:pt x="1354" y="2382"/>
                          <a:pt x="1329" y="4386"/>
                        </a:cubicBezTo>
                        <a:cubicBezTo>
                          <a:pt x="1304" y="5640"/>
                          <a:pt x="853" y="6517"/>
                          <a:pt x="1" y="6993"/>
                        </a:cubicBezTo>
                        <a:cubicBezTo>
                          <a:pt x="552" y="7369"/>
                          <a:pt x="878" y="7970"/>
                          <a:pt x="1028" y="8672"/>
                        </a:cubicBezTo>
                        <a:cubicBezTo>
                          <a:pt x="2933" y="8296"/>
                          <a:pt x="4487" y="6968"/>
                          <a:pt x="4713" y="4988"/>
                        </a:cubicBezTo>
                        <a:cubicBezTo>
                          <a:pt x="4938" y="2933"/>
                          <a:pt x="4963" y="3183"/>
                          <a:pt x="4963" y="1"/>
                        </a:cubicBezTo>
                        <a:close/>
                      </a:path>
                    </a:pathLst>
                  </a:custGeom>
                  <a:solidFill>
                    <a:srgbClr val="C78B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36" name="Google Shape;1336;p30"/>
                  <p:cNvSpPr/>
                  <p:nvPr/>
                </p:nvSpPr>
                <p:spPr>
                  <a:xfrm>
                    <a:off x="9847661" y="3168239"/>
                    <a:ext cx="26144" cy="462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95" h="13600" extrusionOk="0">
                        <a:moveTo>
                          <a:pt x="7519" y="1"/>
                        </a:moveTo>
                        <a:lnTo>
                          <a:pt x="7519" y="1"/>
                        </a:lnTo>
                        <a:cubicBezTo>
                          <a:pt x="6216" y="151"/>
                          <a:pt x="5163" y="301"/>
                          <a:pt x="3935" y="327"/>
                        </a:cubicBezTo>
                        <a:cubicBezTo>
                          <a:pt x="3935" y="3459"/>
                          <a:pt x="3910" y="3259"/>
                          <a:pt x="3685" y="5314"/>
                        </a:cubicBezTo>
                        <a:cubicBezTo>
                          <a:pt x="3459" y="7294"/>
                          <a:pt x="1905" y="8622"/>
                          <a:pt x="0" y="8998"/>
                        </a:cubicBezTo>
                        <a:cubicBezTo>
                          <a:pt x="76" y="9424"/>
                          <a:pt x="101" y="9900"/>
                          <a:pt x="25" y="10352"/>
                        </a:cubicBezTo>
                        <a:cubicBezTo>
                          <a:pt x="1930" y="10452"/>
                          <a:pt x="2582" y="11906"/>
                          <a:pt x="2757" y="13510"/>
                        </a:cubicBezTo>
                        <a:cubicBezTo>
                          <a:pt x="2944" y="13499"/>
                          <a:pt x="3131" y="13493"/>
                          <a:pt x="3320" y="13493"/>
                        </a:cubicBezTo>
                        <a:cubicBezTo>
                          <a:pt x="3586" y="13493"/>
                          <a:pt x="3857" y="13505"/>
                          <a:pt x="4136" y="13535"/>
                        </a:cubicBezTo>
                        <a:cubicBezTo>
                          <a:pt x="4565" y="13582"/>
                          <a:pt x="4974" y="13600"/>
                          <a:pt x="5369" y="13600"/>
                        </a:cubicBezTo>
                        <a:cubicBezTo>
                          <a:pt x="5597" y="13600"/>
                          <a:pt x="5820" y="13594"/>
                          <a:pt x="6041" y="13585"/>
                        </a:cubicBezTo>
                        <a:cubicBezTo>
                          <a:pt x="5614" y="12281"/>
                          <a:pt x="5815" y="10001"/>
                          <a:pt x="6316" y="8823"/>
                        </a:cubicBezTo>
                        <a:cubicBezTo>
                          <a:pt x="6642" y="7996"/>
                          <a:pt x="7093" y="7770"/>
                          <a:pt x="7695" y="7695"/>
                        </a:cubicBezTo>
                        <a:cubicBezTo>
                          <a:pt x="7645" y="4437"/>
                          <a:pt x="7344" y="3284"/>
                          <a:pt x="7519" y="1"/>
                        </a:cubicBezTo>
                        <a:close/>
                      </a:path>
                    </a:pathLst>
                  </a:custGeom>
                  <a:solidFill>
                    <a:srgbClr val="D79C3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37" name="Google Shape;1337;p30"/>
                  <p:cNvSpPr/>
                  <p:nvPr/>
                </p:nvSpPr>
                <p:spPr>
                  <a:xfrm>
                    <a:off x="9847073" y="3190845"/>
                    <a:ext cx="9588" cy="38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2" h="1121" extrusionOk="0">
                        <a:moveTo>
                          <a:pt x="247" y="0"/>
                        </a:moveTo>
                        <a:cubicBezTo>
                          <a:pt x="55" y="0"/>
                          <a:pt x="0" y="328"/>
                          <a:pt x="224" y="417"/>
                        </a:cubicBezTo>
                        <a:cubicBezTo>
                          <a:pt x="925" y="693"/>
                          <a:pt x="1727" y="743"/>
                          <a:pt x="2404" y="1094"/>
                        </a:cubicBezTo>
                        <a:cubicBezTo>
                          <a:pt x="2441" y="1113"/>
                          <a:pt x="2477" y="1121"/>
                          <a:pt x="2511" y="1121"/>
                        </a:cubicBezTo>
                        <a:cubicBezTo>
                          <a:pt x="2705" y="1121"/>
                          <a:pt x="2822" y="850"/>
                          <a:pt x="2630" y="743"/>
                        </a:cubicBezTo>
                        <a:cubicBezTo>
                          <a:pt x="1903" y="367"/>
                          <a:pt x="1076" y="292"/>
                          <a:pt x="324" y="16"/>
                        </a:cubicBezTo>
                        <a:cubicBezTo>
                          <a:pt x="296" y="5"/>
                          <a:pt x="271" y="0"/>
                          <a:pt x="247" y="0"/>
                        </a:cubicBezTo>
                        <a:close/>
                      </a:path>
                    </a:pathLst>
                  </a:custGeom>
                  <a:solidFill>
                    <a:srgbClr val="8E553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38" name="Google Shape;1338;p30"/>
                  <p:cNvSpPr/>
                  <p:nvPr/>
                </p:nvSpPr>
                <p:spPr>
                  <a:xfrm>
                    <a:off x="9848429" y="3185954"/>
                    <a:ext cx="12448" cy="27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4" h="813" extrusionOk="0">
                        <a:moveTo>
                          <a:pt x="229" y="1"/>
                        </a:moveTo>
                        <a:cubicBezTo>
                          <a:pt x="0" y="1"/>
                          <a:pt x="8" y="379"/>
                          <a:pt x="251" y="428"/>
                        </a:cubicBezTo>
                        <a:cubicBezTo>
                          <a:pt x="1278" y="553"/>
                          <a:pt x="2306" y="553"/>
                          <a:pt x="3333" y="804"/>
                        </a:cubicBezTo>
                        <a:cubicBezTo>
                          <a:pt x="3354" y="810"/>
                          <a:pt x="3373" y="813"/>
                          <a:pt x="3391" y="813"/>
                        </a:cubicBezTo>
                        <a:cubicBezTo>
                          <a:pt x="3598" y="813"/>
                          <a:pt x="3664" y="449"/>
                          <a:pt x="3434" y="403"/>
                        </a:cubicBezTo>
                        <a:cubicBezTo>
                          <a:pt x="2381" y="127"/>
                          <a:pt x="1328" y="152"/>
                          <a:pt x="251" y="2"/>
                        </a:cubicBezTo>
                        <a:cubicBezTo>
                          <a:pt x="243" y="1"/>
                          <a:pt x="236" y="1"/>
                          <a:pt x="229" y="1"/>
                        </a:cubicBezTo>
                        <a:close/>
                      </a:path>
                    </a:pathLst>
                  </a:custGeom>
                  <a:solidFill>
                    <a:srgbClr val="8E553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39" name="Google Shape;1339;p30"/>
                  <p:cNvSpPr/>
                  <p:nvPr/>
                </p:nvSpPr>
                <p:spPr>
                  <a:xfrm>
                    <a:off x="9848860" y="3179907"/>
                    <a:ext cx="12428" cy="18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58" h="553" extrusionOk="0">
                        <a:moveTo>
                          <a:pt x="250" y="0"/>
                        </a:moveTo>
                        <a:cubicBezTo>
                          <a:pt x="0" y="0"/>
                          <a:pt x="31" y="379"/>
                          <a:pt x="274" y="427"/>
                        </a:cubicBezTo>
                        <a:cubicBezTo>
                          <a:pt x="1302" y="528"/>
                          <a:pt x="2354" y="528"/>
                          <a:pt x="3382" y="553"/>
                        </a:cubicBezTo>
                        <a:cubicBezTo>
                          <a:pt x="3657" y="553"/>
                          <a:pt x="3657" y="127"/>
                          <a:pt x="3382" y="127"/>
                        </a:cubicBezTo>
                        <a:cubicBezTo>
                          <a:pt x="2354" y="102"/>
                          <a:pt x="1302" y="127"/>
                          <a:pt x="274" y="1"/>
                        </a:cubicBezTo>
                        <a:cubicBezTo>
                          <a:pt x="266" y="1"/>
                          <a:pt x="258" y="0"/>
                          <a:pt x="250" y="0"/>
                        </a:cubicBezTo>
                        <a:close/>
                      </a:path>
                    </a:pathLst>
                  </a:custGeom>
                  <a:solidFill>
                    <a:srgbClr val="8E553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40" name="Google Shape;1340;p30"/>
                  <p:cNvSpPr/>
                  <p:nvPr/>
                </p:nvSpPr>
                <p:spPr>
                  <a:xfrm>
                    <a:off x="9848561" y="3174870"/>
                    <a:ext cx="11704" cy="17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5" h="505" extrusionOk="0">
                        <a:moveTo>
                          <a:pt x="315" y="0"/>
                        </a:moveTo>
                        <a:cubicBezTo>
                          <a:pt x="76" y="0"/>
                          <a:pt x="1" y="358"/>
                          <a:pt x="237" y="406"/>
                        </a:cubicBezTo>
                        <a:cubicBezTo>
                          <a:pt x="652" y="480"/>
                          <a:pt x="1067" y="505"/>
                          <a:pt x="1484" y="505"/>
                        </a:cubicBezTo>
                        <a:cubicBezTo>
                          <a:pt x="2049" y="505"/>
                          <a:pt x="2617" y="459"/>
                          <a:pt x="3194" y="431"/>
                        </a:cubicBezTo>
                        <a:cubicBezTo>
                          <a:pt x="3438" y="431"/>
                          <a:pt x="3445" y="29"/>
                          <a:pt x="3215" y="29"/>
                        </a:cubicBezTo>
                        <a:cubicBezTo>
                          <a:pt x="3208" y="29"/>
                          <a:pt x="3201" y="29"/>
                          <a:pt x="3194" y="30"/>
                        </a:cubicBezTo>
                        <a:cubicBezTo>
                          <a:pt x="2646" y="58"/>
                          <a:pt x="2099" y="104"/>
                          <a:pt x="1555" y="104"/>
                        </a:cubicBezTo>
                        <a:cubicBezTo>
                          <a:pt x="1154" y="104"/>
                          <a:pt x="756" y="79"/>
                          <a:pt x="362" y="5"/>
                        </a:cubicBezTo>
                        <a:cubicBezTo>
                          <a:pt x="346" y="2"/>
                          <a:pt x="330" y="0"/>
                          <a:pt x="315" y="0"/>
                        </a:cubicBezTo>
                        <a:close/>
                      </a:path>
                    </a:pathLst>
                  </a:custGeom>
                  <a:solidFill>
                    <a:srgbClr val="8E553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41" name="Google Shape;1341;p30"/>
                  <p:cNvSpPr/>
                  <p:nvPr/>
                </p:nvSpPr>
                <p:spPr>
                  <a:xfrm>
                    <a:off x="9889910" y="3213813"/>
                    <a:ext cx="54499" cy="6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41" h="1888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51" y="552"/>
                          <a:pt x="176" y="1003"/>
                          <a:pt x="527" y="1253"/>
                        </a:cubicBezTo>
                        <a:cubicBezTo>
                          <a:pt x="962" y="1567"/>
                          <a:pt x="1477" y="1684"/>
                          <a:pt x="2021" y="1684"/>
                        </a:cubicBezTo>
                        <a:cubicBezTo>
                          <a:pt x="3260" y="1684"/>
                          <a:pt x="4649" y="1073"/>
                          <a:pt x="5590" y="777"/>
                        </a:cubicBezTo>
                        <a:cubicBezTo>
                          <a:pt x="5845" y="708"/>
                          <a:pt x="6114" y="679"/>
                          <a:pt x="6391" y="679"/>
                        </a:cubicBezTo>
                        <a:cubicBezTo>
                          <a:pt x="7826" y="679"/>
                          <a:pt x="9504" y="1469"/>
                          <a:pt x="10953" y="1679"/>
                        </a:cubicBezTo>
                        <a:cubicBezTo>
                          <a:pt x="11571" y="1794"/>
                          <a:pt x="12279" y="1887"/>
                          <a:pt x="12974" y="1887"/>
                        </a:cubicBezTo>
                        <a:cubicBezTo>
                          <a:pt x="14250" y="1887"/>
                          <a:pt x="15480" y="1573"/>
                          <a:pt x="16016" y="502"/>
                        </a:cubicBezTo>
                        <a:cubicBezTo>
                          <a:pt x="16016" y="502"/>
                          <a:pt x="16016" y="476"/>
                          <a:pt x="16041" y="451"/>
                        </a:cubicBezTo>
                        <a:lnTo>
                          <a:pt x="16041" y="451"/>
                        </a:lnTo>
                        <a:cubicBezTo>
                          <a:pt x="14901" y="812"/>
                          <a:pt x="13615" y="945"/>
                          <a:pt x="12320" y="945"/>
                        </a:cubicBezTo>
                        <a:cubicBezTo>
                          <a:pt x="10739" y="945"/>
                          <a:pt x="9146" y="747"/>
                          <a:pt x="7795" y="527"/>
                        </a:cubicBezTo>
                        <a:cubicBezTo>
                          <a:pt x="6612" y="323"/>
                          <a:pt x="5544" y="85"/>
                          <a:pt x="4377" y="85"/>
                        </a:cubicBezTo>
                        <a:cubicBezTo>
                          <a:pt x="4111" y="85"/>
                          <a:pt x="3839" y="98"/>
                          <a:pt x="3559" y="126"/>
                        </a:cubicBezTo>
                        <a:cubicBezTo>
                          <a:pt x="3106" y="168"/>
                          <a:pt x="2678" y="188"/>
                          <a:pt x="2267" y="188"/>
                        </a:cubicBezTo>
                        <a:cubicBezTo>
                          <a:pt x="1475" y="188"/>
                          <a:pt x="743" y="116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8E553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42" name="Google Shape;1342;p30"/>
                  <p:cNvSpPr/>
                  <p:nvPr/>
                </p:nvSpPr>
                <p:spPr>
                  <a:xfrm>
                    <a:off x="9906690" y="3193047"/>
                    <a:ext cx="40705" cy="239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81" h="7055" extrusionOk="0">
                        <a:moveTo>
                          <a:pt x="8527" y="1"/>
                        </a:moveTo>
                        <a:cubicBezTo>
                          <a:pt x="7670" y="1"/>
                          <a:pt x="6856" y="316"/>
                          <a:pt x="6041" y="396"/>
                        </a:cubicBezTo>
                        <a:cubicBezTo>
                          <a:pt x="5867" y="410"/>
                          <a:pt x="5699" y="417"/>
                          <a:pt x="5538" y="417"/>
                        </a:cubicBezTo>
                        <a:cubicBezTo>
                          <a:pt x="4838" y="417"/>
                          <a:pt x="4254" y="285"/>
                          <a:pt x="3785" y="20"/>
                        </a:cubicBezTo>
                        <a:cubicBezTo>
                          <a:pt x="2908" y="596"/>
                          <a:pt x="2582" y="1850"/>
                          <a:pt x="2733" y="3053"/>
                        </a:cubicBezTo>
                        <a:cubicBezTo>
                          <a:pt x="828" y="3153"/>
                          <a:pt x="176" y="4607"/>
                          <a:pt x="1" y="6211"/>
                        </a:cubicBezTo>
                        <a:cubicBezTo>
                          <a:pt x="953" y="6286"/>
                          <a:pt x="1856" y="6461"/>
                          <a:pt x="2858" y="6637"/>
                        </a:cubicBezTo>
                        <a:cubicBezTo>
                          <a:pt x="4209" y="6857"/>
                          <a:pt x="5802" y="7055"/>
                          <a:pt x="7383" y="7055"/>
                        </a:cubicBezTo>
                        <a:cubicBezTo>
                          <a:pt x="8678" y="7055"/>
                          <a:pt x="9964" y="6922"/>
                          <a:pt x="11104" y="6561"/>
                        </a:cubicBezTo>
                        <a:cubicBezTo>
                          <a:pt x="11705" y="5258"/>
                          <a:pt x="11981" y="2200"/>
                          <a:pt x="10903" y="1098"/>
                        </a:cubicBezTo>
                        <a:cubicBezTo>
                          <a:pt x="10060" y="243"/>
                          <a:pt x="9277" y="1"/>
                          <a:pt x="8527" y="1"/>
                        </a:cubicBezTo>
                        <a:close/>
                      </a:path>
                    </a:pathLst>
                  </a:custGeom>
                  <a:solidFill>
                    <a:srgbClr val="EEB4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43" name="Google Shape;1343;p30"/>
                  <p:cNvSpPr/>
                  <p:nvPr/>
                </p:nvSpPr>
                <p:spPr>
                  <a:xfrm>
                    <a:off x="9889655" y="3194389"/>
                    <a:ext cx="7410" cy="200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1" h="5891" extrusionOk="0">
                        <a:moveTo>
                          <a:pt x="76" y="1"/>
                        </a:moveTo>
                        <a:cubicBezTo>
                          <a:pt x="76" y="1029"/>
                          <a:pt x="76" y="2056"/>
                          <a:pt x="101" y="3059"/>
                        </a:cubicBezTo>
                        <a:cubicBezTo>
                          <a:pt x="151" y="3785"/>
                          <a:pt x="0" y="4863"/>
                          <a:pt x="76" y="5715"/>
                        </a:cubicBezTo>
                        <a:cubicBezTo>
                          <a:pt x="627" y="5816"/>
                          <a:pt x="1153" y="5866"/>
                          <a:pt x="1730" y="5891"/>
                        </a:cubicBezTo>
                        <a:cubicBezTo>
                          <a:pt x="2181" y="4587"/>
                          <a:pt x="1955" y="2307"/>
                          <a:pt x="1454" y="1129"/>
                        </a:cubicBezTo>
                        <a:cubicBezTo>
                          <a:pt x="1128" y="302"/>
                          <a:pt x="677" y="76"/>
                          <a:pt x="76" y="1"/>
                        </a:cubicBezTo>
                        <a:close/>
                      </a:path>
                    </a:pathLst>
                  </a:custGeom>
                  <a:solidFill>
                    <a:srgbClr val="EEB4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44" name="Google Shape;1344;p30"/>
                  <p:cNvSpPr/>
                  <p:nvPr/>
                </p:nvSpPr>
                <p:spPr>
                  <a:xfrm>
                    <a:off x="9902686" y="3169347"/>
                    <a:ext cx="16865" cy="294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64" h="8673" extrusionOk="0">
                        <a:moveTo>
                          <a:pt x="1" y="1"/>
                        </a:moveTo>
                        <a:cubicBezTo>
                          <a:pt x="1" y="3183"/>
                          <a:pt x="51" y="2933"/>
                          <a:pt x="277" y="4988"/>
                        </a:cubicBezTo>
                        <a:cubicBezTo>
                          <a:pt x="477" y="6968"/>
                          <a:pt x="2031" y="8296"/>
                          <a:pt x="3936" y="8672"/>
                        </a:cubicBezTo>
                        <a:cubicBezTo>
                          <a:pt x="4086" y="7970"/>
                          <a:pt x="4412" y="7369"/>
                          <a:pt x="4963" y="6993"/>
                        </a:cubicBezTo>
                        <a:cubicBezTo>
                          <a:pt x="4111" y="6517"/>
                          <a:pt x="3685" y="5640"/>
                          <a:pt x="3660" y="4386"/>
                        </a:cubicBezTo>
                        <a:cubicBezTo>
                          <a:pt x="3610" y="2382"/>
                          <a:pt x="3811" y="1"/>
                          <a:pt x="3811" y="1"/>
                        </a:cubicBezTo>
                        <a:lnTo>
                          <a:pt x="3811" y="1"/>
                        </a:lnTo>
                        <a:cubicBezTo>
                          <a:pt x="3357" y="55"/>
                          <a:pt x="2900" y="73"/>
                          <a:pt x="2440" y="73"/>
                        </a:cubicBezTo>
                        <a:cubicBezTo>
                          <a:pt x="1632" y="73"/>
                          <a:pt x="816" y="16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C78B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45" name="Google Shape;1345;p30"/>
                  <p:cNvSpPr/>
                  <p:nvPr/>
                </p:nvSpPr>
                <p:spPr>
                  <a:xfrm>
                    <a:off x="9889910" y="3168239"/>
                    <a:ext cx="26144" cy="462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95" h="13600" extrusionOk="0">
                        <a:moveTo>
                          <a:pt x="176" y="1"/>
                        </a:moveTo>
                        <a:lnTo>
                          <a:pt x="176" y="1"/>
                        </a:lnTo>
                        <a:cubicBezTo>
                          <a:pt x="351" y="3284"/>
                          <a:pt x="51" y="4437"/>
                          <a:pt x="1" y="7695"/>
                        </a:cubicBezTo>
                        <a:cubicBezTo>
                          <a:pt x="602" y="7770"/>
                          <a:pt x="1053" y="7996"/>
                          <a:pt x="1379" y="8823"/>
                        </a:cubicBezTo>
                        <a:cubicBezTo>
                          <a:pt x="1880" y="10001"/>
                          <a:pt x="2106" y="12281"/>
                          <a:pt x="1655" y="13585"/>
                        </a:cubicBezTo>
                        <a:cubicBezTo>
                          <a:pt x="1875" y="13594"/>
                          <a:pt x="2098" y="13600"/>
                          <a:pt x="2327" y="13600"/>
                        </a:cubicBezTo>
                        <a:cubicBezTo>
                          <a:pt x="2722" y="13600"/>
                          <a:pt x="3130" y="13582"/>
                          <a:pt x="3559" y="13535"/>
                        </a:cubicBezTo>
                        <a:cubicBezTo>
                          <a:pt x="3838" y="13505"/>
                          <a:pt x="4109" y="13493"/>
                          <a:pt x="4376" y="13493"/>
                        </a:cubicBezTo>
                        <a:cubicBezTo>
                          <a:pt x="4564" y="13493"/>
                          <a:pt x="4751" y="13499"/>
                          <a:pt x="4938" y="13510"/>
                        </a:cubicBezTo>
                        <a:cubicBezTo>
                          <a:pt x="5113" y="11906"/>
                          <a:pt x="5765" y="10452"/>
                          <a:pt x="7670" y="10352"/>
                        </a:cubicBezTo>
                        <a:cubicBezTo>
                          <a:pt x="7620" y="9900"/>
                          <a:pt x="7620" y="9424"/>
                          <a:pt x="7695" y="8998"/>
                        </a:cubicBezTo>
                        <a:cubicBezTo>
                          <a:pt x="5790" y="8622"/>
                          <a:pt x="4236" y="7294"/>
                          <a:pt x="4036" y="5314"/>
                        </a:cubicBezTo>
                        <a:cubicBezTo>
                          <a:pt x="3810" y="3259"/>
                          <a:pt x="3760" y="3459"/>
                          <a:pt x="3760" y="327"/>
                        </a:cubicBezTo>
                        <a:cubicBezTo>
                          <a:pt x="2557" y="301"/>
                          <a:pt x="1479" y="151"/>
                          <a:pt x="176" y="1"/>
                        </a:cubicBezTo>
                        <a:close/>
                      </a:path>
                    </a:pathLst>
                  </a:custGeom>
                  <a:solidFill>
                    <a:srgbClr val="D79C3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46" name="Google Shape;1346;p30"/>
                  <p:cNvSpPr/>
                  <p:nvPr/>
                </p:nvSpPr>
                <p:spPr>
                  <a:xfrm>
                    <a:off x="9907074" y="3190845"/>
                    <a:ext cx="9659" cy="38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3" h="1121" extrusionOk="0">
                        <a:moveTo>
                          <a:pt x="2572" y="0"/>
                        </a:moveTo>
                        <a:cubicBezTo>
                          <a:pt x="2548" y="0"/>
                          <a:pt x="2522" y="5"/>
                          <a:pt x="2494" y="16"/>
                        </a:cubicBezTo>
                        <a:cubicBezTo>
                          <a:pt x="1743" y="292"/>
                          <a:pt x="916" y="367"/>
                          <a:pt x="214" y="743"/>
                        </a:cubicBezTo>
                        <a:cubicBezTo>
                          <a:pt x="0" y="850"/>
                          <a:pt x="132" y="1121"/>
                          <a:pt x="316" y="1121"/>
                        </a:cubicBezTo>
                        <a:cubicBezTo>
                          <a:pt x="348" y="1121"/>
                          <a:pt x="381" y="1113"/>
                          <a:pt x="414" y="1094"/>
                        </a:cubicBezTo>
                        <a:cubicBezTo>
                          <a:pt x="1091" y="743"/>
                          <a:pt x="1893" y="693"/>
                          <a:pt x="2620" y="417"/>
                        </a:cubicBezTo>
                        <a:cubicBezTo>
                          <a:pt x="2843" y="328"/>
                          <a:pt x="2768" y="0"/>
                          <a:pt x="2572" y="0"/>
                        </a:cubicBezTo>
                        <a:close/>
                      </a:path>
                    </a:pathLst>
                  </a:custGeom>
                  <a:solidFill>
                    <a:srgbClr val="8E553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47" name="Google Shape;1347;p30"/>
                  <p:cNvSpPr/>
                  <p:nvPr/>
                </p:nvSpPr>
                <p:spPr>
                  <a:xfrm>
                    <a:off x="9902842" y="3185954"/>
                    <a:ext cx="12537" cy="27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0" h="813" extrusionOk="0">
                        <a:moveTo>
                          <a:pt x="3438" y="1"/>
                        </a:moveTo>
                        <a:cubicBezTo>
                          <a:pt x="3430" y="1"/>
                          <a:pt x="3422" y="1"/>
                          <a:pt x="3414" y="2"/>
                        </a:cubicBezTo>
                        <a:cubicBezTo>
                          <a:pt x="2361" y="152"/>
                          <a:pt x="1283" y="127"/>
                          <a:pt x="231" y="403"/>
                        </a:cubicBezTo>
                        <a:cubicBezTo>
                          <a:pt x="0" y="449"/>
                          <a:pt x="66" y="813"/>
                          <a:pt x="293" y="813"/>
                        </a:cubicBezTo>
                        <a:cubicBezTo>
                          <a:pt x="313" y="813"/>
                          <a:pt x="334" y="810"/>
                          <a:pt x="356" y="804"/>
                        </a:cubicBezTo>
                        <a:cubicBezTo>
                          <a:pt x="1358" y="553"/>
                          <a:pt x="2386" y="553"/>
                          <a:pt x="3414" y="428"/>
                        </a:cubicBezTo>
                        <a:cubicBezTo>
                          <a:pt x="3681" y="379"/>
                          <a:pt x="3689" y="1"/>
                          <a:pt x="3438" y="1"/>
                        </a:cubicBezTo>
                        <a:close/>
                      </a:path>
                    </a:pathLst>
                  </a:custGeom>
                  <a:solidFill>
                    <a:srgbClr val="8E553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48" name="Google Shape;1348;p30"/>
                  <p:cNvSpPr/>
                  <p:nvPr/>
                </p:nvSpPr>
                <p:spPr>
                  <a:xfrm>
                    <a:off x="9902516" y="3179907"/>
                    <a:ext cx="12350" cy="18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5" h="553" extrusionOk="0">
                        <a:moveTo>
                          <a:pt x="3384" y="0"/>
                        </a:moveTo>
                        <a:cubicBezTo>
                          <a:pt x="3376" y="0"/>
                          <a:pt x="3368" y="1"/>
                          <a:pt x="3359" y="1"/>
                        </a:cubicBezTo>
                        <a:cubicBezTo>
                          <a:pt x="2332" y="127"/>
                          <a:pt x="1304" y="102"/>
                          <a:pt x="251" y="127"/>
                        </a:cubicBezTo>
                        <a:cubicBezTo>
                          <a:pt x="1" y="127"/>
                          <a:pt x="1" y="553"/>
                          <a:pt x="251" y="553"/>
                        </a:cubicBezTo>
                        <a:cubicBezTo>
                          <a:pt x="1304" y="528"/>
                          <a:pt x="2332" y="528"/>
                          <a:pt x="3359" y="427"/>
                        </a:cubicBezTo>
                        <a:cubicBezTo>
                          <a:pt x="3627" y="379"/>
                          <a:pt x="3635" y="0"/>
                          <a:pt x="3384" y="0"/>
                        </a:cubicBezTo>
                        <a:close/>
                      </a:path>
                    </a:pathLst>
                  </a:custGeom>
                  <a:solidFill>
                    <a:srgbClr val="8E553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49" name="Google Shape;1349;p30"/>
                  <p:cNvSpPr/>
                  <p:nvPr/>
                </p:nvSpPr>
                <p:spPr>
                  <a:xfrm>
                    <a:off x="9903454" y="3174870"/>
                    <a:ext cx="11786" cy="17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9" h="505" extrusionOk="0">
                        <a:moveTo>
                          <a:pt x="3151" y="0"/>
                        </a:moveTo>
                        <a:cubicBezTo>
                          <a:pt x="3137" y="0"/>
                          <a:pt x="3123" y="2"/>
                          <a:pt x="3108" y="5"/>
                        </a:cubicBezTo>
                        <a:cubicBezTo>
                          <a:pt x="2704" y="79"/>
                          <a:pt x="2299" y="104"/>
                          <a:pt x="1896" y="104"/>
                        </a:cubicBezTo>
                        <a:cubicBezTo>
                          <a:pt x="1351" y="104"/>
                          <a:pt x="810" y="58"/>
                          <a:pt x="276" y="30"/>
                        </a:cubicBezTo>
                        <a:cubicBezTo>
                          <a:pt x="268" y="29"/>
                          <a:pt x="261" y="29"/>
                          <a:pt x="253" y="29"/>
                        </a:cubicBezTo>
                        <a:cubicBezTo>
                          <a:pt x="1" y="29"/>
                          <a:pt x="8" y="431"/>
                          <a:pt x="276" y="431"/>
                        </a:cubicBezTo>
                        <a:cubicBezTo>
                          <a:pt x="838" y="459"/>
                          <a:pt x="1401" y="505"/>
                          <a:pt x="1963" y="505"/>
                        </a:cubicBezTo>
                        <a:cubicBezTo>
                          <a:pt x="2378" y="505"/>
                          <a:pt x="2793" y="480"/>
                          <a:pt x="3209" y="406"/>
                        </a:cubicBezTo>
                        <a:cubicBezTo>
                          <a:pt x="3468" y="358"/>
                          <a:pt x="3372" y="0"/>
                          <a:pt x="3151" y="0"/>
                        </a:cubicBezTo>
                        <a:close/>
                      </a:path>
                    </a:pathLst>
                  </a:custGeom>
                  <a:solidFill>
                    <a:srgbClr val="8E553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50" name="Google Shape;1350;p30"/>
                  <p:cNvSpPr/>
                  <p:nvPr/>
                </p:nvSpPr>
                <p:spPr>
                  <a:xfrm>
                    <a:off x="9823214" y="2943441"/>
                    <a:ext cx="35470" cy="424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40" h="12508" extrusionOk="0">
                        <a:moveTo>
                          <a:pt x="1730" y="1"/>
                        </a:moveTo>
                        <a:lnTo>
                          <a:pt x="0" y="2457"/>
                        </a:lnTo>
                        <a:cubicBezTo>
                          <a:pt x="1128" y="4763"/>
                          <a:pt x="4737" y="10502"/>
                          <a:pt x="7319" y="12507"/>
                        </a:cubicBezTo>
                        <a:cubicBezTo>
                          <a:pt x="9734" y="11605"/>
                          <a:pt x="10439" y="8138"/>
                          <a:pt x="9505" y="8138"/>
                        </a:cubicBezTo>
                        <a:cubicBezTo>
                          <a:pt x="9479" y="8138"/>
                          <a:pt x="9452" y="8141"/>
                          <a:pt x="9424" y="8146"/>
                        </a:cubicBezTo>
                        <a:cubicBezTo>
                          <a:pt x="9371" y="8157"/>
                          <a:pt x="9316" y="8161"/>
                          <a:pt x="9260" y="8161"/>
                        </a:cubicBezTo>
                        <a:cubicBezTo>
                          <a:pt x="7252" y="8161"/>
                          <a:pt x="3829" y="1740"/>
                          <a:pt x="2707" y="1179"/>
                        </a:cubicBezTo>
                        <a:cubicBezTo>
                          <a:pt x="1429" y="602"/>
                          <a:pt x="2306" y="1003"/>
                          <a:pt x="1730" y="1"/>
                        </a:cubicBezTo>
                        <a:close/>
                      </a:path>
                    </a:pathLst>
                  </a:custGeom>
                  <a:solidFill>
                    <a:srgbClr val="FED6C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51" name="Google Shape;1351;p30"/>
                  <p:cNvSpPr/>
                  <p:nvPr/>
                </p:nvSpPr>
                <p:spPr>
                  <a:xfrm>
                    <a:off x="9906180" y="2943441"/>
                    <a:ext cx="27849" cy="393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97" h="11580" extrusionOk="0">
                        <a:moveTo>
                          <a:pt x="7043" y="1"/>
                        </a:moveTo>
                        <a:cubicBezTo>
                          <a:pt x="4788" y="3134"/>
                          <a:pt x="2883" y="7294"/>
                          <a:pt x="1" y="8598"/>
                        </a:cubicBezTo>
                        <a:cubicBezTo>
                          <a:pt x="577" y="10753"/>
                          <a:pt x="1404" y="11580"/>
                          <a:pt x="3184" y="11580"/>
                        </a:cubicBezTo>
                        <a:cubicBezTo>
                          <a:pt x="4487" y="8848"/>
                          <a:pt x="7043" y="6492"/>
                          <a:pt x="8196" y="3760"/>
                        </a:cubicBezTo>
                        <a:lnTo>
                          <a:pt x="7043" y="1"/>
                        </a:lnTo>
                        <a:close/>
                      </a:path>
                    </a:pathLst>
                  </a:custGeom>
                  <a:solidFill>
                    <a:srgbClr val="FED6C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52" name="Google Shape;1352;p30"/>
                  <p:cNvSpPr/>
                  <p:nvPr/>
                </p:nvSpPr>
                <p:spPr>
                  <a:xfrm>
                    <a:off x="9797489" y="2897102"/>
                    <a:ext cx="47942" cy="767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11" h="22589" extrusionOk="0">
                        <a:moveTo>
                          <a:pt x="4136" y="1"/>
                        </a:moveTo>
                        <a:cubicBezTo>
                          <a:pt x="2507" y="3084"/>
                          <a:pt x="1229" y="5465"/>
                          <a:pt x="978" y="5966"/>
                        </a:cubicBezTo>
                        <a:cubicBezTo>
                          <a:pt x="0" y="7871"/>
                          <a:pt x="2782" y="11956"/>
                          <a:pt x="3660" y="13485"/>
                        </a:cubicBezTo>
                        <a:cubicBezTo>
                          <a:pt x="4462" y="14838"/>
                          <a:pt x="5289" y="16216"/>
                          <a:pt x="6316" y="17419"/>
                        </a:cubicBezTo>
                        <a:cubicBezTo>
                          <a:pt x="7219" y="18472"/>
                          <a:pt x="9224" y="19725"/>
                          <a:pt x="8973" y="21279"/>
                        </a:cubicBezTo>
                        <a:cubicBezTo>
                          <a:pt x="9092" y="21260"/>
                          <a:pt x="9194" y="21251"/>
                          <a:pt x="9281" y="21251"/>
                        </a:cubicBezTo>
                        <a:cubicBezTo>
                          <a:pt x="10204" y="21251"/>
                          <a:pt x="9489" y="22258"/>
                          <a:pt x="10176" y="22532"/>
                        </a:cubicBezTo>
                        <a:cubicBezTo>
                          <a:pt x="10277" y="22571"/>
                          <a:pt x="10378" y="22588"/>
                          <a:pt x="10479" y="22588"/>
                        </a:cubicBezTo>
                        <a:cubicBezTo>
                          <a:pt x="11025" y="22588"/>
                          <a:pt x="11545" y="22081"/>
                          <a:pt x="11905" y="21805"/>
                        </a:cubicBezTo>
                        <a:cubicBezTo>
                          <a:pt x="12707" y="21179"/>
                          <a:pt x="14111" y="19625"/>
                          <a:pt x="13860" y="18547"/>
                        </a:cubicBezTo>
                        <a:cubicBezTo>
                          <a:pt x="13710" y="18522"/>
                          <a:pt x="13584" y="18547"/>
                          <a:pt x="13459" y="18497"/>
                        </a:cubicBezTo>
                        <a:lnTo>
                          <a:pt x="13459" y="18497"/>
                        </a:lnTo>
                        <a:cubicBezTo>
                          <a:pt x="13485" y="18505"/>
                          <a:pt x="13507" y="18508"/>
                          <a:pt x="13525" y="18508"/>
                        </a:cubicBezTo>
                        <a:cubicBezTo>
                          <a:pt x="13912" y="18508"/>
                          <a:pt x="12548" y="16854"/>
                          <a:pt x="12529" y="16839"/>
                        </a:cubicBezTo>
                        <a:lnTo>
                          <a:pt x="12529" y="16839"/>
                        </a:lnTo>
                        <a:cubicBezTo>
                          <a:pt x="12030" y="16064"/>
                          <a:pt x="11779" y="15263"/>
                          <a:pt x="11229" y="14487"/>
                        </a:cubicBezTo>
                        <a:cubicBezTo>
                          <a:pt x="9599" y="12332"/>
                          <a:pt x="7244" y="9625"/>
                          <a:pt x="6918" y="6818"/>
                        </a:cubicBezTo>
                        <a:cubicBezTo>
                          <a:pt x="7995" y="6392"/>
                          <a:pt x="7444" y="5414"/>
                          <a:pt x="6692" y="4788"/>
                        </a:cubicBezTo>
                        <a:lnTo>
                          <a:pt x="6692" y="4788"/>
                        </a:lnTo>
                        <a:cubicBezTo>
                          <a:pt x="7018" y="4888"/>
                          <a:pt x="7244" y="4888"/>
                          <a:pt x="7444" y="4988"/>
                        </a:cubicBezTo>
                        <a:cubicBezTo>
                          <a:pt x="7369" y="4161"/>
                          <a:pt x="8396" y="4061"/>
                          <a:pt x="9299" y="2557"/>
                        </a:cubicBezTo>
                        <a:cubicBezTo>
                          <a:pt x="7745" y="2031"/>
                          <a:pt x="5740" y="352"/>
                          <a:pt x="4136" y="1"/>
                        </a:cubicBezTo>
                        <a:close/>
                      </a:path>
                    </a:pathLst>
                  </a:custGeom>
                  <a:solidFill>
                    <a:srgbClr val="ECECE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53" name="Google Shape;1353;p30"/>
                  <p:cNvSpPr/>
                  <p:nvPr/>
                </p:nvSpPr>
                <p:spPr>
                  <a:xfrm>
                    <a:off x="9810349" y="2909283"/>
                    <a:ext cx="9883" cy="44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9" h="1305" extrusionOk="0">
                        <a:moveTo>
                          <a:pt x="502" y="1"/>
                        </a:moveTo>
                        <a:cubicBezTo>
                          <a:pt x="352" y="1"/>
                          <a:pt x="226" y="51"/>
                          <a:pt x="151" y="76"/>
                        </a:cubicBezTo>
                        <a:cubicBezTo>
                          <a:pt x="51" y="101"/>
                          <a:pt x="1" y="126"/>
                          <a:pt x="1" y="126"/>
                        </a:cubicBezTo>
                        <a:cubicBezTo>
                          <a:pt x="1" y="126"/>
                          <a:pt x="51" y="126"/>
                          <a:pt x="151" y="151"/>
                        </a:cubicBezTo>
                        <a:cubicBezTo>
                          <a:pt x="226" y="176"/>
                          <a:pt x="377" y="176"/>
                          <a:pt x="502" y="226"/>
                        </a:cubicBezTo>
                        <a:cubicBezTo>
                          <a:pt x="577" y="251"/>
                          <a:pt x="653" y="276"/>
                          <a:pt x="728" y="302"/>
                        </a:cubicBezTo>
                        <a:cubicBezTo>
                          <a:pt x="803" y="302"/>
                          <a:pt x="903" y="352"/>
                          <a:pt x="978" y="377"/>
                        </a:cubicBezTo>
                        <a:cubicBezTo>
                          <a:pt x="1154" y="427"/>
                          <a:pt x="1329" y="502"/>
                          <a:pt x="1505" y="577"/>
                        </a:cubicBezTo>
                        <a:cubicBezTo>
                          <a:pt x="1680" y="652"/>
                          <a:pt x="1856" y="728"/>
                          <a:pt x="2006" y="828"/>
                        </a:cubicBezTo>
                        <a:cubicBezTo>
                          <a:pt x="2081" y="878"/>
                          <a:pt x="2181" y="903"/>
                          <a:pt x="2257" y="953"/>
                        </a:cubicBezTo>
                        <a:cubicBezTo>
                          <a:pt x="2332" y="978"/>
                          <a:pt x="2382" y="1028"/>
                          <a:pt x="2457" y="1053"/>
                        </a:cubicBezTo>
                        <a:cubicBezTo>
                          <a:pt x="2607" y="1129"/>
                          <a:pt x="2708" y="1204"/>
                          <a:pt x="2783" y="1229"/>
                        </a:cubicBezTo>
                        <a:cubicBezTo>
                          <a:pt x="2858" y="1279"/>
                          <a:pt x="2908" y="1304"/>
                          <a:pt x="2908" y="1304"/>
                        </a:cubicBezTo>
                        <a:cubicBezTo>
                          <a:pt x="2908" y="1304"/>
                          <a:pt x="2883" y="1254"/>
                          <a:pt x="2833" y="1179"/>
                        </a:cubicBezTo>
                        <a:cubicBezTo>
                          <a:pt x="2783" y="1104"/>
                          <a:pt x="2708" y="978"/>
                          <a:pt x="2607" y="878"/>
                        </a:cubicBezTo>
                        <a:cubicBezTo>
                          <a:pt x="2507" y="753"/>
                          <a:pt x="2357" y="627"/>
                          <a:pt x="2206" y="527"/>
                        </a:cubicBezTo>
                        <a:cubicBezTo>
                          <a:pt x="2131" y="452"/>
                          <a:pt x="2031" y="402"/>
                          <a:pt x="1956" y="352"/>
                        </a:cubicBezTo>
                        <a:cubicBezTo>
                          <a:pt x="1856" y="302"/>
                          <a:pt x="1755" y="251"/>
                          <a:pt x="1655" y="201"/>
                        </a:cubicBezTo>
                        <a:cubicBezTo>
                          <a:pt x="1555" y="176"/>
                          <a:pt x="1455" y="126"/>
                          <a:pt x="1354" y="101"/>
                        </a:cubicBezTo>
                        <a:cubicBezTo>
                          <a:pt x="1279" y="51"/>
                          <a:pt x="1154" y="51"/>
                          <a:pt x="1054" y="26"/>
                        </a:cubicBezTo>
                        <a:cubicBezTo>
                          <a:pt x="953" y="1"/>
                          <a:pt x="878" y="1"/>
                          <a:pt x="778" y="1"/>
                        </a:cubicBezTo>
                        <a:close/>
                      </a:path>
                    </a:pathLst>
                  </a:custGeom>
                  <a:solidFill>
                    <a:srgbClr val="D6D4D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54" name="Google Shape;1354;p30"/>
                  <p:cNvSpPr/>
                  <p:nvPr/>
                </p:nvSpPr>
                <p:spPr>
                  <a:xfrm>
                    <a:off x="9817337" y="2903067"/>
                    <a:ext cx="4002" cy="6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8" h="1956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0"/>
                          <a:pt x="25" y="151"/>
                          <a:pt x="125" y="351"/>
                        </a:cubicBezTo>
                        <a:cubicBezTo>
                          <a:pt x="150" y="451"/>
                          <a:pt x="226" y="577"/>
                          <a:pt x="276" y="702"/>
                        </a:cubicBezTo>
                        <a:cubicBezTo>
                          <a:pt x="326" y="802"/>
                          <a:pt x="401" y="928"/>
                          <a:pt x="476" y="1053"/>
                        </a:cubicBezTo>
                        <a:cubicBezTo>
                          <a:pt x="551" y="1153"/>
                          <a:pt x="602" y="1278"/>
                          <a:pt x="702" y="1379"/>
                        </a:cubicBezTo>
                        <a:cubicBezTo>
                          <a:pt x="777" y="1504"/>
                          <a:pt x="852" y="1604"/>
                          <a:pt x="927" y="1679"/>
                        </a:cubicBezTo>
                        <a:cubicBezTo>
                          <a:pt x="1053" y="1855"/>
                          <a:pt x="1178" y="1955"/>
                          <a:pt x="1178" y="1955"/>
                        </a:cubicBezTo>
                        <a:cubicBezTo>
                          <a:pt x="1178" y="1955"/>
                          <a:pt x="1178" y="1780"/>
                          <a:pt x="1128" y="1579"/>
                        </a:cubicBezTo>
                        <a:cubicBezTo>
                          <a:pt x="1078" y="1354"/>
                          <a:pt x="952" y="1103"/>
                          <a:pt x="827" y="827"/>
                        </a:cubicBezTo>
                        <a:cubicBezTo>
                          <a:pt x="727" y="702"/>
                          <a:pt x="652" y="602"/>
                          <a:pt x="577" y="476"/>
                        </a:cubicBezTo>
                        <a:cubicBezTo>
                          <a:pt x="476" y="376"/>
                          <a:pt x="376" y="301"/>
                          <a:pt x="301" y="226"/>
                        </a:cubicBezTo>
                        <a:cubicBezTo>
                          <a:pt x="125" y="75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6D4D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55" name="Google Shape;1355;p30"/>
                  <p:cNvSpPr/>
                  <p:nvPr/>
                </p:nvSpPr>
                <p:spPr>
                  <a:xfrm>
                    <a:off x="9810349" y="2917206"/>
                    <a:ext cx="8776" cy="1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3" h="402" extrusionOk="0">
                        <a:moveTo>
                          <a:pt x="1304" y="1"/>
                        </a:moveTo>
                        <a:cubicBezTo>
                          <a:pt x="953" y="1"/>
                          <a:pt x="653" y="76"/>
                          <a:pt x="402" y="126"/>
                        </a:cubicBezTo>
                        <a:cubicBezTo>
                          <a:pt x="176" y="201"/>
                          <a:pt x="1" y="276"/>
                          <a:pt x="1" y="276"/>
                        </a:cubicBezTo>
                        <a:cubicBezTo>
                          <a:pt x="1" y="276"/>
                          <a:pt x="176" y="326"/>
                          <a:pt x="427" y="377"/>
                        </a:cubicBezTo>
                        <a:cubicBezTo>
                          <a:pt x="527" y="377"/>
                          <a:pt x="678" y="402"/>
                          <a:pt x="828" y="402"/>
                        </a:cubicBezTo>
                        <a:lnTo>
                          <a:pt x="1304" y="402"/>
                        </a:lnTo>
                        <a:cubicBezTo>
                          <a:pt x="1480" y="402"/>
                          <a:pt x="1630" y="377"/>
                          <a:pt x="1780" y="377"/>
                        </a:cubicBezTo>
                        <a:lnTo>
                          <a:pt x="2181" y="377"/>
                        </a:lnTo>
                        <a:cubicBezTo>
                          <a:pt x="2223" y="368"/>
                          <a:pt x="2259" y="365"/>
                          <a:pt x="2293" y="365"/>
                        </a:cubicBezTo>
                        <a:cubicBezTo>
                          <a:pt x="2360" y="365"/>
                          <a:pt x="2415" y="377"/>
                          <a:pt x="2482" y="377"/>
                        </a:cubicBezTo>
                        <a:lnTo>
                          <a:pt x="2582" y="377"/>
                        </a:lnTo>
                        <a:cubicBezTo>
                          <a:pt x="2582" y="377"/>
                          <a:pt x="2557" y="352"/>
                          <a:pt x="2507" y="301"/>
                        </a:cubicBezTo>
                        <a:cubicBezTo>
                          <a:pt x="2432" y="251"/>
                          <a:pt x="2357" y="176"/>
                          <a:pt x="2231" y="151"/>
                        </a:cubicBezTo>
                        <a:cubicBezTo>
                          <a:pt x="2106" y="76"/>
                          <a:pt x="1956" y="51"/>
                          <a:pt x="1805" y="26"/>
                        </a:cubicBezTo>
                        <a:cubicBezTo>
                          <a:pt x="1630" y="1"/>
                          <a:pt x="1455" y="1"/>
                          <a:pt x="1304" y="1"/>
                        </a:cubicBezTo>
                        <a:close/>
                      </a:path>
                    </a:pathLst>
                  </a:custGeom>
                  <a:solidFill>
                    <a:srgbClr val="D6D4D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56" name="Google Shape;1356;p30"/>
                  <p:cNvSpPr/>
                  <p:nvPr/>
                </p:nvSpPr>
                <p:spPr>
                  <a:xfrm>
                    <a:off x="9824661" y="2950001"/>
                    <a:ext cx="8857" cy="10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7" h="3234" extrusionOk="0">
                        <a:moveTo>
                          <a:pt x="2582" y="1"/>
                        </a:moveTo>
                        <a:cubicBezTo>
                          <a:pt x="2582" y="1"/>
                          <a:pt x="2557" y="51"/>
                          <a:pt x="2532" y="176"/>
                        </a:cubicBezTo>
                        <a:cubicBezTo>
                          <a:pt x="2482" y="277"/>
                          <a:pt x="2432" y="427"/>
                          <a:pt x="2331" y="602"/>
                        </a:cubicBezTo>
                        <a:cubicBezTo>
                          <a:pt x="2156" y="953"/>
                          <a:pt x="1855" y="1379"/>
                          <a:pt x="1529" y="1780"/>
                        </a:cubicBezTo>
                        <a:cubicBezTo>
                          <a:pt x="1354" y="1981"/>
                          <a:pt x="1178" y="2181"/>
                          <a:pt x="1003" y="2357"/>
                        </a:cubicBezTo>
                        <a:cubicBezTo>
                          <a:pt x="853" y="2532"/>
                          <a:pt x="677" y="2683"/>
                          <a:pt x="527" y="2808"/>
                        </a:cubicBezTo>
                        <a:cubicBezTo>
                          <a:pt x="376" y="2933"/>
                          <a:pt x="251" y="3033"/>
                          <a:pt x="151" y="3109"/>
                        </a:cubicBezTo>
                        <a:cubicBezTo>
                          <a:pt x="51" y="3184"/>
                          <a:pt x="0" y="3234"/>
                          <a:pt x="0" y="3234"/>
                        </a:cubicBezTo>
                        <a:cubicBezTo>
                          <a:pt x="0" y="3234"/>
                          <a:pt x="76" y="3209"/>
                          <a:pt x="176" y="3184"/>
                        </a:cubicBezTo>
                        <a:cubicBezTo>
                          <a:pt x="301" y="3159"/>
                          <a:pt x="477" y="3109"/>
                          <a:pt x="652" y="3008"/>
                        </a:cubicBezTo>
                        <a:cubicBezTo>
                          <a:pt x="1028" y="2833"/>
                          <a:pt x="1479" y="2482"/>
                          <a:pt x="1830" y="2031"/>
                        </a:cubicBezTo>
                        <a:cubicBezTo>
                          <a:pt x="2005" y="1830"/>
                          <a:pt x="2181" y="1605"/>
                          <a:pt x="2306" y="1354"/>
                        </a:cubicBezTo>
                        <a:cubicBezTo>
                          <a:pt x="2432" y="1129"/>
                          <a:pt x="2507" y="903"/>
                          <a:pt x="2557" y="678"/>
                        </a:cubicBezTo>
                        <a:cubicBezTo>
                          <a:pt x="2607" y="477"/>
                          <a:pt x="2607" y="302"/>
                          <a:pt x="2607" y="176"/>
                        </a:cubicBezTo>
                        <a:cubicBezTo>
                          <a:pt x="2582" y="51"/>
                          <a:pt x="2582" y="1"/>
                          <a:pt x="2582" y="1"/>
                        </a:cubicBezTo>
                        <a:close/>
                      </a:path>
                    </a:pathLst>
                  </a:custGeom>
                  <a:solidFill>
                    <a:srgbClr val="D6D4D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57" name="Google Shape;1357;p30"/>
                  <p:cNvSpPr/>
                  <p:nvPr/>
                </p:nvSpPr>
                <p:spPr>
                  <a:xfrm>
                    <a:off x="9910778" y="2900426"/>
                    <a:ext cx="51520" cy="73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64" h="21689" extrusionOk="0">
                        <a:moveTo>
                          <a:pt x="11680" y="0"/>
                        </a:moveTo>
                        <a:cubicBezTo>
                          <a:pt x="10201" y="627"/>
                          <a:pt x="8698" y="1278"/>
                          <a:pt x="7169" y="1955"/>
                        </a:cubicBezTo>
                        <a:cubicBezTo>
                          <a:pt x="7570" y="2782"/>
                          <a:pt x="7795" y="3484"/>
                          <a:pt x="7720" y="4010"/>
                        </a:cubicBezTo>
                        <a:cubicBezTo>
                          <a:pt x="7946" y="3910"/>
                          <a:pt x="8146" y="3910"/>
                          <a:pt x="8472" y="3810"/>
                        </a:cubicBezTo>
                        <a:lnTo>
                          <a:pt x="8472" y="3810"/>
                        </a:lnTo>
                        <a:cubicBezTo>
                          <a:pt x="7720" y="4436"/>
                          <a:pt x="7194" y="5414"/>
                          <a:pt x="8272" y="5840"/>
                        </a:cubicBezTo>
                        <a:cubicBezTo>
                          <a:pt x="7946" y="8647"/>
                          <a:pt x="5565" y="11354"/>
                          <a:pt x="3961" y="13509"/>
                        </a:cubicBezTo>
                        <a:cubicBezTo>
                          <a:pt x="3334" y="14336"/>
                          <a:pt x="2933" y="15213"/>
                          <a:pt x="2282" y="16040"/>
                        </a:cubicBezTo>
                        <a:cubicBezTo>
                          <a:pt x="703" y="18020"/>
                          <a:pt x="1" y="19073"/>
                          <a:pt x="2332" y="20752"/>
                        </a:cubicBezTo>
                        <a:cubicBezTo>
                          <a:pt x="2865" y="21145"/>
                          <a:pt x="3926" y="21688"/>
                          <a:pt x="4685" y="21688"/>
                        </a:cubicBezTo>
                        <a:cubicBezTo>
                          <a:pt x="5281" y="21688"/>
                          <a:pt x="5691" y="21354"/>
                          <a:pt x="5515" y="20351"/>
                        </a:cubicBezTo>
                        <a:lnTo>
                          <a:pt x="5515" y="20351"/>
                        </a:lnTo>
                        <a:cubicBezTo>
                          <a:pt x="5528" y="20415"/>
                          <a:pt x="5555" y="20445"/>
                          <a:pt x="5594" y="20445"/>
                        </a:cubicBezTo>
                        <a:cubicBezTo>
                          <a:pt x="6017" y="20445"/>
                          <a:pt x="7823" y="17066"/>
                          <a:pt x="7846" y="17043"/>
                        </a:cubicBezTo>
                        <a:cubicBezTo>
                          <a:pt x="8447" y="16341"/>
                          <a:pt x="11079" y="13258"/>
                          <a:pt x="11655" y="12256"/>
                        </a:cubicBezTo>
                        <a:cubicBezTo>
                          <a:pt x="12507" y="10752"/>
                          <a:pt x="15164" y="6817"/>
                          <a:pt x="14186" y="4988"/>
                        </a:cubicBezTo>
                        <a:cubicBezTo>
                          <a:pt x="13961" y="4562"/>
                          <a:pt x="12983" y="2607"/>
                          <a:pt x="11680" y="0"/>
                        </a:cubicBezTo>
                        <a:close/>
                      </a:path>
                    </a:pathLst>
                  </a:custGeom>
                  <a:solidFill>
                    <a:srgbClr val="ECECE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58" name="Google Shape;1358;p30"/>
                  <p:cNvSpPr/>
                  <p:nvPr/>
                </p:nvSpPr>
                <p:spPr>
                  <a:xfrm>
                    <a:off x="9939572" y="2909283"/>
                    <a:ext cx="9880" cy="44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8" h="1305" extrusionOk="0">
                        <a:moveTo>
                          <a:pt x="2156" y="1"/>
                        </a:moveTo>
                        <a:cubicBezTo>
                          <a:pt x="2055" y="1"/>
                          <a:pt x="1955" y="1"/>
                          <a:pt x="1855" y="26"/>
                        </a:cubicBezTo>
                        <a:cubicBezTo>
                          <a:pt x="1755" y="51"/>
                          <a:pt x="1654" y="51"/>
                          <a:pt x="1554" y="101"/>
                        </a:cubicBezTo>
                        <a:cubicBezTo>
                          <a:pt x="1454" y="126"/>
                          <a:pt x="1354" y="176"/>
                          <a:pt x="1253" y="201"/>
                        </a:cubicBezTo>
                        <a:cubicBezTo>
                          <a:pt x="1153" y="251"/>
                          <a:pt x="1078" y="302"/>
                          <a:pt x="978" y="352"/>
                        </a:cubicBezTo>
                        <a:cubicBezTo>
                          <a:pt x="877" y="402"/>
                          <a:pt x="802" y="452"/>
                          <a:pt x="727" y="527"/>
                        </a:cubicBezTo>
                        <a:cubicBezTo>
                          <a:pt x="552" y="627"/>
                          <a:pt x="426" y="753"/>
                          <a:pt x="326" y="878"/>
                        </a:cubicBezTo>
                        <a:cubicBezTo>
                          <a:pt x="201" y="978"/>
                          <a:pt x="125" y="1104"/>
                          <a:pt x="75" y="1179"/>
                        </a:cubicBezTo>
                        <a:cubicBezTo>
                          <a:pt x="25" y="1254"/>
                          <a:pt x="0" y="1304"/>
                          <a:pt x="0" y="1304"/>
                        </a:cubicBezTo>
                        <a:cubicBezTo>
                          <a:pt x="0" y="1304"/>
                          <a:pt x="50" y="1279"/>
                          <a:pt x="151" y="1229"/>
                        </a:cubicBezTo>
                        <a:cubicBezTo>
                          <a:pt x="226" y="1204"/>
                          <a:pt x="326" y="1129"/>
                          <a:pt x="451" y="1053"/>
                        </a:cubicBezTo>
                        <a:cubicBezTo>
                          <a:pt x="526" y="1028"/>
                          <a:pt x="602" y="978"/>
                          <a:pt x="677" y="953"/>
                        </a:cubicBezTo>
                        <a:cubicBezTo>
                          <a:pt x="752" y="903"/>
                          <a:pt x="827" y="878"/>
                          <a:pt x="902" y="828"/>
                        </a:cubicBezTo>
                        <a:cubicBezTo>
                          <a:pt x="1078" y="728"/>
                          <a:pt x="1253" y="652"/>
                          <a:pt x="1429" y="577"/>
                        </a:cubicBezTo>
                        <a:cubicBezTo>
                          <a:pt x="1604" y="502"/>
                          <a:pt x="1780" y="427"/>
                          <a:pt x="1955" y="377"/>
                        </a:cubicBezTo>
                        <a:cubicBezTo>
                          <a:pt x="2030" y="352"/>
                          <a:pt x="2105" y="302"/>
                          <a:pt x="2181" y="302"/>
                        </a:cubicBezTo>
                        <a:cubicBezTo>
                          <a:pt x="2281" y="276"/>
                          <a:pt x="2356" y="251"/>
                          <a:pt x="2406" y="226"/>
                        </a:cubicBezTo>
                        <a:cubicBezTo>
                          <a:pt x="2557" y="176"/>
                          <a:pt x="2682" y="176"/>
                          <a:pt x="2782" y="151"/>
                        </a:cubicBezTo>
                        <a:cubicBezTo>
                          <a:pt x="2857" y="126"/>
                          <a:pt x="2907" y="126"/>
                          <a:pt x="2907" y="126"/>
                        </a:cubicBezTo>
                        <a:cubicBezTo>
                          <a:pt x="2907" y="126"/>
                          <a:pt x="2857" y="101"/>
                          <a:pt x="2782" y="76"/>
                        </a:cubicBezTo>
                        <a:cubicBezTo>
                          <a:pt x="2682" y="51"/>
                          <a:pt x="2582" y="1"/>
                          <a:pt x="2406" y="1"/>
                        </a:cubicBezTo>
                        <a:close/>
                      </a:path>
                    </a:pathLst>
                  </a:custGeom>
                  <a:solidFill>
                    <a:srgbClr val="D6D4D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59" name="Google Shape;1359;p30"/>
                  <p:cNvSpPr/>
                  <p:nvPr/>
                </p:nvSpPr>
                <p:spPr>
                  <a:xfrm>
                    <a:off x="9940592" y="2903067"/>
                    <a:ext cx="1964" cy="1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8" h="477" extrusionOk="0">
                        <a:moveTo>
                          <a:pt x="577" y="0"/>
                        </a:moveTo>
                        <a:cubicBezTo>
                          <a:pt x="577" y="0"/>
                          <a:pt x="427" y="75"/>
                          <a:pt x="252" y="226"/>
                        </a:cubicBezTo>
                        <a:cubicBezTo>
                          <a:pt x="176" y="276"/>
                          <a:pt x="101" y="351"/>
                          <a:pt x="1" y="476"/>
                        </a:cubicBezTo>
                        <a:cubicBezTo>
                          <a:pt x="176" y="401"/>
                          <a:pt x="327" y="326"/>
                          <a:pt x="502" y="251"/>
                        </a:cubicBezTo>
                        <a:cubicBezTo>
                          <a:pt x="552" y="101"/>
                          <a:pt x="577" y="0"/>
                          <a:pt x="577" y="0"/>
                        </a:cubicBezTo>
                        <a:close/>
                      </a:path>
                    </a:pathLst>
                  </a:custGeom>
                  <a:solidFill>
                    <a:srgbClr val="D6D4D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60" name="Google Shape;1360;p30"/>
                  <p:cNvSpPr/>
                  <p:nvPr/>
                </p:nvSpPr>
                <p:spPr>
                  <a:xfrm>
                    <a:off x="9938464" y="2903917"/>
                    <a:ext cx="3836" cy="5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9" h="1706" extrusionOk="0">
                        <a:moveTo>
                          <a:pt x="1128" y="1"/>
                        </a:moveTo>
                        <a:lnTo>
                          <a:pt x="1128" y="1"/>
                        </a:lnTo>
                        <a:cubicBezTo>
                          <a:pt x="953" y="76"/>
                          <a:pt x="802" y="151"/>
                          <a:pt x="627" y="226"/>
                        </a:cubicBezTo>
                        <a:cubicBezTo>
                          <a:pt x="527" y="327"/>
                          <a:pt x="451" y="452"/>
                          <a:pt x="376" y="577"/>
                        </a:cubicBezTo>
                        <a:cubicBezTo>
                          <a:pt x="226" y="853"/>
                          <a:pt x="126" y="1104"/>
                          <a:pt x="76" y="1329"/>
                        </a:cubicBezTo>
                        <a:cubicBezTo>
                          <a:pt x="25" y="1530"/>
                          <a:pt x="0" y="1705"/>
                          <a:pt x="0" y="1705"/>
                        </a:cubicBezTo>
                        <a:cubicBezTo>
                          <a:pt x="0" y="1705"/>
                          <a:pt x="126" y="1605"/>
                          <a:pt x="276" y="1429"/>
                        </a:cubicBezTo>
                        <a:cubicBezTo>
                          <a:pt x="351" y="1354"/>
                          <a:pt x="426" y="1254"/>
                          <a:pt x="502" y="1129"/>
                        </a:cubicBezTo>
                        <a:cubicBezTo>
                          <a:pt x="577" y="1028"/>
                          <a:pt x="652" y="903"/>
                          <a:pt x="727" y="803"/>
                        </a:cubicBezTo>
                        <a:cubicBezTo>
                          <a:pt x="777" y="678"/>
                          <a:pt x="852" y="552"/>
                          <a:pt x="903" y="452"/>
                        </a:cubicBezTo>
                        <a:cubicBezTo>
                          <a:pt x="978" y="327"/>
                          <a:pt x="1028" y="201"/>
                          <a:pt x="1078" y="101"/>
                        </a:cubicBezTo>
                        <a:cubicBezTo>
                          <a:pt x="1103" y="76"/>
                          <a:pt x="1103" y="51"/>
                          <a:pt x="1128" y="1"/>
                        </a:cubicBezTo>
                        <a:close/>
                      </a:path>
                    </a:pathLst>
                  </a:custGeom>
                  <a:solidFill>
                    <a:srgbClr val="D6D4D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61" name="Google Shape;1361;p30"/>
                  <p:cNvSpPr/>
                  <p:nvPr/>
                </p:nvSpPr>
                <p:spPr>
                  <a:xfrm>
                    <a:off x="9940677" y="2917206"/>
                    <a:ext cx="8776" cy="1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3" h="402" extrusionOk="0">
                        <a:moveTo>
                          <a:pt x="1304" y="1"/>
                        </a:moveTo>
                        <a:cubicBezTo>
                          <a:pt x="1129" y="1"/>
                          <a:pt x="953" y="1"/>
                          <a:pt x="803" y="26"/>
                        </a:cubicBezTo>
                        <a:cubicBezTo>
                          <a:pt x="653" y="51"/>
                          <a:pt x="502" y="76"/>
                          <a:pt x="377" y="151"/>
                        </a:cubicBezTo>
                        <a:cubicBezTo>
                          <a:pt x="252" y="176"/>
                          <a:pt x="151" y="251"/>
                          <a:pt x="101" y="301"/>
                        </a:cubicBezTo>
                        <a:cubicBezTo>
                          <a:pt x="26" y="352"/>
                          <a:pt x="1" y="377"/>
                          <a:pt x="1" y="377"/>
                        </a:cubicBezTo>
                        <a:lnTo>
                          <a:pt x="126" y="377"/>
                        </a:lnTo>
                        <a:cubicBezTo>
                          <a:pt x="176" y="377"/>
                          <a:pt x="238" y="365"/>
                          <a:pt x="310" y="365"/>
                        </a:cubicBezTo>
                        <a:cubicBezTo>
                          <a:pt x="346" y="365"/>
                          <a:pt x="385" y="368"/>
                          <a:pt x="427" y="377"/>
                        </a:cubicBezTo>
                        <a:lnTo>
                          <a:pt x="828" y="377"/>
                        </a:lnTo>
                        <a:cubicBezTo>
                          <a:pt x="953" y="377"/>
                          <a:pt x="1129" y="402"/>
                          <a:pt x="1279" y="402"/>
                        </a:cubicBezTo>
                        <a:lnTo>
                          <a:pt x="1755" y="402"/>
                        </a:lnTo>
                        <a:cubicBezTo>
                          <a:pt x="1906" y="402"/>
                          <a:pt x="2056" y="377"/>
                          <a:pt x="2181" y="377"/>
                        </a:cubicBezTo>
                        <a:cubicBezTo>
                          <a:pt x="2432" y="326"/>
                          <a:pt x="2582" y="276"/>
                          <a:pt x="2582" y="276"/>
                        </a:cubicBezTo>
                        <a:cubicBezTo>
                          <a:pt x="2582" y="276"/>
                          <a:pt x="2432" y="201"/>
                          <a:pt x="2181" y="126"/>
                        </a:cubicBezTo>
                        <a:cubicBezTo>
                          <a:pt x="1956" y="76"/>
                          <a:pt x="1630" y="1"/>
                          <a:pt x="1304" y="1"/>
                        </a:cubicBezTo>
                        <a:close/>
                      </a:path>
                    </a:pathLst>
                  </a:custGeom>
                  <a:solidFill>
                    <a:srgbClr val="D6D4D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62" name="Google Shape;1362;p30"/>
                  <p:cNvSpPr/>
                  <p:nvPr/>
                </p:nvSpPr>
                <p:spPr>
                  <a:xfrm>
                    <a:off x="9926283" y="2950001"/>
                    <a:ext cx="7753" cy="10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2" h="3109" extrusionOk="0">
                        <a:moveTo>
                          <a:pt x="50" y="1"/>
                        </a:moveTo>
                        <a:cubicBezTo>
                          <a:pt x="50" y="1"/>
                          <a:pt x="25" y="51"/>
                          <a:pt x="25" y="176"/>
                        </a:cubicBezTo>
                        <a:cubicBezTo>
                          <a:pt x="0" y="226"/>
                          <a:pt x="0" y="302"/>
                          <a:pt x="0" y="377"/>
                        </a:cubicBezTo>
                        <a:cubicBezTo>
                          <a:pt x="0" y="452"/>
                          <a:pt x="0" y="552"/>
                          <a:pt x="0" y="652"/>
                        </a:cubicBezTo>
                        <a:cubicBezTo>
                          <a:pt x="25" y="753"/>
                          <a:pt x="50" y="853"/>
                          <a:pt x="50" y="953"/>
                        </a:cubicBezTo>
                        <a:cubicBezTo>
                          <a:pt x="76" y="1079"/>
                          <a:pt x="126" y="1179"/>
                          <a:pt x="176" y="1304"/>
                        </a:cubicBezTo>
                        <a:cubicBezTo>
                          <a:pt x="226" y="1429"/>
                          <a:pt x="251" y="1555"/>
                          <a:pt x="326" y="1655"/>
                        </a:cubicBezTo>
                        <a:cubicBezTo>
                          <a:pt x="401" y="1755"/>
                          <a:pt x="477" y="1881"/>
                          <a:pt x="552" y="1981"/>
                        </a:cubicBezTo>
                        <a:cubicBezTo>
                          <a:pt x="627" y="2106"/>
                          <a:pt x="727" y="2206"/>
                          <a:pt x="802" y="2307"/>
                        </a:cubicBezTo>
                        <a:cubicBezTo>
                          <a:pt x="878" y="2407"/>
                          <a:pt x="978" y="2482"/>
                          <a:pt x="1078" y="2557"/>
                        </a:cubicBezTo>
                        <a:cubicBezTo>
                          <a:pt x="1279" y="2733"/>
                          <a:pt x="1479" y="2833"/>
                          <a:pt x="1655" y="2933"/>
                        </a:cubicBezTo>
                        <a:cubicBezTo>
                          <a:pt x="1830" y="3033"/>
                          <a:pt x="2005" y="3033"/>
                          <a:pt x="2106" y="3084"/>
                        </a:cubicBezTo>
                        <a:cubicBezTo>
                          <a:pt x="2206" y="3109"/>
                          <a:pt x="2281" y="3109"/>
                          <a:pt x="2281" y="3109"/>
                        </a:cubicBezTo>
                        <a:cubicBezTo>
                          <a:pt x="2281" y="3109"/>
                          <a:pt x="2231" y="3084"/>
                          <a:pt x="2131" y="3008"/>
                        </a:cubicBezTo>
                        <a:cubicBezTo>
                          <a:pt x="2081" y="2983"/>
                          <a:pt x="2030" y="2933"/>
                          <a:pt x="1980" y="2883"/>
                        </a:cubicBezTo>
                        <a:cubicBezTo>
                          <a:pt x="1905" y="2833"/>
                          <a:pt x="1830" y="2783"/>
                          <a:pt x="1780" y="2733"/>
                        </a:cubicBezTo>
                        <a:cubicBezTo>
                          <a:pt x="1705" y="2657"/>
                          <a:pt x="1629" y="2607"/>
                          <a:pt x="1554" y="2532"/>
                        </a:cubicBezTo>
                        <a:cubicBezTo>
                          <a:pt x="1479" y="2457"/>
                          <a:pt x="1404" y="2382"/>
                          <a:pt x="1329" y="2307"/>
                        </a:cubicBezTo>
                        <a:cubicBezTo>
                          <a:pt x="1254" y="2206"/>
                          <a:pt x="1178" y="2131"/>
                          <a:pt x="1103" y="2031"/>
                        </a:cubicBezTo>
                        <a:cubicBezTo>
                          <a:pt x="1028" y="1931"/>
                          <a:pt x="953" y="1855"/>
                          <a:pt x="878" y="1755"/>
                        </a:cubicBezTo>
                        <a:cubicBezTo>
                          <a:pt x="752" y="1555"/>
                          <a:pt x="602" y="1354"/>
                          <a:pt x="502" y="1154"/>
                        </a:cubicBezTo>
                        <a:cubicBezTo>
                          <a:pt x="452" y="1053"/>
                          <a:pt x="376" y="953"/>
                          <a:pt x="351" y="853"/>
                        </a:cubicBezTo>
                        <a:cubicBezTo>
                          <a:pt x="326" y="778"/>
                          <a:pt x="276" y="678"/>
                          <a:pt x="226" y="577"/>
                        </a:cubicBezTo>
                        <a:cubicBezTo>
                          <a:pt x="201" y="502"/>
                          <a:pt x="176" y="427"/>
                          <a:pt x="151" y="352"/>
                        </a:cubicBezTo>
                        <a:cubicBezTo>
                          <a:pt x="126" y="277"/>
                          <a:pt x="101" y="201"/>
                          <a:pt x="101" y="151"/>
                        </a:cubicBezTo>
                        <a:cubicBezTo>
                          <a:pt x="50" y="51"/>
                          <a:pt x="50" y="1"/>
                          <a:pt x="50" y="1"/>
                        </a:cubicBezTo>
                        <a:close/>
                      </a:path>
                    </a:pathLst>
                  </a:custGeom>
                  <a:solidFill>
                    <a:srgbClr val="D6D4D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63" name="Google Shape;1363;p30"/>
                  <p:cNvSpPr/>
                  <p:nvPr/>
                </p:nvSpPr>
                <p:spPr>
                  <a:xfrm>
                    <a:off x="9803110" y="2893268"/>
                    <a:ext cx="30659" cy="19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24" h="5791" extrusionOk="0">
                        <a:moveTo>
                          <a:pt x="1254" y="1"/>
                        </a:moveTo>
                        <a:lnTo>
                          <a:pt x="1254" y="1"/>
                        </a:lnTo>
                        <a:cubicBezTo>
                          <a:pt x="1053" y="402"/>
                          <a:pt x="1504" y="878"/>
                          <a:pt x="1254" y="1204"/>
                        </a:cubicBezTo>
                        <a:cubicBezTo>
                          <a:pt x="1078" y="1405"/>
                          <a:pt x="552" y="1279"/>
                          <a:pt x="502" y="1605"/>
                        </a:cubicBezTo>
                        <a:cubicBezTo>
                          <a:pt x="427" y="1856"/>
                          <a:pt x="702" y="1931"/>
                          <a:pt x="903" y="2031"/>
                        </a:cubicBezTo>
                        <a:cubicBezTo>
                          <a:pt x="552" y="2407"/>
                          <a:pt x="1" y="2783"/>
                          <a:pt x="502" y="3159"/>
                        </a:cubicBezTo>
                        <a:cubicBezTo>
                          <a:pt x="778" y="3410"/>
                          <a:pt x="1454" y="3410"/>
                          <a:pt x="1805" y="3460"/>
                        </a:cubicBezTo>
                        <a:cubicBezTo>
                          <a:pt x="2632" y="3685"/>
                          <a:pt x="3334" y="4036"/>
                          <a:pt x="4061" y="4362"/>
                        </a:cubicBezTo>
                        <a:cubicBezTo>
                          <a:pt x="4988" y="4763"/>
                          <a:pt x="5940" y="5014"/>
                          <a:pt x="6893" y="5364"/>
                        </a:cubicBezTo>
                        <a:cubicBezTo>
                          <a:pt x="7294" y="5465"/>
                          <a:pt x="7745" y="5765"/>
                          <a:pt x="8196" y="5791"/>
                        </a:cubicBezTo>
                        <a:cubicBezTo>
                          <a:pt x="8296" y="5415"/>
                          <a:pt x="8271" y="4963"/>
                          <a:pt x="8447" y="4638"/>
                        </a:cubicBezTo>
                        <a:cubicBezTo>
                          <a:pt x="8572" y="4337"/>
                          <a:pt x="9023" y="4011"/>
                          <a:pt x="8697" y="3685"/>
                        </a:cubicBezTo>
                        <a:lnTo>
                          <a:pt x="8397" y="3410"/>
                        </a:lnTo>
                        <a:cubicBezTo>
                          <a:pt x="8221" y="3359"/>
                          <a:pt x="7795" y="3084"/>
                          <a:pt x="7544" y="2958"/>
                        </a:cubicBezTo>
                        <a:cubicBezTo>
                          <a:pt x="6768" y="2482"/>
                          <a:pt x="6016" y="2081"/>
                          <a:pt x="5214" y="1605"/>
                        </a:cubicBezTo>
                        <a:cubicBezTo>
                          <a:pt x="4387" y="1104"/>
                          <a:pt x="3434" y="853"/>
                          <a:pt x="2557" y="477"/>
                        </a:cubicBezTo>
                        <a:cubicBezTo>
                          <a:pt x="2131" y="277"/>
                          <a:pt x="1705" y="51"/>
                          <a:pt x="1254" y="1"/>
                        </a:cubicBezTo>
                        <a:close/>
                      </a:path>
                    </a:pathLst>
                  </a:custGeom>
                  <a:solidFill>
                    <a:srgbClr val="F6666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64" name="Google Shape;1364;p30"/>
                  <p:cNvSpPr/>
                  <p:nvPr/>
                </p:nvSpPr>
                <p:spPr>
                  <a:xfrm>
                    <a:off x="9915720" y="2842246"/>
                    <a:ext cx="1536" cy="44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" h="13234" extrusionOk="0">
                        <a:moveTo>
                          <a:pt x="126" y="0"/>
                        </a:moveTo>
                        <a:cubicBezTo>
                          <a:pt x="126" y="0"/>
                          <a:pt x="126" y="226"/>
                          <a:pt x="101" y="577"/>
                        </a:cubicBezTo>
                        <a:cubicBezTo>
                          <a:pt x="76" y="928"/>
                          <a:pt x="51" y="1454"/>
                          <a:pt x="51" y="2081"/>
                        </a:cubicBezTo>
                        <a:cubicBezTo>
                          <a:pt x="26" y="2707"/>
                          <a:pt x="1" y="3409"/>
                          <a:pt x="1" y="4186"/>
                        </a:cubicBezTo>
                        <a:cubicBezTo>
                          <a:pt x="1" y="4963"/>
                          <a:pt x="26" y="5790"/>
                          <a:pt x="26" y="6617"/>
                        </a:cubicBezTo>
                        <a:cubicBezTo>
                          <a:pt x="26" y="7444"/>
                          <a:pt x="51" y="8271"/>
                          <a:pt x="51" y="9048"/>
                        </a:cubicBezTo>
                        <a:cubicBezTo>
                          <a:pt x="76" y="9449"/>
                          <a:pt x="101" y="9825"/>
                          <a:pt x="76" y="10176"/>
                        </a:cubicBezTo>
                        <a:lnTo>
                          <a:pt x="76" y="11178"/>
                        </a:lnTo>
                        <a:cubicBezTo>
                          <a:pt x="76" y="11780"/>
                          <a:pt x="101" y="12306"/>
                          <a:pt x="101" y="12657"/>
                        </a:cubicBezTo>
                        <a:cubicBezTo>
                          <a:pt x="126" y="13033"/>
                          <a:pt x="126" y="13234"/>
                          <a:pt x="126" y="13234"/>
                        </a:cubicBezTo>
                        <a:cubicBezTo>
                          <a:pt x="126" y="13234"/>
                          <a:pt x="151" y="13033"/>
                          <a:pt x="201" y="12682"/>
                        </a:cubicBezTo>
                        <a:cubicBezTo>
                          <a:pt x="226" y="12306"/>
                          <a:pt x="276" y="11805"/>
                          <a:pt x="326" y="11178"/>
                        </a:cubicBezTo>
                        <a:cubicBezTo>
                          <a:pt x="351" y="10853"/>
                          <a:pt x="377" y="10527"/>
                          <a:pt x="402" y="10176"/>
                        </a:cubicBezTo>
                        <a:cubicBezTo>
                          <a:pt x="427" y="9825"/>
                          <a:pt x="427" y="9449"/>
                          <a:pt x="427" y="9048"/>
                        </a:cubicBezTo>
                        <a:cubicBezTo>
                          <a:pt x="452" y="8271"/>
                          <a:pt x="452" y="7444"/>
                          <a:pt x="452" y="6617"/>
                        </a:cubicBezTo>
                        <a:cubicBezTo>
                          <a:pt x="427" y="5790"/>
                          <a:pt x="402" y="4963"/>
                          <a:pt x="377" y="4186"/>
                        </a:cubicBezTo>
                        <a:cubicBezTo>
                          <a:pt x="326" y="3409"/>
                          <a:pt x="301" y="2707"/>
                          <a:pt x="276" y="2081"/>
                        </a:cubicBezTo>
                        <a:cubicBezTo>
                          <a:pt x="251" y="1454"/>
                          <a:pt x="201" y="928"/>
                          <a:pt x="176" y="577"/>
                        </a:cubicBezTo>
                        <a:cubicBezTo>
                          <a:pt x="151" y="226"/>
                          <a:pt x="126" y="0"/>
                          <a:pt x="126" y="0"/>
                        </a:cubicBezTo>
                        <a:close/>
                      </a:path>
                    </a:pathLst>
                  </a:custGeom>
                  <a:solidFill>
                    <a:srgbClr val="AC220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65" name="Google Shape;1365;p30"/>
                  <p:cNvSpPr/>
                  <p:nvPr/>
                </p:nvSpPr>
                <p:spPr>
                  <a:xfrm>
                    <a:off x="9916403" y="2853404"/>
                    <a:ext cx="4006" cy="75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2232" extrusionOk="0">
                        <a:moveTo>
                          <a:pt x="1178" y="1"/>
                        </a:moveTo>
                        <a:cubicBezTo>
                          <a:pt x="1178" y="1"/>
                          <a:pt x="1053" y="101"/>
                          <a:pt x="927" y="301"/>
                        </a:cubicBezTo>
                        <a:cubicBezTo>
                          <a:pt x="852" y="402"/>
                          <a:pt x="777" y="527"/>
                          <a:pt x="702" y="652"/>
                        </a:cubicBezTo>
                        <a:cubicBezTo>
                          <a:pt x="627" y="778"/>
                          <a:pt x="551" y="928"/>
                          <a:pt x="501" y="1053"/>
                        </a:cubicBezTo>
                        <a:cubicBezTo>
                          <a:pt x="426" y="1204"/>
                          <a:pt x="351" y="1329"/>
                          <a:pt x="301" y="1479"/>
                        </a:cubicBezTo>
                        <a:cubicBezTo>
                          <a:pt x="251" y="1529"/>
                          <a:pt x="251" y="1605"/>
                          <a:pt x="201" y="1655"/>
                        </a:cubicBezTo>
                        <a:cubicBezTo>
                          <a:pt x="176" y="1730"/>
                          <a:pt x="150" y="1780"/>
                          <a:pt x="125" y="1830"/>
                        </a:cubicBezTo>
                        <a:cubicBezTo>
                          <a:pt x="25" y="2056"/>
                          <a:pt x="0" y="2231"/>
                          <a:pt x="0" y="2231"/>
                        </a:cubicBezTo>
                        <a:cubicBezTo>
                          <a:pt x="0" y="2231"/>
                          <a:pt x="150" y="2131"/>
                          <a:pt x="326" y="1981"/>
                        </a:cubicBezTo>
                        <a:cubicBezTo>
                          <a:pt x="426" y="1905"/>
                          <a:pt x="526" y="1780"/>
                          <a:pt x="602" y="1655"/>
                        </a:cubicBezTo>
                        <a:cubicBezTo>
                          <a:pt x="702" y="1529"/>
                          <a:pt x="802" y="1404"/>
                          <a:pt x="852" y="1254"/>
                        </a:cubicBezTo>
                        <a:cubicBezTo>
                          <a:pt x="927" y="1103"/>
                          <a:pt x="1003" y="953"/>
                          <a:pt x="1053" y="803"/>
                        </a:cubicBezTo>
                        <a:cubicBezTo>
                          <a:pt x="1078" y="652"/>
                          <a:pt x="1128" y="527"/>
                          <a:pt x="1128" y="402"/>
                        </a:cubicBezTo>
                        <a:cubicBezTo>
                          <a:pt x="1178" y="151"/>
                          <a:pt x="1178" y="1"/>
                          <a:pt x="1178" y="1"/>
                        </a:cubicBezTo>
                        <a:close/>
                      </a:path>
                    </a:pathLst>
                  </a:custGeom>
                  <a:solidFill>
                    <a:srgbClr val="AC220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66" name="Google Shape;1366;p30"/>
                  <p:cNvSpPr/>
                  <p:nvPr/>
                </p:nvSpPr>
                <p:spPr>
                  <a:xfrm>
                    <a:off x="9928326" y="2893268"/>
                    <a:ext cx="30659" cy="19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24" h="5791" extrusionOk="0">
                        <a:moveTo>
                          <a:pt x="7770" y="1"/>
                        </a:moveTo>
                        <a:lnTo>
                          <a:pt x="7770" y="1"/>
                        </a:lnTo>
                        <a:cubicBezTo>
                          <a:pt x="7319" y="51"/>
                          <a:pt x="6893" y="277"/>
                          <a:pt x="6467" y="477"/>
                        </a:cubicBezTo>
                        <a:cubicBezTo>
                          <a:pt x="5590" y="853"/>
                          <a:pt x="4637" y="1104"/>
                          <a:pt x="3810" y="1605"/>
                        </a:cubicBezTo>
                        <a:cubicBezTo>
                          <a:pt x="3008" y="2081"/>
                          <a:pt x="2257" y="2482"/>
                          <a:pt x="1480" y="2958"/>
                        </a:cubicBezTo>
                        <a:cubicBezTo>
                          <a:pt x="1229" y="3084"/>
                          <a:pt x="803" y="3359"/>
                          <a:pt x="627" y="3410"/>
                        </a:cubicBezTo>
                        <a:lnTo>
                          <a:pt x="327" y="3685"/>
                        </a:lnTo>
                        <a:cubicBezTo>
                          <a:pt x="1" y="4011"/>
                          <a:pt x="452" y="4337"/>
                          <a:pt x="577" y="4638"/>
                        </a:cubicBezTo>
                        <a:cubicBezTo>
                          <a:pt x="753" y="4963"/>
                          <a:pt x="728" y="5415"/>
                          <a:pt x="828" y="5791"/>
                        </a:cubicBezTo>
                        <a:cubicBezTo>
                          <a:pt x="1279" y="5765"/>
                          <a:pt x="1730" y="5465"/>
                          <a:pt x="2131" y="5364"/>
                        </a:cubicBezTo>
                        <a:cubicBezTo>
                          <a:pt x="3084" y="5014"/>
                          <a:pt x="4036" y="4763"/>
                          <a:pt x="4963" y="4362"/>
                        </a:cubicBezTo>
                        <a:cubicBezTo>
                          <a:pt x="5690" y="4036"/>
                          <a:pt x="6392" y="3685"/>
                          <a:pt x="7219" y="3460"/>
                        </a:cubicBezTo>
                        <a:cubicBezTo>
                          <a:pt x="7570" y="3410"/>
                          <a:pt x="8247" y="3410"/>
                          <a:pt x="8522" y="3159"/>
                        </a:cubicBezTo>
                        <a:cubicBezTo>
                          <a:pt x="9023" y="2783"/>
                          <a:pt x="8472" y="2407"/>
                          <a:pt x="8121" y="2031"/>
                        </a:cubicBezTo>
                        <a:cubicBezTo>
                          <a:pt x="8322" y="1931"/>
                          <a:pt x="8597" y="1856"/>
                          <a:pt x="8522" y="1605"/>
                        </a:cubicBezTo>
                        <a:cubicBezTo>
                          <a:pt x="8472" y="1279"/>
                          <a:pt x="7946" y="1405"/>
                          <a:pt x="7770" y="1204"/>
                        </a:cubicBezTo>
                        <a:cubicBezTo>
                          <a:pt x="7520" y="878"/>
                          <a:pt x="7971" y="402"/>
                          <a:pt x="7770" y="1"/>
                        </a:cubicBezTo>
                        <a:close/>
                      </a:path>
                    </a:pathLst>
                  </a:custGeom>
                  <a:solidFill>
                    <a:srgbClr val="F6666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1367" name="Google Shape;1367;p30"/>
                <p:cNvGrpSpPr/>
                <p:nvPr/>
              </p:nvGrpSpPr>
              <p:grpSpPr>
                <a:xfrm>
                  <a:off x="9287478" y="2144693"/>
                  <a:ext cx="235071" cy="374711"/>
                  <a:chOff x="9838290" y="2690280"/>
                  <a:chExt cx="85521" cy="136283"/>
                </a:xfrm>
              </p:grpSpPr>
              <p:sp>
                <p:nvSpPr>
                  <p:cNvPr id="1368" name="Google Shape;1368;p30"/>
                  <p:cNvSpPr/>
                  <p:nvPr/>
                </p:nvSpPr>
                <p:spPr>
                  <a:xfrm>
                    <a:off x="9846893" y="2690280"/>
                    <a:ext cx="68976" cy="38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02" h="11229" extrusionOk="0">
                        <a:moveTo>
                          <a:pt x="11354" y="0"/>
                        </a:moveTo>
                        <a:cubicBezTo>
                          <a:pt x="7971" y="0"/>
                          <a:pt x="5064" y="276"/>
                          <a:pt x="2783" y="2807"/>
                        </a:cubicBezTo>
                        <a:cubicBezTo>
                          <a:pt x="928" y="4762"/>
                          <a:pt x="251" y="8772"/>
                          <a:pt x="1" y="11228"/>
                        </a:cubicBezTo>
                        <a:lnTo>
                          <a:pt x="20302" y="11228"/>
                        </a:lnTo>
                        <a:cubicBezTo>
                          <a:pt x="20302" y="6467"/>
                          <a:pt x="17820" y="0"/>
                          <a:pt x="11354" y="0"/>
                        </a:cubicBezTo>
                        <a:close/>
                      </a:path>
                    </a:pathLst>
                  </a:custGeom>
                  <a:solidFill>
                    <a:srgbClr val="C7491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69" name="Google Shape;1369;p30"/>
                  <p:cNvSpPr/>
                  <p:nvPr/>
                </p:nvSpPr>
                <p:spPr>
                  <a:xfrm>
                    <a:off x="9841611" y="2708273"/>
                    <a:ext cx="79705" cy="576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60" h="16964" extrusionOk="0">
                        <a:moveTo>
                          <a:pt x="12471" y="0"/>
                        </a:moveTo>
                        <a:cubicBezTo>
                          <a:pt x="8579" y="0"/>
                          <a:pt x="4478" y="1514"/>
                          <a:pt x="1655" y="4506"/>
                        </a:cubicBezTo>
                        <a:cubicBezTo>
                          <a:pt x="252" y="5985"/>
                          <a:pt x="1" y="9042"/>
                          <a:pt x="277" y="11022"/>
                        </a:cubicBezTo>
                        <a:cubicBezTo>
                          <a:pt x="452" y="12551"/>
                          <a:pt x="1104" y="15884"/>
                          <a:pt x="3134" y="15985"/>
                        </a:cubicBezTo>
                        <a:lnTo>
                          <a:pt x="15540" y="16912"/>
                        </a:lnTo>
                        <a:cubicBezTo>
                          <a:pt x="15853" y="16946"/>
                          <a:pt x="16186" y="16963"/>
                          <a:pt x="16531" y="16963"/>
                        </a:cubicBezTo>
                        <a:cubicBezTo>
                          <a:pt x="18479" y="16963"/>
                          <a:pt x="20815" y="16406"/>
                          <a:pt x="22156" y="15107"/>
                        </a:cubicBezTo>
                        <a:cubicBezTo>
                          <a:pt x="23359" y="14030"/>
                          <a:pt x="23410" y="12551"/>
                          <a:pt x="23410" y="10947"/>
                        </a:cubicBezTo>
                        <a:cubicBezTo>
                          <a:pt x="23460" y="7739"/>
                          <a:pt x="22858" y="4832"/>
                          <a:pt x="20452" y="2752"/>
                        </a:cubicBezTo>
                        <a:cubicBezTo>
                          <a:pt x="18383" y="912"/>
                          <a:pt x="15490" y="0"/>
                          <a:pt x="12471" y="0"/>
                        </a:cubicBezTo>
                        <a:close/>
                      </a:path>
                    </a:pathLst>
                  </a:custGeom>
                  <a:solidFill>
                    <a:srgbClr val="EF68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70" name="Google Shape;1370;p30"/>
                  <p:cNvSpPr/>
                  <p:nvPr/>
                </p:nvSpPr>
                <p:spPr>
                  <a:xfrm>
                    <a:off x="9841954" y="2740453"/>
                    <a:ext cx="7325" cy="106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6" h="3134" extrusionOk="0">
                        <a:moveTo>
                          <a:pt x="126" y="0"/>
                        </a:moveTo>
                        <a:cubicBezTo>
                          <a:pt x="126" y="0"/>
                          <a:pt x="100" y="76"/>
                          <a:pt x="75" y="176"/>
                        </a:cubicBezTo>
                        <a:cubicBezTo>
                          <a:pt x="25" y="276"/>
                          <a:pt x="0" y="451"/>
                          <a:pt x="0" y="652"/>
                        </a:cubicBezTo>
                        <a:cubicBezTo>
                          <a:pt x="0" y="852"/>
                          <a:pt x="50" y="1078"/>
                          <a:pt x="126" y="1304"/>
                        </a:cubicBezTo>
                        <a:cubicBezTo>
                          <a:pt x="201" y="1554"/>
                          <a:pt x="326" y="1780"/>
                          <a:pt x="476" y="2005"/>
                        </a:cubicBezTo>
                        <a:cubicBezTo>
                          <a:pt x="627" y="2206"/>
                          <a:pt x="777" y="2431"/>
                          <a:pt x="978" y="2582"/>
                        </a:cubicBezTo>
                        <a:cubicBezTo>
                          <a:pt x="1153" y="2732"/>
                          <a:pt x="1354" y="2858"/>
                          <a:pt x="1529" y="2958"/>
                        </a:cubicBezTo>
                        <a:cubicBezTo>
                          <a:pt x="1704" y="3033"/>
                          <a:pt x="1880" y="3083"/>
                          <a:pt x="1980" y="3108"/>
                        </a:cubicBezTo>
                        <a:cubicBezTo>
                          <a:pt x="2080" y="3133"/>
                          <a:pt x="2156" y="3133"/>
                          <a:pt x="2156" y="3133"/>
                        </a:cubicBezTo>
                        <a:cubicBezTo>
                          <a:pt x="2156" y="3133"/>
                          <a:pt x="2105" y="3083"/>
                          <a:pt x="2005" y="3033"/>
                        </a:cubicBezTo>
                        <a:cubicBezTo>
                          <a:pt x="1930" y="2958"/>
                          <a:pt x="1805" y="2858"/>
                          <a:pt x="1679" y="2732"/>
                        </a:cubicBezTo>
                        <a:cubicBezTo>
                          <a:pt x="1554" y="2607"/>
                          <a:pt x="1404" y="2457"/>
                          <a:pt x="1253" y="2306"/>
                        </a:cubicBezTo>
                        <a:cubicBezTo>
                          <a:pt x="1103" y="2131"/>
                          <a:pt x="978" y="1955"/>
                          <a:pt x="827" y="1755"/>
                        </a:cubicBezTo>
                        <a:cubicBezTo>
                          <a:pt x="702" y="1554"/>
                          <a:pt x="577" y="1354"/>
                          <a:pt x="476" y="1153"/>
                        </a:cubicBezTo>
                        <a:cubicBezTo>
                          <a:pt x="401" y="978"/>
                          <a:pt x="301" y="777"/>
                          <a:pt x="251" y="602"/>
                        </a:cubicBezTo>
                        <a:cubicBezTo>
                          <a:pt x="201" y="451"/>
                          <a:pt x="176" y="301"/>
                          <a:pt x="151" y="176"/>
                        </a:cubicBezTo>
                        <a:cubicBezTo>
                          <a:pt x="151" y="76"/>
                          <a:pt x="126" y="0"/>
                          <a:pt x="126" y="0"/>
                        </a:cubicBezTo>
                        <a:close/>
                      </a:path>
                    </a:pathLst>
                  </a:custGeom>
                  <a:solidFill>
                    <a:srgbClr val="C7491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71" name="Google Shape;1371;p30"/>
                  <p:cNvSpPr/>
                  <p:nvPr/>
                </p:nvSpPr>
                <p:spPr>
                  <a:xfrm>
                    <a:off x="9846977" y="2724863"/>
                    <a:ext cx="4176" cy="111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9" h="3285" extrusionOk="0">
                        <a:moveTo>
                          <a:pt x="76" y="1"/>
                        </a:moveTo>
                        <a:cubicBezTo>
                          <a:pt x="76" y="1"/>
                          <a:pt x="51" y="51"/>
                          <a:pt x="51" y="151"/>
                        </a:cubicBezTo>
                        <a:cubicBezTo>
                          <a:pt x="26" y="251"/>
                          <a:pt x="1" y="402"/>
                          <a:pt x="1" y="577"/>
                        </a:cubicBezTo>
                        <a:cubicBezTo>
                          <a:pt x="1" y="753"/>
                          <a:pt x="1" y="953"/>
                          <a:pt x="26" y="1154"/>
                        </a:cubicBezTo>
                        <a:cubicBezTo>
                          <a:pt x="51" y="1254"/>
                          <a:pt x="51" y="1379"/>
                          <a:pt x="101" y="1480"/>
                        </a:cubicBezTo>
                        <a:cubicBezTo>
                          <a:pt x="126" y="1580"/>
                          <a:pt x="151" y="1705"/>
                          <a:pt x="176" y="1805"/>
                        </a:cubicBezTo>
                        <a:cubicBezTo>
                          <a:pt x="277" y="2031"/>
                          <a:pt x="352" y="2231"/>
                          <a:pt x="452" y="2432"/>
                        </a:cubicBezTo>
                        <a:cubicBezTo>
                          <a:pt x="552" y="2607"/>
                          <a:pt x="678" y="2783"/>
                          <a:pt x="803" y="2908"/>
                        </a:cubicBezTo>
                        <a:cubicBezTo>
                          <a:pt x="903" y="3033"/>
                          <a:pt x="1028" y="3134"/>
                          <a:pt x="1104" y="3184"/>
                        </a:cubicBezTo>
                        <a:cubicBezTo>
                          <a:pt x="1179" y="3259"/>
                          <a:pt x="1229" y="3284"/>
                          <a:pt x="1229" y="3284"/>
                        </a:cubicBezTo>
                        <a:cubicBezTo>
                          <a:pt x="1229" y="3284"/>
                          <a:pt x="1204" y="3234"/>
                          <a:pt x="1179" y="3134"/>
                        </a:cubicBezTo>
                        <a:cubicBezTo>
                          <a:pt x="1129" y="3033"/>
                          <a:pt x="1079" y="2933"/>
                          <a:pt x="1028" y="2758"/>
                        </a:cubicBezTo>
                        <a:cubicBezTo>
                          <a:pt x="953" y="2607"/>
                          <a:pt x="878" y="2432"/>
                          <a:pt x="828" y="2257"/>
                        </a:cubicBezTo>
                        <a:cubicBezTo>
                          <a:pt x="753" y="2081"/>
                          <a:pt x="678" y="1856"/>
                          <a:pt x="602" y="1655"/>
                        </a:cubicBezTo>
                        <a:cubicBezTo>
                          <a:pt x="552" y="1455"/>
                          <a:pt x="477" y="1254"/>
                          <a:pt x="427" y="1079"/>
                        </a:cubicBezTo>
                        <a:cubicBezTo>
                          <a:pt x="352" y="878"/>
                          <a:pt x="302" y="703"/>
                          <a:pt x="252" y="552"/>
                        </a:cubicBezTo>
                        <a:cubicBezTo>
                          <a:pt x="201" y="377"/>
                          <a:pt x="151" y="251"/>
                          <a:pt x="126" y="151"/>
                        </a:cubicBezTo>
                        <a:cubicBezTo>
                          <a:pt x="101" y="51"/>
                          <a:pt x="76" y="1"/>
                          <a:pt x="76" y="1"/>
                        </a:cubicBezTo>
                        <a:close/>
                      </a:path>
                    </a:pathLst>
                  </a:custGeom>
                  <a:solidFill>
                    <a:srgbClr val="C7491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72" name="Google Shape;1372;p30"/>
                  <p:cNvSpPr/>
                  <p:nvPr/>
                </p:nvSpPr>
                <p:spPr>
                  <a:xfrm>
                    <a:off x="9856776" y="2715581"/>
                    <a:ext cx="2045" cy="10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2" h="3008" extrusionOk="0">
                        <a:moveTo>
                          <a:pt x="100" y="0"/>
                        </a:moveTo>
                        <a:cubicBezTo>
                          <a:pt x="100" y="0"/>
                          <a:pt x="50" y="201"/>
                          <a:pt x="25" y="501"/>
                        </a:cubicBezTo>
                        <a:cubicBezTo>
                          <a:pt x="25" y="777"/>
                          <a:pt x="0" y="1178"/>
                          <a:pt x="50" y="1554"/>
                        </a:cubicBezTo>
                        <a:cubicBezTo>
                          <a:pt x="100" y="1729"/>
                          <a:pt x="125" y="1930"/>
                          <a:pt x="176" y="2105"/>
                        </a:cubicBezTo>
                        <a:cubicBezTo>
                          <a:pt x="201" y="2281"/>
                          <a:pt x="276" y="2456"/>
                          <a:pt x="351" y="2581"/>
                        </a:cubicBezTo>
                        <a:cubicBezTo>
                          <a:pt x="451" y="2857"/>
                          <a:pt x="577" y="3008"/>
                          <a:pt x="577" y="3008"/>
                        </a:cubicBezTo>
                        <a:cubicBezTo>
                          <a:pt x="577" y="3008"/>
                          <a:pt x="602" y="2807"/>
                          <a:pt x="602" y="2506"/>
                        </a:cubicBezTo>
                        <a:cubicBezTo>
                          <a:pt x="577" y="2456"/>
                          <a:pt x="577" y="2381"/>
                          <a:pt x="577" y="2281"/>
                        </a:cubicBezTo>
                        <a:cubicBezTo>
                          <a:pt x="552" y="2206"/>
                          <a:pt x="577" y="2130"/>
                          <a:pt x="552" y="2030"/>
                        </a:cubicBezTo>
                        <a:cubicBezTo>
                          <a:pt x="552" y="1855"/>
                          <a:pt x="526" y="1679"/>
                          <a:pt x="501" y="1479"/>
                        </a:cubicBezTo>
                        <a:cubicBezTo>
                          <a:pt x="451" y="1103"/>
                          <a:pt x="376" y="727"/>
                          <a:pt x="276" y="451"/>
                        </a:cubicBezTo>
                        <a:cubicBezTo>
                          <a:pt x="201" y="175"/>
                          <a:pt x="100" y="0"/>
                          <a:pt x="100" y="0"/>
                        </a:cubicBezTo>
                        <a:close/>
                      </a:path>
                    </a:pathLst>
                  </a:custGeom>
                  <a:solidFill>
                    <a:srgbClr val="C7491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73" name="Google Shape;1373;p30"/>
                  <p:cNvSpPr/>
                  <p:nvPr/>
                </p:nvSpPr>
                <p:spPr>
                  <a:xfrm>
                    <a:off x="9868784" y="2710724"/>
                    <a:ext cx="1624" cy="10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" h="3008" extrusionOk="0">
                        <a:moveTo>
                          <a:pt x="101" y="0"/>
                        </a:moveTo>
                        <a:cubicBezTo>
                          <a:pt x="101" y="0"/>
                          <a:pt x="51" y="201"/>
                          <a:pt x="26" y="502"/>
                        </a:cubicBezTo>
                        <a:cubicBezTo>
                          <a:pt x="26" y="652"/>
                          <a:pt x="26" y="802"/>
                          <a:pt x="1" y="978"/>
                        </a:cubicBezTo>
                        <a:cubicBezTo>
                          <a:pt x="1" y="1153"/>
                          <a:pt x="1" y="1354"/>
                          <a:pt x="1" y="1529"/>
                        </a:cubicBezTo>
                        <a:cubicBezTo>
                          <a:pt x="26" y="1730"/>
                          <a:pt x="51" y="1905"/>
                          <a:pt x="76" y="2106"/>
                        </a:cubicBezTo>
                        <a:cubicBezTo>
                          <a:pt x="101" y="2281"/>
                          <a:pt x="176" y="2432"/>
                          <a:pt x="227" y="2582"/>
                        </a:cubicBezTo>
                        <a:cubicBezTo>
                          <a:pt x="327" y="2858"/>
                          <a:pt x="427" y="3008"/>
                          <a:pt x="427" y="3008"/>
                        </a:cubicBezTo>
                        <a:cubicBezTo>
                          <a:pt x="427" y="3008"/>
                          <a:pt x="477" y="2807"/>
                          <a:pt x="477" y="2532"/>
                        </a:cubicBezTo>
                        <a:cubicBezTo>
                          <a:pt x="477" y="2457"/>
                          <a:pt x="477" y="2381"/>
                          <a:pt x="477" y="2306"/>
                        </a:cubicBezTo>
                        <a:cubicBezTo>
                          <a:pt x="477" y="2231"/>
                          <a:pt x="477" y="2131"/>
                          <a:pt x="477" y="2056"/>
                        </a:cubicBezTo>
                        <a:cubicBezTo>
                          <a:pt x="477" y="1880"/>
                          <a:pt x="477" y="1705"/>
                          <a:pt x="452" y="1504"/>
                        </a:cubicBezTo>
                        <a:cubicBezTo>
                          <a:pt x="427" y="1128"/>
                          <a:pt x="402" y="727"/>
                          <a:pt x="302" y="477"/>
                        </a:cubicBezTo>
                        <a:cubicBezTo>
                          <a:pt x="201" y="201"/>
                          <a:pt x="101" y="0"/>
                          <a:pt x="101" y="0"/>
                        </a:cubicBezTo>
                        <a:close/>
                      </a:path>
                    </a:pathLst>
                  </a:custGeom>
                  <a:solidFill>
                    <a:srgbClr val="C7491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74" name="Google Shape;1374;p30"/>
                  <p:cNvSpPr/>
                  <p:nvPr/>
                </p:nvSpPr>
                <p:spPr>
                  <a:xfrm>
                    <a:off x="9881308" y="2708508"/>
                    <a:ext cx="1536" cy="117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" h="3460" extrusionOk="0">
                        <a:moveTo>
                          <a:pt x="201" y="1"/>
                        </a:moveTo>
                        <a:cubicBezTo>
                          <a:pt x="201" y="1"/>
                          <a:pt x="126" y="226"/>
                          <a:pt x="75" y="552"/>
                        </a:cubicBezTo>
                        <a:cubicBezTo>
                          <a:pt x="25" y="878"/>
                          <a:pt x="0" y="1304"/>
                          <a:pt x="0" y="1730"/>
                        </a:cubicBezTo>
                        <a:cubicBezTo>
                          <a:pt x="0" y="2156"/>
                          <a:pt x="50" y="2607"/>
                          <a:pt x="126" y="2908"/>
                        </a:cubicBezTo>
                        <a:cubicBezTo>
                          <a:pt x="176" y="3234"/>
                          <a:pt x="251" y="3459"/>
                          <a:pt x="251" y="3459"/>
                        </a:cubicBezTo>
                        <a:cubicBezTo>
                          <a:pt x="251" y="3459"/>
                          <a:pt x="326" y="3234"/>
                          <a:pt x="376" y="2908"/>
                        </a:cubicBezTo>
                        <a:cubicBezTo>
                          <a:pt x="426" y="2582"/>
                          <a:pt x="451" y="2156"/>
                          <a:pt x="451" y="1730"/>
                        </a:cubicBezTo>
                        <a:cubicBezTo>
                          <a:pt x="451" y="1304"/>
                          <a:pt x="401" y="853"/>
                          <a:pt x="326" y="552"/>
                        </a:cubicBezTo>
                        <a:cubicBezTo>
                          <a:pt x="276" y="226"/>
                          <a:pt x="201" y="1"/>
                          <a:pt x="201" y="1"/>
                        </a:cubicBezTo>
                        <a:close/>
                      </a:path>
                    </a:pathLst>
                  </a:custGeom>
                  <a:solidFill>
                    <a:srgbClr val="C7491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75" name="Google Shape;1375;p30"/>
                  <p:cNvSpPr/>
                  <p:nvPr/>
                </p:nvSpPr>
                <p:spPr>
                  <a:xfrm>
                    <a:off x="9893404" y="2710554"/>
                    <a:ext cx="1790" cy="111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" h="3284" extrusionOk="0">
                        <a:moveTo>
                          <a:pt x="201" y="0"/>
                        </a:moveTo>
                        <a:cubicBezTo>
                          <a:pt x="201" y="0"/>
                          <a:pt x="151" y="226"/>
                          <a:pt x="125" y="527"/>
                        </a:cubicBezTo>
                        <a:cubicBezTo>
                          <a:pt x="125" y="627"/>
                          <a:pt x="125" y="702"/>
                          <a:pt x="125" y="777"/>
                        </a:cubicBezTo>
                        <a:cubicBezTo>
                          <a:pt x="100" y="878"/>
                          <a:pt x="100" y="978"/>
                          <a:pt x="100" y="1053"/>
                        </a:cubicBezTo>
                        <a:cubicBezTo>
                          <a:pt x="75" y="1253"/>
                          <a:pt x="75" y="1454"/>
                          <a:pt x="75" y="1654"/>
                        </a:cubicBezTo>
                        <a:cubicBezTo>
                          <a:pt x="50" y="1855"/>
                          <a:pt x="50" y="2055"/>
                          <a:pt x="50" y="2231"/>
                        </a:cubicBezTo>
                        <a:cubicBezTo>
                          <a:pt x="25" y="2331"/>
                          <a:pt x="50" y="2431"/>
                          <a:pt x="50" y="2507"/>
                        </a:cubicBezTo>
                        <a:cubicBezTo>
                          <a:pt x="25" y="2607"/>
                          <a:pt x="25" y="2682"/>
                          <a:pt x="25" y="2757"/>
                        </a:cubicBezTo>
                        <a:cubicBezTo>
                          <a:pt x="0" y="3058"/>
                          <a:pt x="25" y="3284"/>
                          <a:pt x="25" y="3284"/>
                        </a:cubicBezTo>
                        <a:cubicBezTo>
                          <a:pt x="25" y="3284"/>
                          <a:pt x="151" y="3108"/>
                          <a:pt x="276" y="2807"/>
                        </a:cubicBezTo>
                        <a:cubicBezTo>
                          <a:pt x="351" y="2657"/>
                          <a:pt x="401" y="2482"/>
                          <a:pt x="426" y="2281"/>
                        </a:cubicBezTo>
                        <a:cubicBezTo>
                          <a:pt x="476" y="2081"/>
                          <a:pt x="501" y="1880"/>
                          <a:pt x="526" y="1654"/>
                        </a:cubicBezTo>
                        <a:cubicBezTo>
                          <a:pt x="526" y="1454"/>
                          <a:pt x="501" y="1228"/>
                          <a:pt x="476" y="1028"/>
                        </a:cubicBezTo>
                        <a:cubicBezTo>
                          <a:pt x="476" y="827"/>
                          <a:pt x="426" y="652"/>
                          <a:pt x="376" y="502"/>
                        </a:cubicBezTo>
                        <a:cubicBezTo>
                          <a:pt x="301" y="201"/>
                          <a:pt x="201" y="0"/>
                          <a:pt x="201" y="0"/>
                        </a:cubicBezTo>
                        <a:close/>
                      </a:path>
                    </a:pathLst>
                  </a:custGeom>
                  <a:solidFill>
                    <a:srgbClr val="C7491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76" name="Google Shape;1376;p30"/>
                  <p:cNvSpPr/>
                  <p:nvPr/>
                </p:nvSpPr>
                <p:spPr>
                  <a:xfrm>
                    <a:off x="9903709" y="2714303"/>
                    <a:ext cx="3411" cy="141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4" h="4161" extrusionOk="0">
                        <a:moveTo>
                          <a:pt x="828" y="0"/>
                        </a:moveTo>
                        <a:cubicBezTo>
                          <a:pt x="828" y="0"/>
                          <a:pt x="753" y="276"/>
                          <a:pt x="702" y="677"/>
                        </a:cubicBezTo>
                        <a:cubicBezTo>
                          <a:pt x="652" y="877"/>
                          <a:pt x="627" y="1103"/>
                          <a:pt x="602" y="1353"/>
                        </a:cubicBezTo>
                        <a:cubicBezTo>
                          <a:pt x="577" y="1579"/>
                          <a:pt x="527" y="1855"/>
                          <a:pt x="502" y="2105"/>
                        </a:cubicBezTo>
                        <a:cubicBezTo>
                          <a:pt x="452" y="2356"/>
                          <a:pt x="427" y="2632"/>
                          <a:pt x="352" y="2857"/>
                        </a:cubicBezTo>
                        <a:cubicBezTo>
                          <a:pt x="327" y="2983"/>
                          <a:pt x="327" y="3108"/>
                          <a:pt x="276" y="3208"/>
                        </a:cubicBezTo>
                        <a:cubicBezTo>
                          <a:pt x="251" y="3308"/>
                          <a:pt x="226" y="3409"/>
                          <a:pt x="201" y="3509"/>
                        </a:cubicBezTo>
                        <a:cubicBezTo>
                          <a:pt x="151" y="3709"/>
                          <a:pt x="76" y="3860"/>
                          <a:pt x="51" y="3960"/>
                        </a:cubicBezTo>
                        <a:cubicBezTo>
                          <a:pt x="26" y="4085"/>
                          <a:pt x="1" y="4160"/>
                          <a:pt x="1" y="4160"/>
                        </a:cubicBezTo>
                        <a:cubicBezTo>
                          <a:pt x="1" y="4160"/>
                          <a:pt x="51" y="4110"/>
                          <a:pt x="126" y="4010"/>
                        </a:cubicBezTo>
                        <a:cubicBezTo>
                          <a:pt x="201" y="3910"/>
                          <a:pt x="352" y="3785"/>
                          <a:pt x="427" y="3609"/>
                        </a:cubicBezTo>
                        <a:cubicBezTo>
                          <a:pt x="502" y="3534"/>
                          <a:pt x="552" y="3434"/>
                          <a:pt x="602" y="3308"/>
                        </a:cubicBezTo>
                        <a:cubicBezTo>
                          <a:pt x="652" y="3208"/>
                          <a:pt x="702" y="3083"/>
                          <a:pt x="753" y="2957"/>
                        </a:cubicBezTo>
                        <a:cubicBezTo>
                          <a:pt x="778" y="2832"/>
                          <a:pt x="828" y="2707"/>
                          <a:pt x="853" y="2582"/>
                        </a:cubicBezTo>
                        <a:cubicBezTo>
                          <a:pt x="878" y="2456"/>
                          <a:pt x="928" y="2306"/>
                          <a:pt x="953" y="2181"/>
                        </a:cubicBezTo>
                        <a:cubicBezTo>
                          <a:pt x="978" y="1905"/>
                          <a:pt x="1003" y="1629"/>
                          <a:pt x="1003" y="1379"/>
                        </a:cubicBezTo>
                        <a:cubicBezTo>
                          <a:pt x="1003" y="1103"/>
                          <a:pt x="978" y="877"/>
                          <a:pt x="953" y="677"/>
                        </a:cubicBezTo>
                        <a:cubicBezTo>
                          <a:pt x="903" y="276"/>
                          <a:pt x="828" y="0"/>
                          <a:pt x="828" y="0"/>
                        </a:cubicBezTo>
                        <a:close/>
                      </a:path>
                    </a:pathLst>
                  </a:custGeom>
                  <a:solidFill>
                    <a:srgbClr val="C7491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77" name="Google Shape;1377;p30"/>
                  <p:cNvSpPr/>
                  <p:nvPr/>
                </p:nvSpPr>
                <p:spPr>
                  <a:xfrm>
                    <a:off x="9910952" y="2723245"/>
                    <a:ext cx="4600" cy="14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4" h="4312" extrusionOk="0">
                        <a:moveTo>
                          <a:pt x="1153" y="1"/>
                        </a:moveTo>
                        <a:cubicBezTo>
                          <a:pt x="1153" y="1"/>
                          <a:pt x="1153" y="76"/>
                          <a:pt x="1128" y="201"/>
                        </a:cubicBezTo>
                        <a:cubicBezTo>
                          <a:pt x="1128" y="251"/>
                          <a:pt x="1128" y="326"/>
                          <a:pt x="1128" y="427"/>
                        </a:cubicBezTo>
                        <a:cubicBezTo>
                          <a:pt x="1128" y="502"/>
                          <a:pt x="1078" y="602"/>
                          <a:pt x="1078" y="702"/>
                        </a:cubicBezTo>
                        <a:cubicBezTo>
                          <a:pt x="1053" y="803"/>
                          <a:pt x="1053" y="903"/>
                          <a:pt x="1028" y="1028"/>
                        </a:cubicBezTo>
                        <a:cubicBezTo>
                          <a:pt x="1003" y="1154"/>
                          <a:pt x="952" y="1254"/>
                          <a:pt x="927" y="1379"/>
                        </a:cubicBezTo>
                        <a:cubicBezTo>
                          <a:pt x="902" y="1529"/>
                          <a:pt x="877" y="1655"/>
                          <a:pt x="827" y="1780"/>
                        </a:cubicBezTo>
                        <a:cubicBezTo>
                          <a:pt x="802" y="1905"/>
                          <a:pt x="752" y="2031"/>
                          <a:pt x="727" y="2181"/>
                        </a:cubicBezTo>
                        <a:cubicBezTo>
                          <a:pt x="627" y="2432"/>
                          <a:pt x="577" y="2707"/>
                          <a:pt x="476" y="2958"/>
                        </a:cubicBezTo>
                        <a:cubicBezTo>
                          <a:pt x="426" y="3083"/>
                          <a:pt x="401" y="3209"/>
                          <a:pt x="351" y="3309"/>
                        </a:cubicBezTo>
                        <a:cubicBezTo>
                          <a:pt x="326" y="3434"/>
                          <a:pt x="276" y="3535"/>
                          <a:pt x="251" y="3635"/>
                        </a:cubicBezTo>
                        <a:cubicBezTo>
                          <a:pt x="176" y="3835"/>
                          <a:pt x="100" y="4011"/>
                          <a:pt x="75" y="4111"/>
                        </a:cubicBezTo>
                        <a:cubicBezTo>
                          <a:pt x="25" y="4236"/>
                          <a:pt x="0" y="4311"/>
                          <a:pt x="0" y="4311"/>
                        </a:cubicBezTo>
                        <a:cubicBezTo>
                          <a:pt x="0" y="4311"/>
                          <a:pt x="50" y="4261"/>
                          <a:pt x="150" y="4161"/>
                        </a:cubicBezTo>
                        <a:cubicBezTo>
                          <a:pt x="226" y="4061"/>
                          <a:pt x="351" y="3936"/>
                          <a:pt x="476" y="3760"/>
                        </a:cubicBezTo>
                        <a:cubicBezTo>
                          <a:pt x="602" y="3585"/>
                          <a:pt x="727" y="3359"/>
                          <a:pt x="852" y="3108"/>
                        </a:cubicBezTo>
                        <a:cubicBezTo>
                          <a:pt x="902" y="2983"/>
                          <a:pt x="978" y="2858"/>
                          <a:pt x="1003" y="2707"/>
                        </a:cubicBezTo>
                        <a:cubicBezTo>
                          <a:pt x="1053" y="2582"/>
                          <a:pt x="1103" y="2432"/>
                          <a:pt x="1153" y="2306"/>
                        </a:cubicBezTo>
                        <a:cubicBezTo>
                          <a:pt x="1228" y="2006"/>
                          <a:pt x="1303" y="1730"/>
                          <a:pt x="1328" y="1454"/>
                        </a:cubicBezTo>
                        <a:cubicBezTo>
                          <a:pt x="1328" y="1329"/>
                          <a:pt x="1353" y="1179"/>
                          <a:pt x="1353" y="1053"/>
                        </a:cubicBezTo>
                        <a:cubicBezTo>
                          <a:pt x="1353" y="928"/>
                          <a:pt x="1328" y="803"/>
                          <a:pt x="1328" y="702"/>
                        </a:cubicBezTo>
                        <a:cubicBezTo>
                          <a:pt x="1328" y="577"/>
                          <a:pt x="1328" y="477"/>
                          <a:pt x="1278" y="402"/>
                        </a:cubicBezTo>
                        <a:cubicBezTo>
                          <a:pt x="1253" y="301"/>
                          <a:pt x="1228" y="251"/>
                          <a:pt x="1228" y="176"/>
                        </a:cubicBezTo>
                        <a:cubicBezTo>
                          <a:pt x="1178" y="51"/>
                          <a:pt x="1153" y="1"/>
                          <a:pt x="1153" y="1"/>
                        </a:cubicBezTo>
                        <a:close/>
                      </a:path>
                    </a:pathLst>
                  </a:custGeom>
                  <a:solidFill>
                    <a:srgbClr val="C7491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78" name="Google Shape;1378;p30"/>
                  <p:cNvSpPr/>
                  <p:nvPr/>
                </p:nvSpPr>
                <p:spPr>
                  <a:xfrm>
                    <a:off x="9912824" y="2738750"/>
                    <a:ext cx="8348" cy="74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7" h="2206" extrusionOk="0">
                        <a:moveTo>
                          <a:pt x="2457" y="0"/>
                        </a:moveTo>
                        <a:cubicBezTo>
                          <a:pt x="2457" y="0"/>
                          <a:pt x="2432" y="25"/>
                          <a:pt x="2356" y="100"/>
                        </a:cubicBezTo>
                        <a:cubicBezTo>
                          <a:pt x="2306" y="176"/>
                          <a:pt x="2231" y="301"/>
                          <a:pt x="2131" y="401"/>
                        </a:cubicBezTo>
                        <a:cubicBezTo>
                          <a:pt x="2081" y="476"/>
                          <a:pt x="2005" y="526"/>
                          <a:pt x="1955" y="602"/>
                        </a:cubicBezTo>
                        <a:cubicBezTo>
                          <a:pt x="1905" y="677"/>
                          <a:pt x="1830" y="727"/>
                          <a:pt x="1780" y="802"/>
                        </a:cubicBezTo>
                        <a:cubicBezTo>
                          <a:pt x="1655" y="952"/>
                          <a:pt x="1504" y="1078"/>
                          <a:pt x="1354" y="1228"/>
                        </a:cubicBezTo>
                        <a:cubicBezTo>
                          <a:pt x="1203" y="1353"/>
                          <a:pt x="1053" y="1479"/>
                          <a:pt x="878" y="1579"/>
                        </a:cubicBezTo>
                        <a:cubicBezTo>
                          <a:pt x="802" y="1629"/>
                          <a:pt x="727" y="1704"/>
                          <a:pt x="652" y="1754"/>
                        </a:cubicBezTo>
                        <a:cubicBezTo>
                          <a:pt x="577" y="1805"/>
                          <a:pt x="527" y="1855"/>
                          <a:pt x="452" y="1880"/>
                        </a:cubicBezTo>
                        <a:cubicBezTo>
                          <a:pt x="326" y="1980"/>
                          <a:pt x="201" y="2055"/>
                          <a:pt x="126" y="2105"/>
                        </a:cubicBezTo>
                        <a:cubicBezTo>
                          <a:pt x="51" y="2181"/>
                          <a:pt x="0" y="2206"/>
                          <a:pt x="0" y="2206"/>
                        </a:cubicBezTo>
                        <a:lnTo>
                          <a:pt x="151" y="2206"/>
                        </a:lnTo>
                        <a:cubicBezTo>
                          <a:pt x="251" y="2181"/>
                          <a:pt x="376" y="2181"/>
                          <a:pt x="552" y="2130"/>
                        </a:cubicBezTo>
                        <a:cubicBezTo>
                          <a:pt x="702" y="2080"/>
                          <a:pt x="903" y="2030"/>
                          <a:pt x="1078" y="1930"/>
                        </a:cubicBezTo>
                        <a:cubicBezTo>
                          <a:pt x="1178" y="1880"/>
                          <a:pt x="1279" y="1830"/>
                          <a:pt x="1379" y="1754"/>
                        </a:cubicBezTo>
                        <a:cubicBezTo>
                          <a:pt x="1454" y="1704"/>
                          <a:pt x="1554" y="1629"/>
                          <a:pt x="1655" y="1554"/>
                        </a:cubicBezTo>
                        <a:cubicBezTo>
                          <a:pt x="1730" y="1479"/>
                          <a:pt x="1805" y="1404"/>
                          <a:pt x="1880" y="1303"/>
                        </a:cubicBezTo>
                        <a:cubicBezTo>
                          <a:pt x="1955" y="1228"/>
                          <a:pt x="2031" y="1128"/>
                          <a:pt x="2081" y="1053"/>
                        </a:cubicBezTo>
                        <a:cubicBezTo>
                          <a:pt x="2206" y="877"/>
                          <a:pt x="2281" y="702"/>
                          <a:pt x="2356" y="526"/>
                        </a:cubicBezTo>
                        <a:cubicBezTo>
                          <a:pt x="2406" y="376"/>
                          <a:pt x="2432" y="226"/>
                          <a:pt x="2457" y="150"/>
                        </a:cubicBezTo>
                        <a:cubicBezTo>
                          <a:pt x="2457" y="50"/>
                          <a:pt x="2457" y="0"/>
                          <a:pt x="2457" y="0"/>
                        </a:cubicBezTo>
                        <a:close/>
                      </a:path>
                    </a:pathLst>
                  </a:custGeom>
                  <a:solidFill>
                    <a:srgbClr val="C7491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79" name="Google Shape;1379;p30"/>
                  <p:cNvSpPr/>
                  <p:nvPr/>
                </p:nvSpPr>
                <p:spPr>
                  <a:xfrm>
                    <a:off x="9913932" y="2753314"/>
                    <a:ext cx="6730" cy="2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1" h="685" extrusionOk="0">
                        <a:moveTo>
                          <a:pt x="1980" y="1"/>
                        </a:moveTo>
                        <a:cubicBezTo>
                          <a:pt x="1980" y="1"/>
                          <a:pt x="1805" y="1"/>
                          <a:pt x="1629" y="26"/>
                        </a:cubicBezTo>
                        <a:cubicBezTo>
                          <a:pt x="1529" y="26"/>
                          <a:pt x="1429" y="51"/>
                          <a:pt x="1304" y="76"/>
                        </a:cubicBezTo>
                        <a:cubicBezTo>
                          <a:pt x="1178" y="76"/>
                          <a:pt x="1053" y="126"/>
                          <a:pt x="953" y="151"/>
                        </a:cubicBezTo>
                        <a:cubicBezTo>
                          <a:pt x="677" y="226"/>
                          <a:pt x="451" y="327"/>
                          <a:pt x="276" y="452"/>
                        </a:cubicBezTo>
                        <a:cubicBezTo>
                          <a:pt x="101" y="552"/>
                          <a:pt x="0" y="652"/>
                          <a:pt x="0" y="652"/>
                        </a:cubicBezTo>
                        <a:cubicBezTo>
                          <a:pt x="0" y="652"/>
                          <a:pt x="97" y="685"/>
                          <a:pt x="238" y="685"/>
                        </a:cubicBezTo>
                        <a:cubicBezTo>
                          <a:pt x="273" y="685"/>
                          <a:pt x="311" y="683"/>
                          <a:pt x="351" y="678"/>
                        </a:cubicBezTo>
                        <a:cubicBezTo>
                          <a:pt x="552" y="678"/>
                          <a:pt x="827" y="652"/>
                          <a:pt x="1053" y="577"/>
                        </a:cubicBezTo>
                        <a:cubicBezTo>
                          <a:pt x="1329" y="502"/>
                          <a:pt x="1579" y="402"/>
                          <a:pt x="1730" y="251"/>
                        </a:cubicBezTo>
                        <a:cubicBezTo>
                          <a:pt x="1880" y="126"/>
                          <a:pt x="1980" y="1"/>
                          <a:pt x="1980" y="1"/>
                        </a:cubicBezTo>
                        <a:close/>
                      </a:path>
                    </a:pathLst>
                  </a:custGeom>
                  <a:solidFill>
                    <a:srgbClr val="C7491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80" name="Google Shape;1380;p30"/>
                  <p:cNvSpPr/>
                  <p:nvPr/>
                </p:nvSpPr>
                <p:spPr>
                  <a:xfrm>
                    <a:off x="9838290" y="2759666"/>
                    <a:ext cx="16182" cy="19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63" h="5697" extrusionOk="0">
                        <a:moveTo>
                          <a:pt x="2630" y="0"/>
                        </a:moveTo>
                        <a:cubicBezTo>
                          <a:pt x="1861" y="0"/>
                          <a:pt x="1089" y="315"/>
                          <a:pt x="727" y="964"/>
                        </a:cubicBezTo>
                        <a:cubicBezTo>
                          <a:pt x="1" y="2167"/>
                          <a:pt x="452" y="4047"/>
                          <a:pt x="1479" y="4924"/>
                        </a:cubicBezTo>
                        <a:cubicBezTo>
                          <a:pt x="1951" y="5319"/>
                          <a:pt x="2838" y="5696"/>
                          <a:pt x="3597" y="5696"/>
                        </a:cubicBezTo>
                        <a:cubicBezTo>
                          <a:pt x="4088" y="5696"/>
                          <a:pt x="4526" y="5538"/>
                          <a:pt x="4762" y="5124"/>
                        </a:cubicBezTo>
                        <a:lnTo>
                          <a:pt x="4712" y="1691"/>
                        </a:lnTo>
                        <a:cubicBezTo>
                          <a:pt x="4712" y="580"/>
                          <a:pt x="3674" y="0"/>
                          <a:pt x="2630" y="0"/>
                        </a:cubicBezTo>
                        <a:close/>
                      </a:path>
                    </a:pathLst>
                  </a:custGeom>
                  <a:solidFill>
                    <a:srgbClr val="FED6C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81" name="Google Shape;1381;p30"/>
                  <p:cNvSpPr/>
                  <p:nvPr/>
                </p:nvSpPr>
                <p:spPr>
                  <a:xfrm>
                    <a:off x="9910952" y="2760444"/>
                    <a:ext cx="12860" cy="188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85" h="5547" extrusionOk="0">
                        <a:moveTo>
                          <a:pt x="1419" y="0"/>
                        </a:moveTo>
                        <a:cubicBezTo>
                          <a:pt x="884" y="0"/>
                          <a:pt x="378" y="219"/>
                          <a:pt x="50" y="735"/>
                        </a:cubicBezTo>
                        <a:lnTo>
                          <a:pt x="0" y="5497"/>
                        </a:lnTo>
                        <a:cubicBezTo>
                          <a:pt x="827" y="5397"/>
                          <a:pt x="1754" y="5547"/>
                          <a:pt x="2456" y="5021"/>
                        </a:cubicBezTo>
                        <a:cubicBezTo>
                          <a:pt x="3333" y="4419"/>
                          <a:pt x="3785" y="3091"/>
                          <a:pt x="3785" y="2113"/>
                        </a:cubicBezTo>
                        <a:cubicBezTo>
                          <a:pt x="3751" y="932"/>
                          <a:pt x="2523" y="0"/>
                          <a:pt x="1419" y="0"/>
                        </a:cubicBezTo>
                        <a:close/>
                      </a:path>
                    </a:pathLst>
                  </a:custGeom>
                  <a:solidFill>
                    <a:srgbClr val="FED6C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82" name="Google Shape;1382;p30"/>
                  <p:cNvSpPr/>
                  <p:nvPr/>
                </p:nvSpPr>
                <p:spPr>
                  <a:xfrm>
                    <a:off x="9849278" y="2720094"/>
                    <a:ext cx="64634" cy="93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24" h="27419" extrusionOk="0">
                        <a:moveTo>
                          <a:pt x="10176" y="0"/>
                        </a:moveTo>
                        <a:cubicBezTo>
                          <a:pt x="6442" y="0"/>
                          <a:pt x="1705" y="1454"/>
                          <a:pt x="502" y="5389"/>
                        </a:cubicBezTo>
                        <a:cubicBezTo>
                          <a:pt x="1" y="7093"/>
                          <a:pt x="276" y="8848"/>
                          <a:pt x="326" y="10602"/>
                        </a:cubicBezTo>
                        <a:cubicBezTo>
                          <a:pt x="377" y="11529"/>
                          <a:pt x="527" y="11755"/>
                          <a:pt x="702" y="14036"/>
                        </a:cubicBezTo>
                        <a:lnTo>
                          <a:pt x="1580" y="20427"/>
                        </a:lnTo>
                        <a:cubicBezTo>
                          <a:pt x="2231" y="22632"/>
                          <a:pt x="2306" y="24537"/>
                          <a:pt x="4311" y="25915"/>
                        </a:cubicBezTo>
                        <a:cubicBezTo>
                          <a:pt x="5763" y="26876"/>
                          <a:pt x="7798" y="27419"/>
                          <a:pt x="9624" y="27419"/>
                        </a:cubicBezTo>
                        <a:cubicBezTo>
                          <a:pt x="9941" y="27419"/>
                          <a:pt x="10252" y="27402"/>
                          <a:pt x="10552" y="27369"/>
                        </a:cubicBezTo>
                        <a:cubicBezTo>
                          <a:pt x="12532" y="27168"/>
                          <a:pt x="15088" y="26391"/>
                          <a:pt x="16617" y="25088"/>
                        </a:cubicBezTo>
                        <a:cubicBezTo>
                          <a:pt x="18046" y="23835"/>
                          <a:pt x="18372" y="22131"/>
                          <a:pt x="18472" y="20326"/>
                        </a:cubicBezTo>
                        <a:cubicBezTo>
                          <a:pt x="18798" y="16492"/>
                          <a:pt x="19023" y="12557"/>
                          <a:pt x="18748" y="8672"/>
                        </a:cubicBezTo>
                        <a:cubicBezTo>
                          <a:pt x="18372" y="4261"/>
                          <a:pt x="14813" y="0"/>
                          <a:pt x="10176" y="0"/>
                        </a:cubicBezTo>
                        <a:close/>
                      </a:path>
                    </a:pathLst>
                  </a:custGeom>
                  <a:solidFill>
                    <a:srgbClr val="FED6C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83" name="Google Shape;1383;p30"/>
                  <p:cNvSpPr/>
                  <p:nvPr/>
                </p:nvSpPr>
                <p:spPr>
                  <a:xfrm>
                    <a:off x="9863247" y="2731079"/>
                    <a:ext cx="5511" cy="2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2" h="704" extrusionOk="0">
                        <a:moveTo>
                          <a:pt x="1121" y="0"/>
                        </a:moveTo>
                        <a:cubicBezTo>
                          <a:pt x="729" y="0"/>
                          <a:pt x="140" y="243"/>
                          <a:pt x="1" y="703"/>
                        </a:cubicBezTo>
                        <a:lnTo>
                          <a:pt x="1354" y="478"/>
                        </a:lnTo>
                        <a:cubicBezTo>
                          <a:pt x="1621" y="155"/>
                          <a:pt x="1434" y="0"/>
                          <a:pt x="1121" y="0"/>
                        </a:cubicBezTo>
                        <a:close/>
                      </a:path>
                    </a:pathLst>
                  </a:custGeom>
                  <a:solidFill>
                    <a:srgbClr val="60301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84" name="Google Shape;1384;p30"/>
                  <p:cNvSpPr/>
                  <p:nvPr/>
                </p:nvSpPr>
                <p:spPr>
                  <a:xfrm>
                    <a:off x="9893659" y="2730155"/>
                    <a:ext cx="4855" cy="25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9" h="750" extrusionOk="0">
                        <a:moveTo>
                          <a:pt x="543" y="0"/>
                        </a:moveTo>
                        <a:cubicBezTo>
                          <a:pt x="325" y="0"/>
                          <a:pt x="118" y="112"/>
                          <a:pt x="0" y="374"/>
                        </a:cubicBezTo>
                        <a:cubicBezTo>
                          <a:pt x="401" y="649"/>
                          <a:pt x="1003" y="700"/>
                          <a:pt x="1429" y="750"/>
                        </a:cubicBezTo>
                        <a:lnTo>
                          <a:pt x="1103" y="248"/>
                        </a:lnTo>
                        <a:cubicBezTo>
                          <a:pt x="948" y="93"/>
                          <a:pt x="741" y="0"/>
                          <a:pt x="543" y="0"/>
                        </a:cubicBezTo>
                        <a:close/>
                      </a:path>
                    </a:pathLst>
                  </a:custGeom>
                  <a:solidFill>
                    <a:srgbClr val="60301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85" name="Google Shape;1385;p30"/>
                  <p:cNvSpPr/>
                  <p:nvPr/>
                </p:nvSpPr>
                <p:spPr>
                  <a:xfrm>
                    <a:off x="9869977" y="2750503"/>
                    <a:ext cx="12180" cy="18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5" h="5590" extrusionOk="0">
                        <a:moveTo>
                          <a:pt x="2607" y="1"/>
                        </a:moveTo>
                        <a:cubicBezTo>
                          <a:pt x="2432" y="402"/>
                          <a:pt x="2282" y="828"/>
                          <a:pt x="2106" y="1229"/>
                        </a:cubicBezTo>
                        <a:cubicBezTo>
                          <a:pt x="1931" y="1630"/>
                          <a:pt x="1755" y="2031"/>
                          <a:pt x="1605" y="2432"/>
                        </a:cubicBezTo>
                        <a:cubicBezTo>
                          <a:pt x="1404" y="2833"/>
                          <a:pt x="1204" y="3209"/>
                          <a:pt x="1028" y="3585"/>
                        </a:cubicBezTo>
                        <a:cubicBezTo>
                          <a:pt x="978" y="3685"/>
                          <a:pt x="903" y="3785"/>
                          <a:pt x="853" y="3860"/>
                        </a:cubicBezTo>
                        <a:lnTo>
                          <a:pt x="678" y="4136"/>
                        </a:lnTo>
                        <a:lnTo>
                          <a:pt x="352" y="4688"/>
                        </a:lnTo>
                        <a:lnTo>
                          <a:pt x="327" y="4713"/>
                        </a:lnTo>
                        <a:lnTo>
                          <a:pt x="126" y="5214"/>
                        </a:lnTo>
                        <a:lnTo>
                          <a:pt x="1" y="5490"/>
                        </a:lnTo>
                        <a:lnTo>
                          <a:pt x="251" y="5515"/>
                        </a:lnTo>
                        <a:lnTo>
                          <a:pt x="703" y="5565"/>
                        </a:lnTo>
                        <a:cubicBezTo>
                          <a:pt x="828" y="5565"/>
                          <a:pt x="978" y="5590"/>
                          <a:pt x="1129" y="5590"/>
                        </a:cubicBezTo>
                        <a:cubicBezTo>
                          <a:pt x="1404" y="5565"/>
                          <a:pt x="1680" y="5565"/>
                          <a:pt x="1981" y="5515"/>
                        </a:cubicBezTo>
                        <a:cubicBezTo>
                          <a:pt x="2257" y="5464"/>
                          <a:pt x="2532" y="5414"/>
                          <a:pt x="2783" y="5339"/>
                        </a:cubicBezTo>
                        <a:cubicBezTo>
                          <a:pt x="3059" y="5264"/>
                          <a:pt x="3334" y="5189"/>
                          <a:pt x="3585" y="5089"/>
                        </a:cubicBezTo>
                        <a:lnTo>
                          <a:pt x="3585" y="5089"/>
                        </a:lnTo>
                        <a:lnTo>
                          <a:pt x="2758" y="5164"/>
                        </a:lnTo>
                        <a:cubicBezTo>
                          <a:pt x="2482" y="5189"/>
                          <a:pt x="2206" y="5214"/>
                          <a:pt x="1931" y="5214"/>
                        </a:cubicBezTo>
                        <a:cubicBezTo>
                          <a:pt x="1805" y="5226"/>
                          <a:pt x="1674" y="5233"/>
                          <a:pt x="1539" y="5233"/>
                        </a:cubicBezTo>
                        <a:cubicBezTo>
                          <a:pt x="1404" y="5233"/>
                          <a:pt x="1267" y="5226"/>
                          <a:pt x="1129" y="5214"/>
                        </a:cubicBezTo>
                        <a:lnTo>
                          <a:pt x="728" y="5189"/>
                        </a:lnTo>
                        <a:lnTo>
                          <a:pt x="614" y="5166"/>
                        </a:lnTo>
                        <a:lnTo>
                          <a:pt x="614" y="5166"/>
                        </a:lnTo>
                        <a:lnTo>
                          <a:pt x="728" y="4913"/>
                        </a:lnTo>
                        <a:lnTo>
                          <a:pt x="703" y="4938"/>
                        </a:lnTo>
                        <a:lnTo>
                          <a:pt x="1054" y="4387"/>
                        </a:lnTo>
                        <a:lnTo>
                          <a:pt x="1229" y="4086"/>
                        </a:lnTo>
                        <a:cubicBezTo>
                          <a:pt x="1304" y="3986"/>
                          <a:pt x="1354" y="3911"/>
                          <a:pt x="1404" y="3810"/>
                        </a:cubicBezTo>
                        <a:cubicBezTo>
                          <a:pt x="1605" y="3384"/>
                          <a:pt x="1780" y="2983"/>
                          <a:pt x="1956" y="2582"/>
                        </a:cubicBezTo>
                        <a:cubicBezTo>
                          <a:pt x="2081" y="2156"/>
                          <a:pt x="2231" y="1730"/>
                          <a:pt x="2357" y="1304"/>
                        </a:cubicBezTo>
                        <a:cubicBezTo>
                          <a:pt x="2407" y="1104"/>
                          <a:pt x="2432" y="878"/>
                          <a:pt x="2482" y="652"/>
                        </a:cubicBezTo>
                        <a:cubicBezTo>
                          <a:pt x="2532" y="452"/>
                          <a:pt x="2557" y="226"/>
                          <a:pt x="2607" y="1"/>
                        </a:cubicBezTo>
                        <a:close/>
                      </a:path>
                    </a:pathLst>
                  </a:custGeom>
                  <a:solidFill>
                    <a:srgbClr val="FA99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86" name="Google Shape;1386;p30"/>
                  <p:cNvSpPr/>
                  <p:nvPr/>
                </p:nvSpPr>
                <p:spPr>
                  <a:xfrm>
                    <a:off x="9865718" y="2748630"/>
                    <a:ext cx="4006" cy="5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1705" extrusionOk="0">
                        <a:moveTo>
                          <a:pt x="602" y="0"/>
                        </a:moveTo>
                        <a:cubicBezTo>
                          <a:pt x="276" y="0"/>
                          <a:pt x="1" y="401"/>
                          <a:pt x="1" y="853"/>
                        </a:cubicBezTo>
                        <a:cubicBezTo>
                          <a:pt x="1" y="1329"/>
                          <a:pt x="276" y="1705"/>
                          <a:pt x="602" y="1705"/>
                        </a:cubicBezTo>
                        <a:cubicBezTo>
                          <a:pt x="928" y="1705"/>
                          <a:pt x="1179" y="1329"/>
                          <a:pt x="1179" y="853"/>
                        </a:cubicBezTo>
                        <a:cubicBezTo>
                          <a:pt x="1179" y="401"/>
                          <a:pt x="928" y="0"/>
                          <a:pt x="60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87" name="Google Shape;1387;p30"/>
                  <p:cNvSpPr/>
                  <p:nvPr/>
                </p:nvSpPr>
                <p:spPr>
                  <a:xfrm>
                    <a:off x="9892466" y="2748630"/>
                    <a:ext cx="3921" cy="5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4" h="1705" extrusionOk="0">
                        <a:moveTo>
                          <a:pt x="577" y="0"/>
                        </a:moveTo>
                        <a:cubicBezTo>
                          <a:pt x="251" y="0"/>
                          <a:pt x="0" y="401"/>
                          <a:pt x="0" y="853"/>
                        </a:cubicBezTo>
                        <a:cubicBezTo>
                          <a:pt x="0" y="1329"/>
                          <a:pt x="251" y="1705"/>
                          <a:pt x="577" y="1705"/>
                        </a:cubicBezTo>
                        <a:cubicBezTo>
                          <a:pt x="903" y="1705"/>
                          <a:pt x="1153" y="1329"/>
                          <a:pt x="1153" y="853"/>
                        </a:cubicBezTo>
                        <a:cubicBezTo>
                          <a:pt x="1153" y="401"/>
                          <a:pt x="903" y="0"/>
                          <a:pt x="577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88" name="Google Shape;1388;p30"/>
                  <p:cNvSpPr/>
                  <p:nvPr/>
                </p:nvSpPr>
                <p:spPr>
                  <a:xfrm>
                    <a:off x="9869552" y="2779124"/>
                    <a:ext cx="22909" cy="7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43" h="2301" extrusionOk="0">
                        <a:moveTo>
                          <a:pt x="6742" y="1"/>
                        </a:moveTo>
                        <a:lnTo>
                          <a:pt x="6742" y="1"/>
                        </a:lnTo>
                        <a:cubicBezTo>
                          <a:pt x="5401" y="490"/>
                          <a:pt x="3900" y="801"/>
                          <a:pt x="2453" y="801"/>
                        </a:cubicBezTo>
                        <a:cubicBezTo>
                          <a:pt x="1603" y="801"/>
                          <a:pt x="771" y="693"/>
                          <a:pt x="1" y="452"/>
                        </a:cubicBezTo>
                        <a:lnTo>
                          <a:pt x="1" y="452"/>
                        </a:lnTo>
                        <a:lnTo>
                          <a:pt x="502" y="1981"/>
                        </a:lnTo>
                        <a:cubicBezTo>
                          <a:pt x="1173" y="2202"/>
                          <a:pt x="1916" y="2301"/>
                          <a:pt x="2678" y="2301"/>
                        </a:cubicBezTo>
                        <a:cubicBezTo>
                          <a:pt x="3993" y="2301"/>
                          <a:pt x="5368" y="2006"/>
                          <a:pt x="6542" y="1530"/>
                        </a:cubicBezTo>
                        <a:cubicBezTo>
                          <a:pt x="6667" y="1053"/>
                          <a:pt x="6742" y="527"/>
                          <a:pt x="674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89" name="Google Shape;1389;p30"/>
                  <p:cNvSpPr/>
                  <p:nvPr/>
                </p:nvSpPr>
                <p:spPr>
                  <a:xfrm>
                    <a:off x="9872617" y="2786904"/>
                    <a:ext cx="17715" cy="90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14" h="2678" extrusionOk="0">
                        <a:moveTo>
                          <a:pt x="3392" y="0"/>
                        </a:moveTo>
                        <a:cubicBezTo>
                          <a:pt x="3231" y="0"/>
                          <a:pt x="3076" y="7"/>
                          <a:pt x="2933" y="18"/>
                        </a:cubicBezTo>
                        <a:cubicBezTo>
                          <a:pt x="2206" y="68"/>
                          <a:pt x="753" y="293"/>
                          <a:pt x="1" y="920"/>
                        </a:cubicBezTo>
                        <a:cubicBezTo>
                          <a:pt x="479" y="2070"/>
                          <a:pt x="1403" y="2678"/>
                          <a:pt x="2352" y="2678"/>
                        </a:cubicBezTo>
                        <a:cubicBezTo>
                          <a:pt x="2995" y="2678"/>
                          <a:pt x="3650" y="2399"/>
                          <a:pt x="4186" y="1822"/>
                        </a:cubicBezTo>
                        <a:cubicBezTo>
                          <a:pt x="4562" y="1421"/>
                          <a:pt x="4938" y="895"/>
                          <a:pt x="5214" y="293"/>
                        </a:cubicBezTo>
                        <a:cubicBezTo>
                          <a:pt x="4627" y="78"/>
                          <a:pt x="3964" y="0"/>
                          <a:pt x="3392" y="0"/>
                        </a:cubicBezTo>
                        <a:close/>
                      </a:path>
                    </a:pathLst>
                  </a:custGeom>
                  <a:solidFill>
                    <a:srgbClr val="FE98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90" name="Google Shape;1390;p30"/>
                  <p:cNvSpPr/>
                  <p:nvPr/>
                </p:nvSpPr>
                <p:spPr>
                  <a:xfrm>
                    <a:off x="9871255" y="2784321"/>
                    <a:ext cx="20524" cy="57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1" h="1680" extrusionOk="0">
                        <a:moveTo>
                          <a:pt x="6041" y="1"/>
                        </a:moveTo>
                        <a:cubicBezTo>
                          <a:pt x="4867" y="477"/>
                          <a:pt x="3492" y="772"/>
                          <a:pt x="2177" y="772"/>
                        </a:cubicBezTo>
                        <a:cubicBezTo>
                          <a:pt x="1415" y="772"/>
                          <a:pt x="672" y="673"/>
                          <a:pt x="1" y="452"/>
                        </a:cubicBezTo>
                        <a:lnTo>
                          <a:pt x="1" y="452"/>
                        </a:lnTo>
                        <a:lnTo>
                          <a:pt x="302" y="1454"/>
                        </a:lnTo>
                        <a:cubicBezTo>
                          <a:pt x="352" y="1530"/>
                          <a:pt x="377" y="1605"/>
                          <a:pt x="402" y="1680"/>
                        </a:cubicBezTo>
                        <a:cubicBezTo>
                          <a:pt x="1154" y="1053"/>
                          <a:pt x="2607" y="828"/>
                          <a:pt x="3334" y="778"/>
                        </a:cubicBezTo>
                        <a:cubicBezTo>
                          <a:pt x="3477" y="767"/>
                          <a:pt x="3632" y="760"/>
                          <a:pt x="3793" y="760"/>
                        </a:cubicBezTo>
                        <a:cubicBezTo>
                          <a:pt x="4365" y="760"/>
                          <a:pt x="5028" y="838"/>
                          <a:pt x="5615" y="1053"/>
                        </a:cubicBezTo>
                        <a:cubicBezTo>
                          <a:pt x="5790" y="728"/>
                          <a:pt x="5916" y="377"/>
                          <a:pt x="6041" y="1"/>
                        </a:cubicBezTo>
                        <a:close/>
                      </a:path>
                    </a:pathLst>
                  </a:custGeom>
                  <a:solidFill>
                    <a:srgbClr val="BE49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391" name="Google Shape;1391;p30"/>
                  <p:cNvSpPr/>
                  <p:nvPr/>
                </p:nvSpPr>
                <p:spPr>
                  <a:xfrm>
                    <a:off x="9848425" y="2733893"/>
                    <a:ext cx="67872" cy="92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77" h="27276" extrusionOk="0">
                        <a:moveTo>
                          <a:pt x="17395" y="1"/>
                        </a:moveTo>
                        <a:lnTo>
                          <a:pt x="17395" y="1"/>
                        </a:lnTo>
                        <a:cubicBezTo>
                          <a:pt x="18071" y="1780"/>
                          <a:pt x="18297" y="2281"/>
                          <a:pt x="18447" y="3534"/>
                        </a:cubicBezTo>
                        <a:cubicBezTo>
                          <a:pt x="18673" y="5439"/>
                          <a:pt x="18848" y="7419"/>
                          <a:pt x="18723" y="9324"/>
                        </a:cubicBezTo>
                        <a:cubicBezTo>
                          <a:pt x="18673" y="10803"/>
                          <a:pt x="18397" y="12331"/>
                          <a:pt x="18121" y="13760"/>
                        </a:cubicBezTo>
                        <a:cubicBezTo>
                          <a:pt x="17971" y="14913"/>
                          <a:pt x="17796" y="16592"/>
                          <a:pt x="17194" y="17570"/>
                        </a:cubicBezTo>
                        <a:cubicBezTo>
                          <a:pt x="16818" y="15715"/>
                          <a:pt x="16542" y="13359"/>
                          <a:pt x="15390" y="11780"/>
                        </a:cubicBezTo>
                        <a:cubicBezTo>
                          <a:pt x="14915" y="11143"/>
                          <a:pt x="14432" y="10917"/>
                          <a:pt x="13868" y="10917"/>
                        </a:cubicBezTo>
                        <a:cubicBezTo>
                          <a:pt x="13478" y="10917"/>
                          <a:pt x="13049" y="11025"/>
                          <a:pt x="12557" y="11179"/>
                        </a:cubicBezTo>
                        <a:cubicBezTo>
                          <a:pt x="11730" y="11454"/>
                          <a:pt x="10101" y="11830"/>
                          <a:pt x="9775" y="12757"/>
                        </a:cubicBezTo>
                        <a:cubicBezTo>
                          <a:pt x="9848" y="12759"/>
                          <a:pt x="9922" y="12760"/>
                          <a:pt x="9997" y="12760"/>
                        </a:cubicBezTo>
                        <a:cubicBezTo>
                          <a:pt x="10897" y="12760"/>
                          <a:pt x="11970" y="12648"/>
                          <a:pt x="12939" y="12648"/>
                        </a:cubicBezTo>
                        <a:cubicBezTo>
                          <a:pt x="13090" y="12648"/>
                          <a:pt x="13239" y="12651"/>
                          <a:pt x="13385" y="12657"/>
                        </a:cubicBezTo>
                        <a:cubicBezTo>
                          <a:pt x="14187" y="12707"/>
                          <a:pt x="14187" y="12757"/>
                          <a:pt x="14512" y="13585"/>
                        </a:cubicBezTo>
                        <a:cubicBezTo>
                          <a:pt x="14838" y="14412"/>
                          <a:pt x="15114" y="15289"/>
                          <a:pt x="15289" y="16116"/>
                        </a:cubicBezTo>
                        <a:cubicBezTo>
                          <a:pt x="15665" y="17695"/>
                          <a:pt x="15841" y="19549"/>
                          <a:pt x="14362" y="20427"/>
                        </a:cubicBezTo>
                        <a:cubicBezTo>
                          <a:pt x="13903" y="20698"/>
                          <a:pt x="12697" y="21195"/>
                          <a:pt x="11959" y="21195"/>
                        </a:cubicBezTo>
                        <a:cubicBezTo>
                          <a:pt x="11811" y="21195"/>
                          <a:pt x="11681" y="21175"/>
                          <a:pt x="11580" y="21128"/>
                        </a:cubicBezTo>
                        <a:cubicBezTo>
                          <a:pt x="11430" y="21028"/>
                          <a:pt x="11154" y="20301"/>
                          <a:pt x="10928" y="20076"/>
                        </a:cubicBezTo>
                        <a:cubicBezTo>
                          <a:pt x="10828" y="20301"/>
                          <a:pt x="10628" y="20627"/>
                          <a:pt x="10452" y="20853"/>
                        </a:cubicBezTo>
                        <a:cubicBezTo>
                          <a:pt x="10235" y="20476"/>
                          <a:pt x="10034" y="20338"/>
                          <a:pt x="9829" y="20338"/>
                        </a:cubicBezTo>
                        <a:cubicBezTo>
                          <a:pt x="9584" y="20338"/>
                          <a:pt x="9335" y="20534"/>
                          <a:pt x="9049" y="20753"/>
                        </a:cubicBezTo>
                        <a:cubicBezTo>
                          <a:pt x="8973" y="20627"/>
                          <a:pt x="8698" y="20326"/>
                          <a:pt x="8623" y="20226"/>
                        </a:cubicBezTo>
                        <a:cubicBezTo>
                          <a:pt x="8096" y="20377"/>
                          <a:pt x="8422" y="21454"/>
                          <a:pt x="7770" y="21504"/>
                        </a:cubicBezTo>
                        <a:cubicBezTo>
                          <a:pt x="7748" y="21507"/>
                          <a:pt x="7723" y="21508"/>
                          <a:pt x="7695" y="21508"/>
                        </a:cubicBezTo>
                        <a:cubicBezTo>
                          <a:pt x="7160" y="21508"/>
                          <a:pt x="5647" y="21062"/>
                          <a:pt x="5289" y="20753"/>
                        </a:cubicBezTo>
                        <a:cubicBezTo>
                          <a:pt x="4186" y="19875"/>
                          <a:pt x="4512" y="16717"/>
                          <a:pt x="4562" y="15439"/>
                        </a:cubicBezTo>
                        <a:cubicBezTo>
                          <a:pt x="4613" y="14512"/>
                          <a:pt x="4562" y="12657"/>
                          <a:pt x="5440" y="12382"/>
                        </a:cubicBezTo>
                        <a:cubicBezTo>
                          <a:pt x="5608" y="12328"/>
                          <a:pt x="5803" y="12306"/>
                          <a:pt x="6014" y="12306"/>
                        </a:cubicBezTo>
                        <a:cubicBezTo>
                          <a:pt x="6899" y="12306"/>
                          <a:pt x="8065" y="12701"/>
                          <a:pt x="8773" y="12883"/>
                        </a:cubicBezTo>
                        <a:lnTo>
                          <a:pt x="9074" y="12783"/>
                        </a:lnTo>
                        <a:cubicBezTo>
                          <a:pt x="8522" y="11755"/>
                          <a:pt x="6918" y="11404"/>
                          <a:pt x="5941" y="11179"/>
                        </a:cubicBezTo>
                        <a:cubicBezTo>
                          <a:pt x="5752" y="11140"/>
                          <a:pt x="5592" y="11121"/>
                          <a:pt x="5452" y="11121"/>
                        </a:cubicBezTo>
                        <a:cubicBezTo>
                          <a:pt x="4776" y="11121"/>
                          <a:pt x="4602" y="11563"/>
                          <a:pt x="4186" y="12331"/>
                        </a:cubicBezTo>
                        <a:cubicBezTo>
                          <a:pt x="3635" y="13259"/>
                          <a:pt x="3209" y="14136"/>
                          <a:pt x="2883" y="15113"/>
                        </a:cubicBezTo>
                        <a:cubicBezTo>
                          <a:pt x="2282" y="12707"/>
                          <a:pt x="1455" y="10351"/>
                          <a:pt x="1229" y="7945"/>
                        </a:cubicBezTo>
                        <a:cubicBezTo>
                          <a:pt x="978" y="5189"/>
                          <a:pt x="803" y="1730"/>
                          <a:pt x="1079" y="477"/>
                        </a:cubicBezTo>
                        <a:lnTo>
                          <a:pt x="1079" y="477"/>
                        </a:lnTo>
                        <a:cubicBezTo>
                          <a:pt x="753" y="1329"/>
                          <a:pt x="1" y="2833"/>
                          <a:pt x="26" y="5615"/>
                        </a:cubicBezTo>
                        <a:cubicBezTo>
                          <a:pt x="51" y="7645"/>
                          <a:pt x="277" y="9700"/>
                          <a:pt x="452" y="11755"/>
                        </a:cubicBezTo>
                        <a:cubicBezTo>
                          <a:pt x="703" y="14311"/>
                          <a:pt x="753" y="16517"/>
                          <a:pt x="903" y="18923"/>
                        </a:cubicBezTo>
                        <a:cubicBezTo>
                          <a:pt x="1079" y="21204"/>
                          <a:pt x="2357" y="23284"/>
                          <a:pt x="3886" y="24813"/>
                        </a:cubicBezTo>
                        <a:cubicBezTo>
                          <a:pt x="5590" y="26467"/>
                          <a:pt x="8297" y="27093"/>
                          <a:pt x="10577" y="27269"/>
                        </a:cubicBezTo>
                        <a:cubicBezTo>
                          <a:pt x="10653" y="27273"/>
                          <a:pt x="10730" y="27276"/>
                          <a:pt x="10808" y="27276"/>
                        </a:cubicBezTo>
                        <a:cubicBezTo>
                          <a:pt x="12461" y="27276"/>
                          <a:pt x="14848" y="26293"/>
                          <a:pt x="16116" y="25264"/>
                        </a:cubicBezTo>
                        <a:cubicBezTo>
                          <a:pt x="17194" y="24311"/>
                          <a:pt x="18121" y="22707"/>
                          <a:pt x="18648" y="21354"/>
                        </a:cubicBezTo>
                        <a:cubicBezTo>
                          <a:pt x="19375" y="19600"/>
                          <a:pt x="19324" y="17244"/>
                          <a:pt x="19600" y="15389"/>
                        </a:cubicBezTo>
                        <a:cubicBezTo>
                          <a:pt x="19976" y="12707"/>
                          <a:pt x="19650" y="9875"/>
                          <a:pt x="19650" y="7194"/>
                        </a:cubicBezTo>
                        <a:cubicBezTo>
                          <a:pt x="19650" y="5940"/>
                          <a:pt x="19650" y="4737"/>
                          <a:pt x="19324" y="3584"/>
                        </a:cubicBezTo>
                        <a:cubicBezTo>
                          <a:pt x="18999" y="2106"/>
                          <a:pt x="18046" y="627"/>
                          <a:pt x="17395" y="1"/>
                        </a:cubicBezTo>
                        <a:close/>
                      </a:path>
                    </a:pathLst>
                  </a:custGeom>
                  <a:solidFill>
                    <a:srgbClr val="60301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0" name="Google Shape;1610;p32"/>
          <p:cNvGrpSpPr/>
          <p:nvPr/>
        </p:nvGrpSpPr>
        <p:grpSpPr>
          <a:xfrm rot="7128495">
            <a:off x="4817574" y="4400793"/>
            <a:ext cx="465890" cy="273329"/>
            <a:chOff x="6180150" y="2970963"/>
            <a:chExt cx="152775" cy="89625"/>
          </a:xfrm>
        </p:grpSpPr>
        <p:sp>
          <p:nvSpPr>
            <p:cNvPr id="1611" name="Google Shape;1611;p32"/>
            <p:cNvSpPr/>
            <p:nvPr/>
          </p:nvSpPr>
          <p:spPr>
            <a:xfrm>
              <a:off x="6180150" y="2970963"/>
              <a:ext cx="152775" cy="89625"/>
            </a:xfrm>
            <a:custGeom>
              <a:avLst/>
              <a:gdLst/>
              <a:ahLst/>
              <a:cxnLst/>
              <a:rect l="l" t="t" r="r" b="b"/>
              <a:pathLst>
                <a:path w="6111" h="3585" extrusionOk="0">
                  <a:moveTo>
                    <a:pt x="5685" y="1"/>
                  </a:moveTo>
                  <a:cubicBezTo>
                    <a:pt x="5685" y="1"/>
                    <a:pt x="5685" y="2"/>
                    <a:pt x="5685" y="3"/>
                  </a:cubicBezTo>
                  <a:lnTo>
                    <a:pt x="5685" y="3"/>
                  </a:lnTo>
                  <a:cubicBezTo>
                    <a:pt x="5685" y="2"/>
                    <a:pt x="5685" y="1"/>
                    <a:pt x="5685" y="1"/>
                  </a:cubicBezTo>
                  <a:close/>
                  <a:moveTo>
                    <a:pt x="5702" y="3332"/>
                  </a:moveTo>
                  <a:cubicBezTo>
                    <a:pt x="5702" y="3332"/>
                    <a:pt x="5702" y="3333"/>
                    <a:pt x="5701" y="3333"/>
                  </a:cubicBezTo>
                  <a:cubicBezTo>
                    <a:pt x="5702" y="3333"/>
                    <a:pt x="5702" y="3332"/>
                    <a:pt x="5702" y="3332"/>
                  </a:cubicBezTo>
                  <a:close/>
                  <a:moveTo>
                    <a:pt x="5685" y="3"/>
                  </a:moveTo>
                  <a:lnTo>
                    <a:pt x="5685" y="3"/>
                  </a:lnTo>
                  <a:cubicBezTo>
                    <a:pt x="5713" y="197"/>
                    <a:pt x="5029" y="297"/>
                    <a:pt x="4906" y="320"/>
                  </a:cubicBezTo>
                  <a:cubicBezTo>
                    <a:pt x="4335" y="404"/>
                    <a:pt x="3758" y="454"/>
                    <a:pt x="3198" y="594"/>
                  </a:cubicBezTo>
                  <a:cubicBezTo>
                    <a:pt x="2324" y="818"/>
                    <a:pt x="1507" y="1266"/>
                    <a:pt x="851" y="1882"/>
                  </a:cubicBezTo>
                  <a:cubicBezTo>
                    <a:pt x="571" y="2140"/>
                    <a:pt x="319" y="2431"/>
                    <a:pt x="0" y="2633"/>
                  </a:cubicBezTo>
                  <a:cubicBezTo>
                    <a:pt x="108" y="2616"/>
                    <a:pt x="217" y="2608"/>
                    <a:pt x="327" y="2608"/>
                  </a:cubicBezTo>
                  <a:cubicBezTo>
                    <a:pt x="405" y="2608"/>
                    <a:pt x="483" y="2612"/>
                    <a:pt x="560" y="2622"/>
                  </a:cubicBezTo>
                  <a:cubicBezTo>
                    <a:pt x="1294" y="2711"/>
                    <a:pt x="1927" y="3154"/>
                    <a:pt x="2520" y="3585"/>
                  </a:cubicBezTo>
                  <a:cubicBezTo>
                    <a:pt x="2543" y="3210"/>
                    <a:pt x="2867" y="2924"/>
                    <a:pt x="3181" y="2711"/>
                  </a:cubicBezTo>
                  <a:cubicBezTo>
                    <a:pt x="3456" y="2521"/>
                    <a:pt x="3741" y="2347"/>
                    <a:pt x="4060" y="2252"/>
                  </a:cubicBezTo>
                  <a:cubicBezTo>
                    <a:pt x="4206" y="2208"/>
                    <a:pt x="4347" y="2184"/>
                    <a:pt x="4484" y="2184"/>
                  </a:cubicBezTo>
                  <a:cubicBezTo>
                    <a:pt x="4717" y="2184"/>
                    <a:pt x="4937" y="2254"/>
                    <a:pt x="5141" y="2420"/>
                  </a:cubicBezTo>
                  <a:cubicBezTo>
                    <a:pt x="5293" y="2538"/>
                    <a:pt x="5421" y="2683"/>
                    <a:pt x="5517" y="2851"/>
                  </a:cubicBezTo>
                  <a:cubicBezTo>
                    <a:pt x="5556" y="2913"/>
                    <a:pt x="5756" y="3257"/>
                    <a:pt x="5702" y="3332"/>
                  </a:cubicBezTo>
                  <a:lnTo>
                    <a:pt x="5702" y="3332"/>
                  </a:lnTo>
                  <a:cubicBezTo>
                    <a:pt x="5931" y="3024"/>
                    <a:pt x="6054" y="2644"/>
                    <a:pt x="6082" y="2258"/>
                  </a:cubicBezTo>
                  <a:cubicBezTo>
                    <a:pt x="6110" y="1838"/>
                    <a:pt x="6004" y="1462"/>
                    <a:pt x="5903" y="1059"/>
                  </a:cubicBezTo>
                  <a:cubicBezTo>
                    <a:pt x="5892" y="1025"/>
                    <a:pt x="5886" y="992"/>
                    <a:pt x="5875" y="953"/>
                  </a:cubicBezTo>
                  <a:cubicBezTo>
                    <a:pt x="5802" y="640"/>
                    <a:pt x="5735" y="321"/>
                    <a:pt x="568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2"/>
            <p:cNvSpPr/>
            <p:nvPr/>
          </p:nvSpPr>
          <p:spPr>
            <a:xfrm>
              <a:off x="6221450" y="3045863"/>
              <a:ext cx="28725" cy="14725"/>
            </a:xfrm>
            <a:custGeom>
              <a:avLst/>
              <a:gdLst/>
              <a:ahLst/>
              <a:cxnLst/>
              <a:rect l="l" t="t" r="r" b="b"/>
              <a:pathLst>
                <a:path w="1149" h="589" extrusionOk="0">
                  <a:moveTo>
                    <a:pt x="1148" y="1"/>
                  </a:moveTo>
                  <a:lnTo>
                    <a:pt x="1148" y="1"/>
                  </a:lnTo>
                  <a:cubicBezTo>
                    <a:pt x="1053" y="102"/>
                    <a:pt x="902" y="130"/>
                    <a:pt x="762" y="135"/>
                  </a:cubicBezTo>
                  <a:cubicBezTo>
                    <a:pt x="747" y="136"/>
                    <a:pt x="733" y="136"/>
                    <a:pt x="718" y="136"/>
                  </a:cubicBezTo>
                  <a:cubicBezTo>
                    <a:pt x="471" y="136"/>
                    <a:pt x="233" y="91"/>
                    <a:pt x="0" y="6"/>
                  </a:cubicBezTo>
                  <a:lnTo>
                    <a:pt x="0" y="6"/>
                  </a:lnTo>
                  <a:cubicBezTo>
                    <a:pt x="308" y="152"/>
                    <a:pt x="593" y="392"/>
                    <a:pt x="867" y="588"/>
                  </a:cubicBezTo>
                  <a:lnTo>
                    <a:pt x="867" y="588"/>
                  </a:lnTo>
                  <a:cubicBezTo>
                    <a:pt x="765" y="512"/>
                    <a:pt x="1109" y="62"/>
                    <a:pt x="1148" y="1"/>
                  </a:cubicBezTo>
                  <a:close/>
                  <a:moveTo>
                    <a:pt x="867" y="588"/>
                  </a:moveTo>
                  <a:cubicBezTo>
                    <a:pt x="867" y="588"/>
                    <a:pt x="868" y="589"/>
                    <a:pt x="868" y="589"/>
                  </a:cubicBezTo>
                  <a:cubicBezTo>
                    <a:pt x="868" y="589"/>
                    <a:pt x="867" y="588"/>
                    <a:pt x="867" y="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6260500" y="2974038"/>
              <a:ext cx="72425" cy="80250"/>
            </a:xfrm>
            <a:custGeom>
              <a:avLst/>
              <a:gdLst/>
              <a:ahLst/>
              <a:cxnLst/>
              <a:rect l="l" t="t" r="r" b="b"/>
              <a:pathLst>
                <a:path w="2897" h="3210" extrusionOk="0">
                  <a:moveTo>
                    <a:pt x="2471" y="1"/>
                  </a:moveTo>
                  <a:lnTo>
                    <a:pt x="2471" y="1"/>
                  </a:lnTo>
                  <a:cubicBezTo>
                    <a:pt x="2476" y="309"/>
                    <a:pt x="2331" y="600"/>
                    <a:pt x="2146" y="846"/>
                  </a:cubicBezTo>
                  <a:cubicBezTo>
                    <a:pt x="1602" y="1580"/>
                    <a:pt x="774" y="2039"/>
                    <a:pt x="1" y="2527"/>
                  </a:cubicBezTo>
                  <a:cubicBezTo>
                    <a:pt x="286" y="2398"/>
                    <a:pt x="544" y="2219"/>
                    <a:pt x="846" y="2129"/>
                  </a:cubicBezTo>
                  <a:cubicBezTo>
                    <a:pt x="992" y="2085"/>
                    <a:pt x="1133" y="2061"/>
                    <a:pt x="1270" y="2061"/>
                  </a:cubicBezTo>
                  <a:cubicBezTo>
                    <a:pt x="1503" y="2061"/>
                    <a:pt x="1723" y="2131"/>
                    <a:pt x="1927" y="2297"/>
                  </a:cubicBezTo>
                  <a:cubicBezTo>
                    <a:pt x="2079" y="2415"/>
                    <a:pt x="2207" y="2560"/>
                    <a:pt x="2303" y="2728"/>
                  </a:cubicBezTo>
                  <a:cubicBezTo>
                    <a:pt x="2342" y="2790"/>
                    <a:pt x="2542" y="3134"/>
                    <a:pt x="2488" y="3209"/>
                  </a:cubicBezTo>
                  <a:lnTo>
                    <a:pt x="2488" y="3209"/>
                  </a:lnTo>
                  <a:cubicBezTo>
                    <a:pt x="2717" y="2901"/>
                    <a:pt x="2840" y="2521"/>
                    <a:pt x="2868" y="2135"/>
                  </a:cubicBezTo>
                  <a:cubicBezTo>
                    <a:pt x="2896" y="1715"/>
                    <a:pt x="2790" y="1339"/>
                    <a:pt x="2689" y="936"/>
                  </a:cubicBezTo>
                  <a:cubicBezTo>
                    <a:pt x="2678" y="902"/>
                    <a:pt x="2672" y="869"/>
                    <a:pt x="2661" y="830"/>
                  </a:cubicBezTo>
                  <a:cubicBezTo>
                    <a:pt x="2594" y="555"/>
                    <a:pt x="2555" y="270"/>
                    <a:pt x="2471" y="1"/>
                  </a:cubicBezTo>
                  <a:close/>
                  <a:moveTo>
                    <a:pt x="2488" y="3209"/>
                  </a:moveTo>
                  <a:cubicBezTo>
                    <a:pt x="2488" y="3209"/>
                    <a:pt x="2488" y="3210"/>
                    <a:pt x="2487" y="3210"/>
                  </a:cubicBezTo>
                  <a:cubicBezTo>
                    <a:pt x="2488" y="3210"/>
                    <a:pt x="2488" y="3209"/>
                    <a:pt x="2488" y="32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4" name="Google Shape;1614;p32"/>
          <p:cNvSpPr txBox="1">
            <a:spLocks noGrp="1"/>
          </p:cNvSpPr>
          <p:nvPr>
            <p:ph type="body" idx="1"/>
          </p:nvPr>
        </p:nvSpPr>
        <p:spPr>
          <a:xfrm>
            <a:off x="3935960" y="1693025"/>
            <a:ext cx="4494940" cy="24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Thô-mát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Ê-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xơn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màn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(SGK – 45, 46)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1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615" name="Google Shape;1615;p32"/>
          <p:cNvGrpSpPr/>
          <p:nvPr/>
        </p:nvGrpSpPr>
        <p:grpSpPr>
          <a:xfrm>
            <a:off x="532232" y="3650843"/>
            <a:ext cx="973405" cy="873817"/>
            <a:chOff x="6281682" y="1489652"/>
            <a:chExt cx="664440" cy="596462"/>
          </a:xfrm>
        </p:grpSpPr>
        <p:sp>
          <p:nvSpPr>
            <p:cNvPr id="1616" name="Google Shape;1616;p32"/>
            <p:cNvSpPr/>
            <p:nvPr/>
          </p:nvSpPr>
          <p:spPr>
            <a:xfrm>
              <a:off x="6694447" y="1672646"/>
              <a:ext cx="251675" cy="217160"/>
            </a:xfrm>
            <a:custGeom>
              <a:avLst/>
              <a:gdLst/>
              <a:ahLst/>
              <a:cxnLst/>
              <a:rect l="l" t="t" r="r" b="b"/>
              <a:pathLst>
                <a:path w="2873" h="2479" extrusionOk="0">
                  <a:moveTo>
                    <a:pt x="2388" y="1"/>
                  </a:moveTo>
                  <a:cubicBezTo>
                    <a:pt x="2229" y="1"/>
                    <a:pt x="1971" y="62"/>
                    <a:pt x="1580" y="224"/>
                  </a:cubicBezTo>
                  <a:cubicBezTo>
                    <a:pt x="1" y="884"/>
                    <a:pt x="1" y="2472"/>
                    <a:pt x="1" y="2472"/>
                  </a:cubicBezTo>
                  <a:cubicBezTo>
                    <a:pt x="55" y="2476"/>
                    <a:pt x="105" y="2479"/>
                    <a:pt x="149" y="2479"/>
                  </a:cubicBezTo>
                  <a:cubicBezTo>
                    <a:pt x="776" y="2479"/>
                    <a:pt x="480" y="2041"/>
                    <a:pt x="830" y="2008"/>
                  </a:cubicBezTo>
                  <a:cubicBezTo>
                    <a:pt x="1196" y="1972"/>
                    <a:pt x="1160" y="1829"/>
                    <a:pt x="1241" y="1526"/>
                  </a:cubicBezTo>
                  <a:cubicBezTo>
                    <a:pt x="1276" y="1374"/>
                    <a:pt x="1366" y="1354"/>
                    <a:pt x="1474" y="1354"/>
                  </a:cubicBezTo>
                  <a:cubicBezTo>
                    <a:pt x="1513" y="1354"/>
                    <a:pt x="1554" y="1357"/>
                    <a:pt x="1596" y="1357"/>
                  </a:cubicBezTo>
                  <a:cubicBezTo>
                    <a:pt x="1671" y="1357"/>
                    <a:pt x="1749" y="1349"/>
                    <a:pt x="1820" y="1303"/>
                  </a:cubicBezTo>
                  <a:cubicBezTo>
                    <a:pt x="2044" y="1169"/>
                    <a:pt x="1687" y="625"/>
                    <a:pt x="2124" y="589"/>
                  </a:cubicBezTo>
                  <a:cubicBezTo>
                    <a:pt x="2453" y="563"/>
                    <a:pt x="2872" y="1"/>
                    <a:pt x="2388" y="1"/>
                  </a:cubicBezTo>
                  <a:close/>
                </a:path>
              </a:pathLst>
            </a:custGeom>
            <a:solidFill>
              <a:srgbClr val="72A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6685862" y="1695334"/>
              <a:ext cx="181420" cy="254040"/>
            </a:xfrm>
            <a:custGeom>
              <a:avLst/>
              <a:gdLst/>
              <a:ahLst/>
              <a:cxnLst/>
              <a:rect l="l" t="t" r="r" b="b"/>
              <a:pathLst>
                <a:path w="2071" h="2900" extrusionOk="0">
                  <a:moveTo>
                    <a:pt x="2026" y="0"/>
                  </a:moveTo>
                  <a:cubicBezTo>
                    <a:pt x="2008" y="9"/>
                    <a:pt x="241" y="767"/>
                    <a:pt x="0" y="2873"/>
                  </a:cubicBezTo>
                  <a:cubicBezTo>
                    <a:pt x="0" y="2891"/>
                    <a:pt x="9" y="2900"/>
                    <a:pt x="18" y="2900"/>
                  </a:cubicBezTo>
                  <a:lnTo>
                    <a:pt x="27" y="2900"/>
                  </a:lnTo>
                  <a:cubicBezTo>
                    <a:pt x="36" y="2900"/>
                    <a:pt x="45" y="2891"/>
                    <a:pt x="45" y="2882"/>
                  </a:cubicBezTo>
                  <a:cubicBezTo>
                    <a:pt x="295" y="803"/>
                    <a:pt x="2034" y="54"/>
                    <a:pt x="2052" y="54"/>
                  </a:cubicBezTo>
                  <a:cubicBezTo>
                    <a:pt x="2061" y="45"/>
                    <a:pt x="2070" y="27"/>
                    <a:pt x="2061" y="18"/>
                  </a:cubicBezTo>
                  <a:cubicBezTo>
                    <a:pt x="2061" y="0"/>
                    <a:pt x="2043" y="0"/>
                    <a:pt x="2026" y="0"/>
                  </a:cubicBezTo>
                  <a:close/>
                </a:path>
              </a:pathLst>
            </a:custGeom>
            <a:solidFill>
              <a:srgbClr val="055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6485787" y="1489652"/>
              <a:ext cx="184573" cy="385528"/>
            </a:xfrm>
            <a:custGeom>
              <a:avLst/>
              <a:gdLst/>
              <a:ahLst/>
              <a:cxnLst/>
              <a:rect l="l" t="t" r="r" b="b"/>
              <a:pathLst>
                <a:path w="2107" h="4401" extrusionOk="0">
                  <a:moveTo>
                    <a:pt x="787" y="1"/>
                  </a:moveTo>
                  <a:cubicBezTo>
                    <a:pt x="772" y="1"/>
                    <a:pt x="757" y="1"/>
                    <a:pt x="741" y="2"/>
                  </a:cubicBezTo>
                  <a:cubicBezTo>
                    <a:pt x="1" y="29"/>
                    <a:pt x="304" y="939"/>
                    <a:pt x="759" y="1322"/>
                  </a:cubicBezTo>
                  <a:cubicBezTo>
                    <a:pt x="1223" y="1697"/>
                    <a:pt x="955" y="2072"/>
                    <a:pt x="893" y="2313"/>
                  </a:cubicBezTo>
                  <a:cubicBezTo>
                    <a:pt x="821" y="2562"/>
                    <a:pt x="1071" y="2857"/>
                    <a:pt x="1178" y="3017"/>
                  </a:cubicBezTo>
                  <a:cubicBezTo>
                    <a:pt x="1294" y="3169"/>
                    <a:pt x="928" y="3463"/>
                    <a:pt x="946" y="3847"/>
                  </a:cubicBezTo>
                  <a:cubicBezTo>
                    <a:pt x="964" y="4230"/>
                    <a:pt x="1363" y="4400"/>
                    <a:pt x="1573" y="4400"/>
                  </a:cubicBezTo>
                  <a:cubicBezTo>
                    <a:pt x="1578" y="4400"/>
                    <a:pt x="1584" y="4400"/>
                    <a:pt x="1589" y="4400"/>
                  </a:cubicBezTo>
                  <a:cubicBezTo>
                    <a:pt x="1589" y="4400"/>
                    <a:pt x="2061" y="4275"/>
                    <a:pt x="2035" y="3865"/>
                  </a:cubicBezTo>
                  <a:cubicBezTo>
                    <a:pt x="2008" y="3454"/>
                    <a:pt x="1624" y="3392"/>
                    <a:pt x="1838" y="2991"/>
                  </a:cubicBezTo>
                  <a:cubicBezTo>
                    <a:pt x="2053" y="2589"/>
                    <a:pt x="2106" y="2313"/>
                    <a:pt x="1776" y="2009"/>
                  </a:cubicBezTo>
                  <a:cubicBezTo>
                    <a:pt x="1446" y="1706"/>
                    <a:pt x="1446" y="1385"/>
                    <a:pt x="1499" y="1090"/>
                  </a:cubicBezTo>
                  <a:cubicBezTo>
                    <a:pt x="1543" y="802"/>
                    <a:pt x="1484" y="1"/>
                    <a:pt x="787" y="1"/>
                  </a:cubicBezTo>
                  <a:close/>
                </a:path>
              </a:pathLst>
            </a:custGeom>
            <a:solidFill>
              <a:srgbClr val="72A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6561647" y="1527582"/>
              <a:ext cx="72708" cy="424948"/>
            </a:xfrm>
            <a:custGeom>
              <a:avLst/>
              <a:gdLst/>
              <a:ahLst/>
              <a:cxnLst/>
              <a:rect l="l" t="t" r="r" b="b"/>
              <a:pathLst>
                <a:path w="830" h="4851" extrusionOk="0">
                  <a:moveTo>
                    <a:pt x="45" y="0"/>
                  </a:moveTo>
                  <a:cubicBezTo>
                    <a:pt x="37" y="0"/>
                    <a:pt x="30" y="2"/>
                    <a:pt x="27" y="6"/>
                  </a:cubicBezTo>
                  <a:cubicBezTo>
                    <a:pt x="9" y="6"/>
                    <a:pt x="0" y="33"/>
                    <a:pt x="9" y="42"/>
                  </a:cubicBezTo>
                  <a:cubicBezTo>
                    <a:pt x="18" y="60"/>
                    <a:pt x="767" y="1451"/>
                    <a:pt x="678" y="4815"/>
                  </a:cubicBezTo>
                  <a:cubicBezTo>
                    <a:pt x="678" y="4832"/>
                    <a:pt x="687" y="4850"/>
                    <a:pt x="705" y="4850"/>
                  </a:cubicBezTo>
                  <a:cubicBezTo>
                    <a:pt x="723" y="4850"/>
                    <a:pt x="740" y="4832"/>
                    <a:pt x="740" y="4815"/>
                  </a:cubicBezTo>
                  <a:cubicBezTo>
                    <a:pt x="830" y="1434"/>
                    <a:pt x="71" y="24"/>
                    <a:pt x="71" y="15"/>
                  </a:cubicBezTo>
                  <a:cubicBezTo>
                    <a:pt x="66" y="5"/>
                    <a:pt x="55" y="0"/>
                    <a:pt x="45" y="0"/>
                  </a:cubicBezTo>
                  <a:close/>
                </a:path>
              </a:pathLst>
            </a:custGeom>
            <a:solidFill>
              <a:srgbClr val="055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6645216" y="1523553"/>
              <a:ext cx="111602" cy="357846"/>
            </a:xfrm>
            <a:custGeom>
              <a:avLst/>
              <a:gdLst/>
              <a:ahLst/>
              <a:cxnLst/>
              <a:rect l="l" t="t" r="r" b="b"/>
              <a:pathLst>
                <a:path w="1274" h="4085" extrusionOk="0">
                  <a:moveTo>
                    <a:pt x="1160" y="0"/>
                  </a:moveTo>
                  <a:cubicBezTo>
                    <a:pt x="1031" y="0"/>
                    <a:pt x="777" y="156"/>
                    <a:pt x="482" y="445"/>
                  </a:cubicBezTo>
                  <a:cubicBezTo>
                    <a:pt x="1" y="926"/>
                    <a:pt x="536" y="1631"/>
                    <a:pt x="384" y="1827"/>
                  </a:cubicBezTo>
                  <a:cubicBezTo>
                    <a:pt x="233" y="2015"/>
                    <a:pt x="161" y="2149"/>
                    <a:pt x="322" y="2577"/>
                  </a:cubicBezTo>
                  <a:cubicBezTo>
                    <a:pt x="473" y="3014"/>
                    <a:pt x="233" y="2969"/>
                    <a:pt x="117" y="3282"/>
                  </a:cubicBezTo>
                  <a:cubicBezTo>
                    <a:pt x="9" y="3594"/>
                    <a:pt x="331" y="4084"/>
                    <a:pt x="331" y="4084"/>
                  </a:cubicBezTo>
                  <a:cubicBezTo>
                    <a:pt x="955" y="3808"/>
                    <a:pt x="884" y="3424"/>
                    <a:pt x="839" y="3103"/>
                  </a:cubicBezTo>
                  <a:cubicBezTo>
                    <a:pt x="786" y="2791"/>
                    <a:pt x="1080" y="2639"/>
                    <a:pt x="1125" y="2389"/>
                  </a:cubicBezTo>
                  <a:cubicBezTo>
                    <a:pt x="1160" y="2131"/>
                    <a:pt x="919" y="1899"/>
                    <a:pt x="1009" y="1756"/>
                  </a:cubicBezTo>
                  <a:cubicBezTo>
                    <a:pt x="1107" y="1604"/>
                    <a:pt x="1214" y="1471"/>
                    <a:pt x="1071" y="1141"/>
                  </a:cubicBezTo>
                  <a:cubicBezTo>
                    <a:pt x="928" y="819"/>
                    <a:pt x="1134" y="543"/>
                    <a:pt x="1232" y="195"/>
                  </a:cubicBezTo>
                  <a:cubicBezTo>
                    <a:pt x="1273" y="63"/>
                    <a:pt x="1242" y="0"/>
                    <a:pt x="1160" y="0"/>
                  </a:cubicBezTo>
                  <a:close/>
                </a:path>
              </a:pathLst>
            </a:custGeom>
            <a:solidFill>
              <a:srgbClr val="6CC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6651436" y="1568316"/>
              <a:ext cx="68153" cy="385002"/>
            </a:xfrm>
            <a:custGeom>
              <a:avLst/>
              <a:gdLst/>
              <a:ahLst/>
              <a:cxnLst/>
              <a:rect l="l" t="t" r="r" b="b"/>
              <a:pathLst>
                <a:path w="778" h="4395" extrusionOk="0">
                  <a:moveTo>
                    <a:pt x="743" y="1"/>
                  </a:moveTo>
                  <a:cubicBezTo>
                    <a:pt x="735" y="1"/>
                    <a:pt x="728" y="5"/>
                    <a:pt x="724" y="14"/>
                  </a:cubicBezTo>
                  <a:cubicBezTo>
                    <a:pt x="706" y="23"/>
                    <a:pt x="438" y="335"/>
                    <a:pt x="554" y="1406"/>
                  </a:cubicBezTo>
                  <a:cubicBezTo>
                    <a:pt x="679" y="2441"/>
                    <a:pt x="10" y="4341"/>
                    <a:pt x="1" y="4359"/>
                  </a:cubicBezTo>
                  <a:cubicBezTo>
                    <a:pt x="1" y="4376"/>
                    <a:pt x="10" y="4394"/>
                    <a:pt x="19" y="4394"/>
                  </a:cubicBezTo>
                  <a:lnTo>
                    <a:pt x="46" y="4394"/>
                  </a:lnTo>
                  <a:cubicBezTo>
                    <a:pt x="54" y="4394"/>
                    <a:pt x="63" y="4385"/>
                    <a:pt x="63" y="4376"/>
                  </a:cubicBezTo>
                  <a:cubicBezTo>
                    <a:pt x="72" y="4359"/>
                    <a:pt x="741" y="2449"/>
                    <a:pt x="616" y="1397"/>
                  </a:cubicBezTo>
                  <a:cubicBezTo>
                    <a:pt x="501" y="362"/>
                    <a:pt x="768" y="59"/>
                    <a:pt x="768" y="59"/>
                  </a:cubicBezTo>
                  <a:cubicBezTo>
                    <a:pt x="777" y="41"/>
                    <a:pt x="777" y="23"/>
                    <a:pt x="768" y="14"/>
                  </a:cubicBezTo>
                  <a:cubicBezTo>
                    <a:pt x="759" y="5"/>
                    <a:pt x="750" y="1"/>
                    <a:pt x="743" y="1"/>
                  </a:cubicBezTo>
                  <a:close/>
                </a:path>
              </a:pathLst>
            </a:custGeom>
            <a:solidFill>
              <a:srgbClr val="055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6281682" y="1632613"/>
              <a:ext cx="320616" cy="259822"/>
            </a:xfrm>
            <a:custGeom>
              <a:avLst/>
              <a:gdLst/>
              <a:ahLst/>
              <a:cxnLst/>
              <a:rect l="l" t="t" r="r" b="b"/>
              <a:pathLst>
                <a:path w="3660" h="2966" extrusionOk="0">
                  <a:moveTo>
                    <a:pt x="638" y="1"/>
                  </a:moveTo>
                  <a:cubicBezTo>
                    <a:pt x="1" y="1"/>
                    <a:pt x="551" y="696"/>
                    <a:pt x="966" y="716"/>
                  </a:cubicBezTo>
                  <a:cubicBezTo>
                    <a:pt x="1501" y="734"/>
                    <a:pt x="1091" y="1421"/>
                    <a:pt x="1376" y="1582"/>
                  </a:cubicBezTo>
                  <a:cubicBezTo>
                    <a:pt x="1455" y="1630"/>
                    <a:pt x="1539" y="1641"/>
                    <a:pt x="1621" y="1641"/>
                  </a:cubicBezTo>
                  <a:cubicBezTo>
                    <a:pt x="1694" y="1641"/>
                    <a:pt x="1765" y="1632"/>
                    <a:pt x="1830" y="1632"/>
                  </a:cubicBezTo>
                  <a:cubicBezTo>
                    <a:pt x="1950" y="1632"/>
                    <a:pt x="2049" y="1662"/>
                    <a:pt x="2099" y="1831"/>
                  </a:cubicBezTo>
                  <a:cubicBezTo>
                    <a:pt x="2206" y="2206"/>
                    <a:pt x="2161" y="2385"/>
                    <a:pt x="2625" y="2411"/>
                  </a:cubicBezTo>
                  <a:cubicBezTo>
                    <a:pt x="3037" y="2444"/>
                    <a:pt x="2718" y="2965"/>
                    <a:pt x="3407" y="2965"/>
                  </a:cubicBezTo>
                  <a:cubicBezTo>
                    <a:pt x="3479" y="2965"/>
                    <a:pt x="3563" y="2959"/>
                    <a:pt x="3660" y="2947"/>
                  </a:cubicBezTo>
                  <a:cubicBezTo>
                    <a:pt x="3660" y="2947"/>
                    <a:pt x="3597" y="984"/>
                    <a:pt x="1617" y="243"/>
                  </a:cubicBezTo>
                  <a:cubicBezTo>
                    <a:pt x="1149" y="68"/>
                    <a:pt x="836" y="1"/>
                    <a:pt x="638" y="1"/>
                  </a:cubicBezTo>
                  <a:close/>
                </a:path>
              </a:pathLst>
            </a:custGeom>
            <a:solidFill>
              <a:srgbClr val="6CC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6381895" y="1658543"/>
              <a:ext cx="234505" cy="307213"/>
            </a:xfrm>
            <a:custGeom>
              <a:avLst/>
              <a:gdLst/>
              <a:ahLst/>
              <a:cxnLst/>
              <a:rect l="l" t="t" r="r" b="b"/>
              <a:pathLst>
                <a:path w="2677" h="3507" extrusionOk="0">
                  <a:moveTo>
                    <a:pt x="45" y="1"/>
                  </a:moveTo>
                  <a:cubicBezTo>
                    <a:pt x="27" y="1"/>
                    <a:pt x="9" y="10"/>
                    <a:pt x="0" y="19"/>
                  </a:cubicBezTo>
                  <a:cubicBezTo>
                    <a:pt x="0" y="37"/>
                    <a:pt x="9" y="55"/>
                    <a:pt x="27" y="63"/>
                  </a:cubicBezTo>
                  <a:cubicBezTo>
                    <a:pt x="45" y="72"/>
                    <a:pt x="2222" y="920"/>
                    <a:pt x="2605" y="3480"/>
                  </a:cubicBezTo>
                  <a:cubicBezTo>
                    <a:pt x="2614" y="3498"/>
                    <a:pt x="2623" y="3507"/>
                    <a:pt x="2641" y="3507"/>
                  </a:cubicBezTo>
                  <a:cubicBezTo>
                    <a:pt x="2659" y="3507"/>
                    <a:pt x="2676" y="3489"/>
                    <a:pt x="2668" y="3471"/>
                  </a:cubicBezTo>
                  <a:cubicBezTo>
                    <a:pt x="2284" y="875"/>
                    <a:pt x="72" y="10"/>
                    <a:pt x="45" y="1"/>
                  </a:cubicBezTo>
                  <a:close/>
                </a:path>
              </a:pathLst>
            </a:custGeom>
            <a:solidFill>
              <a:srgbClr val="055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6552975" y="1913367"/>
              <a:ext cx="187639" cy="172747"/>
            </a:xfrm>
            <a:custGeom>
              <a:avLst/>
              <a:gdLst/>
              <a:ahLst/>
              <a:cxnLst/>
              <a:rect l="l" t="t" r="r" b="b"/>
              <a:pathLst>
                <a:path w="2142" h="1972" extrusionOk="0">
                  <a:moveTo>
                    <a:pt x="2142" y="0"/>
                  </a:moveTo>
                  <a:lnTo>
                    <a:pt x="1" y="36"/>
                  </a:lnTo>
                  <a:cubicBezTo>
                    <a:pt x="1" y="36"/>
                    <a:pt x="28" y="179"/>
                    <a:pt x="81" y="402"/>
                  </a:cubicBezTo>
                  <a:cubicBezTo>
                    <a:pt x="108" y="553"/>
                    <a:pt x="153" y="732"/>
                    <a:pt x="215" y="937"/>
                  </a:cubicBezTo>
                  <a:cubicBezTo>
                    <a:pt x="295" y="1249"/>
                    <a:pt x="402" y="1615"/>
                    <a:pt x="536" y="1972"/>
                  </a:cubicBezTo>
                  <a:lnTo>
                    <a:pt x="1669" y="1954"/>
                  </a:lnTo>
                  <a:cubicBezTo>
                    <a:pt x="1794" y="1588"/>
                    <a:pt x="1892" y="1222"/>
                    <a:pt x="1964" y="910"/>
                  </a:cubicBezTo>
                  <a:cubicBezTo>
                    <a:pt x="2008" y="705"/>
                    <a:pt x="2053" y="518"/>
                    <a:pt x="2079" y="366"/>
                  </a:cubicBezTo>
                  <a:cubicBezTo>
                    <a:pt x="2124" y="143"/>
                    <a:pt x="2142" y="0"/>
                    <a:pt x="2142" y="0"/>
                  </a:cubicBezTo>
                  <a:close/>
                </a:path>
              </a:pathLst>
            </a:custGeom>
            <a:solidFill>
              <a:srgbClr val="8A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6560070" y="1945428"/>
              <a:ext cx="175112" cy="50020"/>
            </a:xfrm>
            <a:custGeom>
              <a:avLst/>
              <a:gdLst/>
              <a:ahLst/>
              <a:cxnLst/>
              <a:rect l="l" t="t" r="r" b="b"/>
              <a:pathLst>
                <a:path w="1999" h="571" extrusionOk="0">
                  <a:moveTo>
                    <a:pt x="1998" y="0"/>
                  </a:moveTo>
                  <a:lnTo>
                    <a:pt x="0" y="36"/>
                  </a:lnTo>
                  <a:cubicBezTo>
                    <a:pt x="27" y="187"/>
                    <a:pt x="72" y="366"/>
                    <a:pt x="134" y="571"/>
                  </a:cubicBezTo>
                  <a:lnTo>
                    <a:pt x="1883" y="544"/>
                  </a:lnTo>
                  <a:cubicBezTo>
                    <a:pt x="1927" y="339"/>
                    <a:pt x="1972" y="152"/>
                    <a:pt x="1998" y="0"/>
                  </a:cubicBezTo>
                  <a:close/>
                </a:path>
              </a:pathLst>
            </a:custGeom>
            <a:solidFill>
              <a:srgbClr val="C39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6" name="Google Shape;1626;p32"/>
          <p:cNvGrpSpPr/>
          <p:nvPr/>
        </p:nvGrpSpPr>
        <p:grpSpPr>
          <a:xfrm>
            <a:off x="417384" y="2224344"/>
            <a:ext cx="4004458" cy="2447407"/>
            <a:chOff x="417384" y="2224344"/>
            <a:chExt cx="4004458" cy="2447407"/>
          </a:xfrm>
        </p:grpSpPr>
        <p:grpSp>
          <p:nvGrpSpPr>
            <p:cNvPr id="1627" name="Google Shape;1627;p32"/>
            <p:cNvGrpSpPr/>
            <p:nvPr/>
          </p:nvGrpSpPr>
          <p:grpSpPr>
            <a:xfrm>
              <a:off x="417384" y="2224344"/>
              <a:ext cx="4004458" cy="2447407"/>
              <a:chOff x="188784" y="1348044"/>
              <a:chExt cx="4004458" cy="2447407"/>
            </a:xfrm>
          </p:grpSpPr>
          <p:sp>
            <p:nvSpPr>
              <p:cNvPr id="1628" name="Google Shape;1628;p32"/>
              <p:cNvSpPr/>
              <p:nvPr/>
            </p:nvSpPr>
            <p:spPr>
              <a:xfrm>
                <a:off x="188784" y="3441526"/>
                <a:ext cx="4004458" cy="353925"/>
              </a:xfrm>
              <a:custGeom>
                <a:avLst/>
                <a:gdLst/>
                <a:ahLst/>
                <a:cxnLst/>
                <a:rect l="l" t="t" r="r" b="b"/>
                <a:pathLst>
                  <a:path w="22313" h="1972" extrusionOk="0">
                    <a:moveTo>
                      <a:pt x="11161" y="0"/>
                    </a:moveTo>
                    <a:cubicBezTo>
                      <a:pt x="4997" y="0"/>
                      <a:pt x="1" y="982"/>
                      <a:pt x="1" y="982"/>
                    </a:cubicBezTo>
                    <a:cubicBezTo>
                      <a:pt x="1" y="982"/>
                      <a:pt x="4997" y="1972"/>
                      <a:pt x="11161" y="1972"/>
                    </a:cubicBezTo>
                    <a:cubicBezTo>
                      <a:pt x="17317" y="1972"/>
                      <a:pt x="22312" y="982"/>
                      <a:pt x="22312" y="982"/>
                    </a:cubicBezTo>
                    <a:cubicBezTo>
                      <a:pt x="22312" y="982"/>
                      <a:pt x="17317" y="0"/>
                      <a:pt x="11161" y="0"/>
                    </a:cubicBezTo>
                    <a:close/>
                  </a:path>
                </a:pathLst>
              </a:custGeom>
              <a:solidFill>
                <a:srgbClr val="353535">
                  <a:alpha val="26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2"/>
              <p:cNvSpPr/>
              <p:nvPr/>
            </p:nvSpPr>
            <p:spPr>
              <a:xfrm>
                <a:off x="2436031" y="2838632"/>
                <a:ext cx="661631" cy="819373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5371" extrusionOk="0">
                    <a:moveTo>
                      <a:pt x="786" y="0"/>
                    </a:moveTo>
                    <a:lnTo>
                      <a:pt x="1" y="5371"/>
                    </a:lnTo>
                    <a:lnTo>
                      <a:pt x="224" y="5371"/>
                    </a:lnTo>
                    <a:lnTo>
                      <a:pt x="527" y="3828"/>
                    </a:lnTo>
                    <a:lnTo>
                      <a:pt x="2213" y="3988"/>
                    </a:lnTo>
                    <a:lnTo>
                      <a:pt x="2231" y="3756"/>
                    </a:lnTo>
                    <a:lnTo>
                      <a:pt x="572" y="3596"/>
                    </a:lnTo>
                    <a:lnTo>
                      <a:pt x="947" y="1624"/>
                    </a:lnTo>
                    <a:lnTo>
                      <a:pt x="3480" y="1624"/>
                    </a:lnTo>
                    <a:lnTo>
                      <a:pt x="4114" y="5175"/>
                    </a:lnTo>
                    <a:lnTo>
                      <a:pt x="4337" y="5175"/>
                    </a:lnTo>
                    <a:lnTo>
                      <a:pt x="3721" y="36"/>
                    </a:lnTo>
                    <a:lnTo>
                      <a:pt x="3204" y="36"/>
                    </a:lnTo>
                    <a:lnTo>
                      <a:pt x="3436" y="1347"/>
                    </a:lnTo>
                    <a:lnTo>
                      <a:pt x="1000" y="1347"/>
                    </a:lnTo>
                    <a:lnTo>
                      <a:pt x="1223" y="232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2"/>
              <p:cNvSpPr/>
              <p:nvPr/>
            </p:nvSpPr>
            <p:spPr>
              <a:xfrm>
                <a:off x="2701472" y="2856328"/>
                <a:ext cx="664377" cy="835696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5478" extrusionOk="0">
                    <a:moveTo>
                      <a:pt x="3569" y="0"/>
                    </a:moveTo>
                    <a:lnTo>
                      <a:pt x="3132" y="241"/>
                    </a:lnTo>
                    <a:lnTo>
                      <a:pt x="3373" y="1508"/>
                    </a:lnTo>
                    <a:lnTo>
                      <a:pt x="928" y="1508"/>
                    </a:lnTo>
                    <a:lnTo>
                      <a:pt x="1134" y="348"/>
                    </a:lnTo>
                    <a:lnTo>
                      <a:pt x="616" y="348"/>
                    </a:lnTo>
                    <a:lnTo>
                      <a:pt x="1" y="5478"/>
                    </a:lnTo>
                    <a:lnTo>
                      <a:pt x="224" y="5478"/>
                    </a:lnTo>
                    <a:lnTo>
                      <a:pt x="875" y="1802"/>
                    </a:lnTo>
                    <a:lnTo>
                      <a:pt x="3435" y="1802"/>
                    </a:lnTo>
                    <a:lnTo>
                      <a:pt x="4122" y="5371"/>
                    </a:lnTo>
                    <a:lnTo>
                      <a:pt x="4354" y="5371"/>
                    </a:lnTo>
                    <a:lnTo>
                      <a:pt x="3569" y="0"/>
                    </a:lnTo>
                    <a:close/>
                  </a:path>
                </a:pathLst>
              </a:custGeom>
              <a:solidFill>
                <a:srgbClr val="595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2"/>
              <p:cNvSpPr/>
              <p:nvPr/>
            </p:nvSpPr>
            <p:spPr>
              <a:xfrm>
                <a:off x="3123433" y="2051462"/>
                <a:ext cx="386574" cy="915177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5999" extrusionOk="0">
                    <a:moveTo>
                      <a:pt x="1593" y="0"/>
                    </a:moveTo>
                    <a:cubicBezTo>
                      <a:pt x="1460" y="0"/>
                      <a:pt x="1365" y="31"/>
                      <a:pt x="1365" y="31"/>
                    </a:cubicBezTo>
                    <a:lnTo>
                      <a:pt x="580" y="548"/>
                    </a:lnTo>
                    <a:lnTo>
                      <a:pt x="0" y="4081"/>
                    </a:lnTo>
                    <a:cubicBezTo>
                      <a:pt x="0" y="4081"/>
                      <a:pt x="276" y="5999"/>
                      <a:pt x="1163" y="5999"/>
                    </a:cubicBezTo>
                    <a:cubicBezTo>
                      <a:pt x="1246" y="5999"/>
                      <a:pt x="1334" y="5982"/>
                      <a:pt x="1427" y="5945"/>
                    </a:cubicBezTo>
                    <a:cubicBezTo>
                      <a:pt x="2534" y="5517"/>
                      <a:pt x="2534" y="1280"/>
                      <a:pt x="2311" y="566"/>
                    </a:cubicBezTo>
                    <a:cubicBezTo>
                      <a:pt x="2153" y="89"/>
                      <a:pt x="1819" y="0"/>
                      <a:pt x="1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2"/>
              <p:cNvSpPr/>
              <p:nvPr/>
            </p:nvSpPr>
            <p:spPr>
              <a:xfrm>
                <a:off x="2875687" y="2054056"/>
                <a:ext cx="579709" cy="870479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5706" extrusionOk="0">
                    <a:moveTo>
                      <a:pt x="3140" y="1"/>
                    </a:moveTo>
                    <a:cubicBezTo>
                      <a:pt x="2846" y="1"/>
                      <a:pt x="2402" y="190"/>
                      <a:pt x="1767" y="674"/>
                    </a:cubicBezTo>
                    <a:cubicBezTo>
                      <a:pt x="72" y="2137"/>
                      <a:pt x="0" y="5197"/>
                      <a:pt x="0" y="5197"/>
                    </a:cubicBezTo>
                    <a:lnTo>
                      <a:pt x="3185" y="5705"/>
                    </a:lnTo>
                    <a:cubicBezTo>
                      <a:pt x="2712" y="4367"/>
                      <a:pt x="2757" y="2797"/>
                      <a:pt x="3337" y="1655"/>
                    </a:cubicBezTo>
                    <a:cubicBezTo>
                      <a:pt x="3707" y="952"/>
                      <a:pt x="3800" y="1"/>
                      <a:pt x="3140" y="1"/>
                    </a:cubicBezTo>
                    <a:close/>
                  </a:path>
                </a:pathLst>
              </a:custGeom>
              <a:solidFill>
                <a:srgbClr val="AC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2"/>
              <p:cNvSpPr/>
              <p:nvPr/>
            </p:nvSpPr>
            <p:spPr>
              <a:xfrm>
                <a:off x="2437404" y="2804613"/>
                <a:ext cx="954232" cy="207322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359" extrusionOk="0">
                    <a:moveTo>
                      <a:pt x="1357" y="0"/>
                    </a:moveTo>
                    <a:lnTo>
                      <a:pt x="161" y="553"/>
                    </a:lnTo>
                    <a:cubicBezTo>
                      <a:pt x="161" y="553"/>
                      <a:pt x="1" y="1044"/>
                      <a:pt x="750" y="1267"/>
                    </a:cubicBezTo>
                    <a:cubicBezTo>
                      <a:pt x="963" y="1332"/>
                      <a:pt x="1411" y="1358"/>
                      <a:pt x="1957" y="1358"/>
                    </a:cubicBezTo>
                    <a:cubicBezTo>
                      <a:pt x="3354" y="1358"/>
                      <a:pt x="5388" y="1189"/>
                      <a:pt x="5728" y="1080"/>
                    </a:cubicBezTo>
                    <a:cubicBezTo>
                      <a:pt x="6210" y="919"/>
                      <a:pt x="6255" y="518"/>
                      <a:pt x="6255" y="518"/>
                    </a:cubicBezTo>
                    <a:cubicBezTo>
                      <a:pt x="6255" y="518"/>
                      <a:pt x="5826" y="161"/>
                      <a:pt x="4952" y="116"/>
                    </a:cubicBezTo>
                    <a:cubicBezTo>
                      <a:pt x="4078" y="81"/>
                      <a:pt x="1357" y="0"/>
                      <a:pt x="13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2"/>
              <p:cNvSpPr/>
              <p:nvPr/>
            </p:nvSpPr>
            <p:spPr>
              <a:xfrm>
                <a:off x="2359907" y="2750609"/>
                <a:ext cx="978640" cy="226087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1482" extrusionOk="0">
                    <a:moveTo>
                      <a:pt x="3715" y="0"/>
                    </a:moveTo>
                    <a:cubicBezTo>
                      <a:pt x="3316" y="0"/>
                      <a:pt x="2893" y="29"/>
                      <a:pt x="2454" y="87"/>
                    </a:cubicBezTo>
                    <a:cubicBezTo>
                      <a:pt x="821" y="274"/>
                      <a:pt x="0" y="1077"/>
                      <a:pt x="893" y="1354"/>
                    </a:cubicBezTo>
                    <a:cubicBezTo>
                      <a:pt x="1173" y="1443"/>
                      <a:pt x="1501" y="1481"/>
                      <a:pt x="1840" y="1481"/>
                    </a:cubicBezTo>
                    <a:cubicBezTo>
                      <a:pt x="2577" y="1481"/>
                      <a:pt x="3366" y="1303"/>
                      <a:pt x="3836" y="1095"/>
                    </a:cubicBezTo>
                    <a:cubicBezTo>
                      <a:pt x="4361" y="870"/>
                      <a:pt x="5316" y="609"/>
                      <a:pt x="5946" y="609"/>
                    </a:cubicBezTo>
                    <a:cubicBezTo>
                      <a:pt x="6141" y="609"/>
                      <a:pt x="6305" y="634"/>
                      <a:pt x="6415" y="693"/>
                    </a:cubicBezTo>
                    <a:cubicBezTo>
                      <a:pt x="6415" y="693"/>
                      <a:pt x="6245" y="524"/>
                      <a:pt x="5835" y="372"/>
                    </a:cubicBezTo>
                    <a:cubicBezTo>
                      <a:pt x="5274" y="125"/>
                      <a:pt x="4547" y="0"/>
                      <a:pt x="3715" y="0"/>
                    </a:cubicBezTo>
                    <a:close/>
                  </a:path>
                </a:pathLst>
              </a:custGeom>
              <a:solidFill>
                <a:srgbClr val="AC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2"/>
              <p:cNvSpPr/>
              <p:nvPr/>
            </p:nvSpPr>
            <p:spPr>
              <a:xfrm>
                <a:off x="2143435" y="2434368"/>
                <a:ext cx="405796" cy="11823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775" extrusionOk="0">
                    <a:moveTo>
                      <a:pt x="1990" y="1"/>
                    </a:moveTo>
                    <a:cubicBezTo>
                      <a:pt x="1286" y="81"/>
                      <a:pt x="349" y="179"/>
                      <a:pt x="37" y="197"/>
                    </a:cubicBezTo>
                    <a:lnTo>
                      <a:pt x="1" y="661"/>
                    </a:lnTo>
                    <a:cubicBezTo>
                      <a:pt x="506" y="731"/>
                      <a:pt x="1081" y="775"/>
                      <a:pt x="1571" y="775"/>
                    </a:cubicBezTo>
                    <a:cubicBezTo>
                      <a:pt x="2085" y="775"/>
                      <a:pt x="2504" y="726"/>
                      <a:pt x="2651" y="608"/>
                    </a:cubicBezTo>
                    <a:cubicBezTo>
                      <a:pt x="2659" y="608"/>
                      <a:pt x="2651" y="599"/>
                      <a:pt x="2659" y="590"/>
                    </a:cubicBezTo>
                    <a:cubicBezTo>
                      <a:pt x="2383" y="456"/>
                      <a:pt x="2213" y="233"/>
                      <a:pt x="1990" y="1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2"/>
              <p:cNvSpPr/>
              <p:nvPr/>
            </p:nvSpPr>
            <p:spPr>
              <a:xfrm>
                <a:off x="1968457" y="2409808"/>
                <a:ext cx="180625" cy="130892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858" extrusionOk="0">
                    <a:moveTo>
                      <a:pt x="506" y="0"/>
                    </a:moveTo>
                    <a:cubicBezTo>
                      <a:pt x="432" y="0"/>
                      <a:pt x="121" y="182"/>
                      <a:pt x="95" y="233"/>
                    </a:cubicBezTo>
                    <a:cubicBezTo>
                      <a:pt x="73" y="278"/>
                      <a:pt x="1" y="360"/>
                      <a:pt x="76" y="360"/>
                    </a:cubicBezTo>
                    <a:cubicBezTo>
                      <a:pt x="91" y="360"/>
                      <a:pt x="112" y="357"/>
                      <a:pt x="140" y="349"/>
                    </a:cubicBezTo>
                    <a:cubicBezTo>
                      <a:pt x="300" y="269"/>
                      <a:pt x="434" y="189"/>
                      <a:pt x="434" y="189"/>
                    </a:cubicBezTo>
                    <a:lnTo>
                      <a:pt x="675" y="305"/>
                    </a:lnTo>
                    <a:cubicBezTo>
                      <a:pt x="675" y="305"/>
                      <a:pt x="425" y="305"/>
                      <a:pt x="372" y="322"/>
                    </a:cubicBezTo>
                    <a:cubicBezTo>
                      <a:pt x="309" y="340"/>
                      <a:pt x="33" y="617"/>
                      <a:pt x="33" y="670"/>
                    </a:cubicBezTo>
                    <a:cubicBezTo>
                      <a:pt x="28" y="702"/>
                      <a:pt x="66" y="724"/>
                      <a:pt x="111" y="724"/>
                    </a:cubicBezTo>
                    <a:cubicBezTo>
                      <a:pt x="142" y="724"/>
                      <a:pt x="177" y="714"/>
                      <a:pt x="202" y="688"/>
                    </a:cubicBezTo>
                    <a:lnTo>
                      <a:pt x="202" y="688"/>
                    </a:lnTo>
                    <a:cubicBezTo>
                      <a:pt x="202" y="688"/>
                      <a:pt x="149" y="760"/>
                      <a:pt x="167" y="786"/>
                    </a:cubicBezTo>
                    <a:cubicBezTo>
                      <a:pt x="171" y="802"/>
                      <a:pt x="181" y="813"/>
                      <a:pt x="201" y="813"/>
                    </a:cubicBezTo>
                    <a:cubicBezTo>
                      <a:pt x="225" y="813"/>
                      <a:pt x="263" y="796"/>
                      <a:pt x="318" y="751"/>
                    </a:cubicBezTo>
                    <a:lnTo>
                      <a:pt x="318" y="751"/>
                    </a:lnTo>
                    <a:cubicBezTo>
                      <a:pt x="318" y="751"/>
                      <a:pt x="300" y="831"/>
                      <a:pt x="327" y="849"/>
                    </a:cubicBezTo>
                    <a:cubicBezTo>
                      <a:pt x="335" y="853"/>
                      <a:pt x="345" y="855"/>
                      <a:pt x="354" y="855"/>
                    </a:cubicBezTo>
                    <a:cubicBezTo>
                      <a:pt x="441" y="855"/>
                      <a:pt x="580" y="697"/>
                      <a:pt x="604" y="697"/>
                    </a:cubicBezTo>
                    <a:cubicBezTo>
                      <a:pt x="604" y="697"/>
                      <a:pt x="605" y="697"/>
                      <a:pt x="605" y="697"/>
                    </a:cubicBezTo>
                    <a:cubicBezTo>
                      <a:pt x="631" y="697"/>
                      <a:pt x="761" y="858"/>
                      <a:pt x="966" y="858"/>
                    </a:cubicBezTo>
                    <a:cubicBezTo>
                      <a:pt x="1011" y="858"/>
                      <a:pt x="1060" y="850"/>
                      <a:pt x="1112" y="831"/>
                    </a:cubicBezTo>
                    <a:cubicBezTo>
                      <a:pt x="1121" y="831"/>
                      <a:pt x="1139" y="822"/>
                      <a:pt x="1148" y="822"/>
                    </a:cubicBezTo>
                    <a:lnTo>
                      <a:pt x="1184" y="358"/>
                    </a:lnTo>
                    <a:cubicBezTo>
                      <a:pt x="1077" y="296"/>
                      <a:pt x="943" y="206"/>
                      <a:pt x="880" y="180"/>
                    </a:cubicBezTo>
                    <a:cubicBezTo>
                      <a:pt x="773" y="135"/>
                      <a:pt x="568" y="28"/>
                      <a:pt x="515" y="1"/>
                    </a:cubicBezTo>
                    <a:cubicBezTo>
                      <a:pt x="512" y="1"/>
                      <a:pt x="509" y="0"/>
                      <a:pt x="506" y="0"/>
                    </a:cubicBezTo>
                    <a:close/>
                  </a:path>
                </a:pathLst>
              </a:custGeom>
              <a:solidFill>
                <a:srgbClr val="EA9D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2"/>
              <p:cNvSpPr/>
              <p:nvPr/>
            </p:nvSpPr>
            <p:spPr>
              <a:xfrm>
                <a:off x="2003391" y="2325599"/>
                <a:ext cx="130740" cy="224714"/>
              </a:xfrm>
              <a:custGeom>
                <a:avLst/>
                <a:gdLst/>
                <a:ahLst/>
                <a:cxnLst/>
                <a:rect l="l" t="t" r="r" b="b"/>
                <a:pathLst>
                  <a:path w="857" h="1473" extrusionOk="0">
                    <a:moveTo>
                      <a:pt x="741" y="0"/>
                    </a:moveTo>
                    <a:lnTo>
                      <a:pt x="18" y="1312"/>
                    </a:lnTo>
                    <a:lnTo>
                      <a:pt x="0" y="1472"/>
                    </a:lnTo>
                    <a:lnTo>
                      <a:pt x="134" y="1374"/>
                    </a:lnTo>
                    <a:lnTo>
                      <a:pt x="857" y="63"/>
                    </a:lnTo>
                    <a:lnTo>
                      <a:pt x="741" y="0"/>
                    </a:lnTo>
                    <a:close/>
                  </a:path>
                </a:pathLst>
              </a:custGeom>
              <a:solidFill>
                <a:srgbClr val="8081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2"/>
              <p:cNvSpPr/>
              <p:nvPr/>
            </p:nvSpPr>
            <p:spPr>
              <a:xfrm>
                <a:off x="2010104" y="2464269"/>
                <a:ext cx="138978" cy="7109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466" extrusionOk="0">
                    <a:moveTo>
                      <a:pt x="884" y="1"/>
                    </a:moveTo>
                    <a:cubicBezTo>
                      <a:pt x="818" y="1"/>
                      <a:pt x="641" y="6"/>
                      <a:pt x="527" y="64"/>
                    </a:cubicBezTo>
                    <a:cubicBezTo>
                      <a:pt x="515" y="71"/>
                      <a:pt x="489" y="74"/>
                      <a:pt x="459" y="74"/>
                    </a:cubicBezTo>
                    <a:cubicBezTo>
                      <a:pt x="377" y="74"/>
                      <a:pt x="259" y="55"/>
                      <a:pt x="259" y="55"/>
                    </a:cubicBezTo>
                    <a:cubicBezTo>
                      <a:pt x="259" y="55"/>
                      <a:pt x="206" y="39"/>
                      <a:pt x="148" y="39"/>
                    </a:cubicBezTo>
                    <a:cubicBezTo>
                      <a:pt x="90" y="39"/>
                      <a:pt x="27" y="55"/>
                      <a:pt x="10" y="117"/>
                    </a:cubicBezTo>
                    <a:cubicBezTo>
                      <a:pt x="1" y="162"/>
                      <a:pt x="313" y="180"/>
                      <a:pt x="420" y="296"/>
                    </a:cubicBezTo>
                    <a:cubicBezTo>
                      <a:pt x="589" y="456"/>
                      <a:pt x="705" y="465"/>
                      <a:pt x="705" y="465"/>
                    </a:cubicBezTo>
                    <a:lnTo>
                      <a:pt x="875" y="465"/>
                    </a:lnTo>
                    <a:lnTo>
                      <a:pt x="911" y="1"/>
                    </a:lnTo>
                    <a:cubicBezTo>
                      <a:pt x="911" y="1"/>
                      <a:pt x="901" y="1"/>
                      <a:pt x="884" y="1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2"/>
              <p:cNvSpPr/>
              <p:nvPr/>
            </p:nvSpPr>
            <p:spPr>
              <a:xfrm>
                <a:off x="2154418" y="1936285"/>
                <a:ext cx="514568" cy="616780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4043" extrusionOk="0">
                    <a:moveTo>
                      <a:pt x="2828" y="1"/>
                    </a:moveTo>
                    <a:cubicBezTo>
                      <a:pt x="2828" y="1"/>
                      <a:pt x="2436" y="286"/>
                      <a:pt x="2364" y="598"/>
                    </a:cubicBezTo>
                    <a:cubicBezTo>
                      <a:pt x="2320" y="786"/>
                      <a:pt x="1927" y="3141"/>
                      <a:pt x="1927" y="3141"/>
                    </a:cubicBezTo>
                    <a:lnTo>
                      <a:pt x="81" y="3302"/>
                    </a:lnTo>
                    <a:cubicBezTo>
                      <a:pt x="0" y="3694"/>
                      <a:pt x="27" y="4006"/>
                      <a:pt x="27" y="4006"/>
                    </a:cubicBezTo>
                    <a:lnTo>
                      <a:pt x="2757" y="4042"/>
                    </a:lnTo>
                    <a:lnTo>
                      <a:pt x="3060" y="2169"/>
                    </a:lnTo>
                    <a:cubicBezTo>
                      <a:pt x="3372" y="563"/>
                      <a:pt x="3033" y="161"/>
                      <a:pt x="2828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2"/>
              <p:cNvSpPr/>
              <p:nvPr/>
            </p:nvSpPr>
            <p:spPr>
              <a:xfrm>
                <a:off x="2403384" y="2098296"/>
                <a:ext cx="171624" cy="454766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2981" extrusionOk="0">
                    <a:moveTo>
                      <a:pt x="1116" y="0"/>
                    </a:moveTo>
                    <a:cubicBezTo>
                      <a:pt x="1116" y="0"/>
                      <a:pt x="652" y="2311"/>
                      <a:pt x="563" y="2561"/>
                    </a:cubicBezTo>
                    <a:cubicBezTo>
                      <a:pt x="465" y="2819"/>
                      <a:pt x="1" y="2971"/>
                      <a:pt x="1" y="2971"/>
                    </a:cubicBezTo>
                    <a:lnTo>
                      <a:pt x="1125" y="2980"/>
                    </a:lnTo>
                    <a:lnTo>
                      <a:pt x="1125" y="2980"/>
                    </a:lnTo>
                    <a:lnTo>
                      <a:pt x="1116" y="0"/>
                    </a:lnTo>
                    <a:close/>
                  </a:path>
                </a:pathLst>
              </a:custGeom>
              <a:solidFill>
                <a:srgbClr val="E5E5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2"/>
              <p:cNvSpPr/>
              <p:nvPr/>
            </p:nvSpPr>
            <p:spPr>
              <a:xfrm>
                <a:off x="2366772" y="3332596"/>
                <a:ext cx="242257" cy="280549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839" extrusionOk="0">
                    <a:moveTo>
                      <a:pt x="1445" y="1"/>
                    </a:moveTo>
                    <a:lnTo>
                      <a:pt x="1053" y="72"/>
                    </a:lnTo>
                    <a:lnTo>
                      <a:pt x="0" y="1696"/>
                    </a:lnTo>
                    <a:lnTo>
                      <a:pt x="134" y="1838"/>
                    </a:lnTo>
                    <a:lnTo>
                      <a:pt x="1588" y="152"/>
                    </a:lnTo>
                    <a:lnTo>
                      <a:pt x="1445" y="1"/>
                    </a:lnTo>
                    <a:close/>
                  </a:path>
                </a:pathLst>
              </a:custGeom>
              <a:solidFill>
                <a:srgbClr val="E5E5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2"/>
              <p:cNvSpPr/>
              <p:nvPr/>
            </p:nvSpPr>
            <p:spPr>
              <a:xfrm>
                <a:off x="2310937" y="3237404"/>
                <a:ext cx="276430" cy="353928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2320" extrusionOk="0">
                    <a:moveTo>
                      <a:pt x="1160" y="0"/>
                    </a:moveTo>
                    <a:lnTo>
                      <a:pt x="527" y="321"/>
                    </a:lnTo>
                    <a:cubicBezTo>
                      <a:pt x="527" y="321"/>
                      <a:pt x="678" y="562"/>
                      <a:pt x="678" y="607"/>
                    </a:cubicBezTo>
                    <a:cubicBezTo>
                      <a:pt x="678" y="660"/>
                      <a:pt x="357" y="1303"/>
                      <a:pt x="357" y="1303"/>
                    </a:cubicBezTo>
                    <a:cubicBezTo>
                      <a:pt x="330" y="1365"/>
                      <a:pt x="304" y="1410"/>
                      <a:pt x="277" y="1463"/>
                    </a:cubicBezTo>
                    <a:cubicBezTo>
                      <a:pt x="0" y="2097"/>
                      <a:pt x="366" y="2320"/>
                      <a:pt x="366" y="2320"/>
                    </a:cubicBezTo>
                    <a:lnTo>
                      <a:pt x="830" y="1784"/>
                    </a:lnTo>
                    <a:lnTo>
                      <a:pt x="1811" y="625"/>
                    </a:lnTo>
                    <a:cubicBezTo>
                      <a:pt x="1454" y="259"/>
                      <a:pt x="1160" y="0"/>
                      <a:pt x="1160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2"/>
              <p:cNvSpPr/>
              <p:nvPr/>
            </p:nvSpPr>
            <p:spPr>
              <a:xfrm>
                <a:off x="2310937" y="3460587"/>
                <a:ext cx="126621" cy="13074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857" extrusionOk="0">
                    <a:moveTo>
                      <a:pt x="277" y="0"/>
                    </a:moveTo>
                    <a:lnTo>
                      <a:pt x="277" y="0"/>
                    </a:lnTo>
                    <a:cubicBezTo>
                      <a:pt x="0" y="634"/>
                      <a:pt x="366" y="857"/>
                      <a:pt x="366" y="857"/>
                    </a:cubicBezTo>
                    <a:lnTo>
                      <a:pt x="830" y="321"/>
                    </a:lnTo>
                    <a:cubicBezTo>
                      <a:pt x="830" y="321"/>
                      <a:pt x="607" y="18"/>
                      <a:pt x="277" y="0"/>
                    </a:cubicBezTo>
                    <a:close/>
                  </a:path>
                </a:pathLst>
              </a:custGeom>
              <a:solidFill>
                <a:srgbClr val="595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2"/>
              <p:cNvSpPr/>
              <p:nvPr/>
            </p:nvSpPr>
            <p:spPr>
              <a:xfrm>
                <a:off x="2244272" y="3666075"/>
                <a:ext cx="340350" cy="83142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545" extrusionOk="0">
                    <a:moveTo>
                      <a:pt x="1909" y="0"/>
                    </a:moveTo>
                    <a:lnTo>
                      <a:pt x="9" y="348"/>
                    </a:lnTo>
                    <a:lnTo>
                      <a:pt x="0" y="545"/>
                    </a:lnTo>
                    <a:lnTo>
                      <a:pt x="2221" y="438"/>
                    </a:lnTo>
                    <a:lnTo>
                      <a:pt x="2230" y="232"/>
                    </a:lnTo>
                    <a:lnTo>
                      <a:pt x="1909" y="0"/>
                    </a:lnTo>
                    <a:close/>
                  </a:path>
                </a:pathLst>
              </a:custGeom>
              <a:solidFill>
                <a:srgbClr val="E5E5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2"/>
              <p:cNvSpPr/>
              <p:nvPr/>
            </p:nvSpPr>
            <p:spPr>
              <a:xfrm>
                <a:off x="2231915" y="3527253"/>
                <a:ext cx="356826" cy="192067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1259" extrusionOk="0">
                    <a:moveTo>
                      <a:pt x="1651" y="0"/>
                    </a:moveTo>
                    <a:cubicBezTo>
                      <a:pt x="1651" y="0"/>
                      <a:pt x="1580" y="277"/>
                      <a:pt x="1544" y="313"/>
                    </a:cubicBezTo>
                    <a:cubicBezTo>
                      <a:pt x="1517" y="339"/>
                      <a:pt x="822" y="554"/>
                      <a:pt x="822" y="554"/>
                    </a:cubicBezTo>
                    <a:cubicBezTo>
                      <a:pt x="759" y="571"/>
                      <a:pt x="706" y="589"/>
                      <a:pt x="652" y="607"/>
                    </a:cubicBezTo>
                    <a:cubicBezTo>
                      <a:pt x="1" y="839"/>
                      <a:pt x="90" y="1258"/>
                      <a:pt x="90" y="1258"/>
                    </a:cubicBezTo>
                    <a:lnTo>
                      <a:pt x="804" y="1232"/>
                    </a:lnTo>
                    <a:lnTo>
                      <a:pt x="2311" y="1142"/>
                    </a:lnTo>
                    <a:cubicBezTo>
                      <a:pt x="2338" y="634"/>
                      <a:pt x="2320" y="241"/>
                      <a:pt x="2320" y="241"/>
                    </a:cubicBezTo>
                    <a:lnTo>
                      <a:pt x="1651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2"/>
              <p:cNvSpPr/>
              <p:nvPr/>
            </p:nvSpPr>
            <p:spPr>
              <a:xfrm>
                <a:off x="2231915" y="3619852"/>
                <a:ext cx="132265" cy="99466"/>
              </a:xfrm>
              <a:custGeom>
                <a:avLst/>
                <a:gdLst/>
                <a:ahLst/>
                <a:cxnLst/>
                <a:rect l="l" t="t" r="r" b="b"/>
                <a:pathLst>
                  <a:path w="867" h="652" extrusionOk="0">
                    <a:moveTo>
                      <a:pt x="652" y="0"/>
                    </a:moveTo>
                    <a:cubicBezTo>
                      <a:pt x="1" y="232"/>
                      <a:pt x="90" y="651"/>
                      <a:pt x="90" y="651"/>
                    </a:cubicBezTo>
                    <a:lnTo>
                      <a:pt x="804" y="625"/>
                    </a:lnTo>
                    <a:cubicBezTo>
                      <a:pt x="804" y="625"/>
                      <a:pt x="866" y="250"/>
                      <a:pt x="652" y="0"/>
                    </a:cubicBezTo>
                    <a:close/>
                  </a:path>
                </a:pathLst>
              </a:custGeom>
              <a:solidFill>
                <a:srgbClr val="595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2"/>
              <p:cNvSpPr/>
              <p:nvPr/>
            </p:nvSpPr>
            <p:spPr>
              <a:xfrm>
                <a:off x="2138095" y="2473880"/>
                <a:ext cx="1003202" cy="1101142"/>
              </a:xfrm>
              <a:custGeom>
                <a:avLst/>
                <a:gdLst/>
                <a:ahLst/>
                <a:cxnLst/>
                <a:rect l="l" t="t" r="r" b="b"/>
                <a:pathLst>
                  <a:path w="6576" h="7218" extrusionOk="0">
                    <a:moveTo>
                      <a:pt x="4006" y="1815"/>
                    </a:moveTo>
                    <a:cubicBezTo>
                      <a:pt x="3615" y="2175"/>
                      <a:pt x="2717" y="3017"/>
                      <a:pt x="2659" y="3266"/>
                    </a:cubicBezTo>
                    <a:cubicBezTo>
                      <a:pt x="2609" y="3384"/>
                      <a:pt x="2475" y="4111"/>
                      <a:pt x="2337" y="4905"/>
                    </a:cubicBezTo>
                    <a:lnTo>
                      <a:pt x="2337" y="4905"/>
                    </a:lnTo>
                    <a:lnTo>
                      <a:pt x="1437" y="2855"/>
                    </a:lnTo>
                    <a:lnTo>
                      <a:pt x="3908" y="1901"/>
                    </a:lnTo>
                    <a:lnTo>
                      <a:pt x="4006" y="1815"/>
                    </a:lnTo>
                    <a:close/>
                    <a:moveTo>
                      <a:pt x="3952" y="1"/>
                    </a:moveTo>
                    <a:cubicBezTo>
                      <a:pt x="3952" y="1"/>
                      <a:pt x="72" y="2052"/>
                      <a:pt x="36" y="2391"/>
                    </a:cubicBezTo>
                    <a:cubicBezTo>
                      <a:pt x="0" y="2721"/>
                      <a:pt x="1606" y="5594"/>
                      <a:pt x="1606" y="5594"/>
                    </a:cubicBezTo>
                    <a:lnTo>
                      <a:pt x="2283" y="5215"/>
                    </a:lnTo>
                    <a:lnTo>
                      <a:pt x="2283" y="5215"/>
                    </a:lnTo>
                    <a:cubicBezTo>
                      <a:pt x="2118" y="6184"/>
                      <a:pt x="1963" y="7146"/>
                      <a:pt x="1963" y="7146"/>
                    </a:cubicBezTo>
                    <a:lnTo>
                      <a:pt x="3033" y="7218"/>
                    </a:lnTo>
                    <a:lnTo>
                      <a:pt x="3890" y="3819"/>
                    </a:lnTo>
                    <a:cubicBezTo>
                      <a:pt x="3890" y="3819"/>
                      <a:pt x="6290" y="2418"/>
                      <a:pt x="6504" y="1580"/>
                    </a:cubicBezTo>
                    <a:cubicBezTo>
                      <a:pt x="6575" y="1267"/>
                      <a:pt x="6218" y="340"/>
                      <a:pt x="6218" y="340"/>
                    </a:cubicBezTo>
                    <a:lnTo>
                      <a:pt x="4389" y="63"/>
                    </a:lnTo>
                    <a:lnTo>
                      <a:pt x="3952" y="1"/>
                    </a:lnTo>
                    <a:close/>
                  </a:path>
                </a:pathLst>
              </a:custGeom>
              <a:solidFill>
                <a:srgbClr val="3059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2"/>
              <p:cNvSpPr/>
              <p:nvPr/>
            </p:nvSpPr>
            <p:spPr>
              <a:xfrm>
                <a:off x="2308191" y="2658925"/>
                <a:ext cx="426086" cy="597710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3918" extrusionOk="0">
                    <a:moveTo>
                      <a:pt x="2409" y="1"/>
                    </a:moveTo>
                    <a:lnTo>
                      <a:pt x="2454" y="563"/>
                    </a:lnTo>
                    <a:lnTo>
                      <a:pt x="0" y="1580"/>
                    </a:lnTo>
                    <a:lnTo>
                      <a:pt x="1321" y="3917"/>
                    </a:lnTo>
                    <a:lnTo>
                      <a:pt x="322" y="1642"/>
                    </a:lnTo>
                    <a:lnTo>
                      <a:pt x="2793" y="688"/>
                    </a:lnTo>
                    <a:lnTo>
                      <a:pt x="2409" y="1"/>
                    </a:lnTo>
                    <a:close/>
                  </a:path>
                </a:pathLst>
              </a:custGeom>
              <a:solidFill>
                <a:srgbClr val="353535">
                  <a:alpha val="26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2"/>
              <p:cNvSpPr/>
              <p:nvPr/>
            </p:nvSpPr>
            <p:spPr>
              <a:xfrm>
                <a:off x="2600787" y="2483490"/>
                <a:ext cx="540502" cy="1091531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7155" extrusionOk="0">
                    <a:moveTo>
                      <a:pt x="1356" y="0"/>
                    </a:moveTo>
                    <a:cubicBezTo>
                      <a:pt x="687" y="152"/>
                      <a:pt x="250" y="366"/>
                      <a:pt x="518" y="642"/>
                    </a:cubicBezTo>
                    <a:cubicBezTo>
                      <a:pt x="1267" y="1445"/>
                      <a:pt x="2891" y="1490"/>
                      <a:pt x="2891" y="1490"/>
                    </a:cubicBezTo>
                    <a:lnTo>
                      <a:pt x="607" y="3622"/>
                    </a:lnTo>
                    <a:lnTo>
                      <a:pt x="0" y="7155"/>
                    </a:lnTo>
                    <a:lnTo>
                      <a:pt x="857" y="3756"/>
                    </a:lnTo>
                    <a:cubicBezTo>
                      <a:pt x="857" y="3756"/>
                      <a:pt x="3257" y="2355"/>
                      <a:pt x="3471" y="1517"/>
                    </a:cubicBezTo>
                    <a:cubicBezTo>
                      <a:pt x="3542" y="1204"/>
                      <a:pt x="3185" y="277"/>
                      <a:pt x="3185" y="277"/>
                    </a:cubicBezTo>
                    <a:lnTo>
                      <a:pt x="1356" y="0"/>
                    </a:lnTo>
                    <a:close/>
                  </a:path>
                </a:pathLst>
              </a:custGeom>
              <a:solidFill>
                <a:srgbClr val="353535">
                  <a:alpha val="26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2"/>
              <p:cNvSpPr/>
              <p:nvPr/>
            </p:nvSpPr>
            <p:spPr>
              <a:xfrm>
                <a:off x="2536868" y="1779767"/>
                <a:ext cx="626086" cy="100686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600" extrusionOk="0">
                    <a:moveTo>
                      <a:pt x="1642" y="1"/>
                    </a:moveTo>
                    <a:cubicBezTo>
                      <a:pt x="1419" y="72"/>
                      <a:pt x="1035" y="509"/>
                      <a:pt x="1008" y="527"/>
                    </a:cubicBezTo>
                    <a:cubicBezTo>
                      <a:pt x="955" y="572"/>
                      <a:pt x="321" y="1036"/>
                      <a:pt x="321" y="1036"/>
                    </a:cubicBezTo>
                    <a:cubicBezTo>
                      <a:pt x="321" y="1036"/>
                      <a:pt x="116" y="5398"/>
                      <a:pt x="0" y="5496"/>
                    </a:cubicBezTo>
                    <a:cubicBezTo>
                      <a:pt x="996" y="6418"/>
                      <a:pt x="2542" y="6599"/>
                      <a:pt x="3425" y="6599"/>
                    </a:cubicBezTo>
                    <a:cubicBezTo>
                      <a:pt x="3824" y="6599"/>
                      <a:pt x="4087" y="6562"/>
                      <a:pt x="4104" y="6540"/>
                    </a:cubicBezTo>
                    <a:cubicBezTo>
                      <a:pt x="4104" y="6540"/>
                      <a:pt x="3595" y="3971"/>
                      <a:pt x="3765" y="3079"/>
                    </a:cubicBezTo>
                    <a:cubicBezTo>
                      <a:pt x="3765" y="3079"/>
                      <a:pt x="3756" y="2838"/>
                      <a:pt x="3756" y="2517"/>
                    </a:cubicBezTo>
                    <a:cubicBezTo>
                      <a:pt x="3747" y="1839"/>
                      <a:pt x="3747" y="804"/>
                      <a:pt x="3765" y="750"/>
                    </a:cubicBezTo>
                    <a:cubicBezTo>
                      <a:pt x="3765" y="741"/>
                      <a:pt x="3765" y="741"/>
                      <a:pt x="3765" y="741"/>
                    </a:cubicBezTo>
                    <a:cubicBezTo>
                      <a:pt x="3765" y="741"/>
                      <a:pt x="3283" y="411"/>
                      <a:pt x="2659" y="197"/>
                    </a:cubicBezTo>
                    <a:cubicBezTo>
                      <a:pt x="2650" y="188"/>
                      <a:pt x="2632" y="188"/>
                      <a:pt x="2623" y="179"/>
                    </a:cubicBezTo>
                    <a:cubicBezTo>
                      <a:pt x="2560" y="161"/>
                      <a:pt x="2507" y="144"/>
                      <a:pt x="2445" y="126"/>
                    </a:cubicBezTo>
                    <a:cubicBezTo>
                      <a:pt x="2382" y="108"/>
                      <a:pt x="2320" y="90"/>
                      <a:pt x="2257" y="81"/>
                    </a:cubicBezTo>
                    <a:cubicBezTo>
                      <a:pt x="2061" y="28"/>
                      <a:pt x="1847" y="1"/>
                      <a:pt x="1642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2"/>
              <p:cNvSpPr/>
              <p:nvPr/>
            </p:nvSpPr>
            <p:spPr>
              <a:xfrm>
                <a:off x="2672945" y="1964965"/>
                <a:ext cx="171624" cy="525399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44" extrusionOk="0">
                    <a:moveTo>
                      <a:pt x="214" y="0"/>
                    </a:moveTo>
                    <a:lnTo>
                      <a:pt x="27" y="500"/>
                    </a:lnTo>
                    <a:lnTo>
                      <a:pt x="116" y="1490"/>
                    </a:lnTo>
                    <a:lnTo>
                      <a:pt x="0" y="3444"/>
                    </a:lnTo>
                    <a:lnTo>
                      <a:pt x="375" y="1490"/>
                    </a:lnTo>
                    <a:lnTo>
                      <a:pt x="1124" y="98"/>
                    </a:lnTo>
                    <a:lnTo>
                      <a:pt x="509" y="54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2"/>
              <p:cNvSpPr/>
              <p:nvPr/>
            </p:nvSpPr>
            <p:spPr>
              <a:xfrm>
                <a:off x="2038783" y="2406757"/>
                <a:ext cx="688786" cy="144927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950" extrusionOk="0">
                    <a:moveTo>
                      <a:pt x="1876" y="0"/>
                    </a:moveTo>
                    <a:cubicBezTo>
                      <a:pt x="1866" y="0"/>
                      <a:pt x="1857" y="1"/>
                      <a:pt x="1847" y="3"/>
                    </a:cubicBezTo>
                    <a:cubicBezTo>
                      <a:pt x="1615" y="57"/>
                      <a:pt x="0" y="940"/>
                      <a:pt x="0" y="940"/>
                    </a:cubicBezTo>
                    <a:lnTo>
                      <a:pt x="1303" y="949"/>
                    </a:lnTo>
                    <a:cubicBezTo>
                      <a:pt x="1303" y="949"/>
                      <a:pt x="1740" y="628"/>
                      <a:pt x="2105" y="619"/>
                    </a:cubicBezTo>
                    <a:cubicBezTo>
                      <a:pt x="2346" y="619"/>
                      <a:pt x="2275" y="949"/>
                      <a:pt x="2275" y="949"/>
                    </a:cubicBezTo>
                    <a:lnTo>
                      <a:pt x="3265" y="949"/>
                    </a:lnTo>
                    <a:cubicBezTo>
                      <a:pt x="3265" y="949"/>
                      <a:pt x="3265" y="789"/>
                      <a:pt x="3452" y="628"/>
                    </a:cubicBezTo>
                    <a:cubicBezTo>
                      <a:pt x="3481" y="603"/>
                      <a:pt x="3526" y="592"/>
                      <a:pt x="3583" y="592"/>
                    </a:cubicBezTo>
                    <a:cubicBezTo>
                      <a:pt x="3888" y="592"/>
                      <a:pt x="4514" y="896"/>
                      <a:pt x="4514" y="896"/>
                    </a:cubicBezTo>
                    <a:cubicBezTo>
                      <a:pt x="4514" y="896"/>
                      <a:pt x="3109" y="100"/>
                      <a:pt x="2690" y="100"/>
                    </a:cubicBezTo>
                    <a:cubicBezTo>
                      <a:pt x="2679" y="100"/>
                      <a:pt x="2668" y="100"/>
                      <a:pt x="2659" y="102"/>
                    </a:cubicBezTo>
                    <a:cubicBezTo>
                      <a:pt x="2284" y="155"/>
                      <a:pt x="2257" y="548"/>
                      <a:pt x="2257" y="548"/>
                    </a:cubicBezTo>
                    <a:cubicBezTo>
                      <a:pt x="2257" y="548"/>
                      <a:pt x="2094" y="0"/>
                      <a:pt x="1876" y="0"/>
                    </a:cubicBezTo>
                    <a:close/>
                  </a:path>
                </a:pathLst>
              </a:custGeom>
              <a:solidFill>
                <a:srgbClr val="673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2"/>
              <p:cNvSpPr/>
              <p:nvPr/>
            </p:nvSpPr>
            <p:spPr>
              <a:xfrm>
                <a:off x="2324515" y="2396383"/>
                <a:ext cx="114416" cy="9672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634" extrusionOk="0">
                    <a:moveTo>
                      <a:pt x="0" y="0"/>
                    </a:moveTo>
                    <a:lnTo>
                      <a:pt x="411" y="633"/>
                    </a:lnTo>
                    <a:lnTo>
                      <a:pt x="75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2"/>
              <p:cNvSpPr/>
              <p:nvPr/>
            </p:nvSpPr>
            <p:spPr>
              <a:xfrm>
                <a:off x="2037410" y="2396688"/>
                <a:ext cx="348436" cy="148131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971" extrusionOk="0">
                    <a:moveTo>
                      <a:pt x="1825" y="0"/>
                    </a:moveTo>
                    <a:cubicBezTo>
                      <a:pt x="1723" y="0"/>
                      <a:pt x="1601" y="35"/>
                      <a:pt x="1454" y="123"/>
                    </a:cubicBezTo>
                    <a:cubicBezTo>
                      <a:pt x="634" y="614"/>
                      <a:pt x="339" y="631"/>
                      <a:pt x="0" y="730"/>
                    </a:cubicBezTo>
                    <a:lnTo>
                      <a:pt x="27" y="970"/>
                    </a:lnTo>
                    <a:cubicBezTo>
                      <a:pt x="27" y="970"/>
                      <a:pt x="589" y="890"/>
                      <a:pt x="1579" y="346"/>
                    </a:cubicBezTo>
                    <a:cubicBezTo>
                      <a:pt x="1639" y="312"/>
                      <a:pt x="1696" y="298"/>
                      <a:pt x="1749" y="298"/>
                    </a:cubicBezTo>
                    <a:cubicBezTo>
                      <a:pt x="2102" y="298"/>
                      <a:pt x="2284" y="953"/>
                      <a:pt x="2284" y="953"/>
                    </a:cubicBezTo>
                    <a:lnTo>
                      <a:pt x="2284" y="435"/>
                    </a:lnTo>
                    <a:cubicBezTo>
                      <a:pt x="2284" y="435"/>
                      <a:pt x="2186" y="0"/>
                      <a:pt x="18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2"/>
              <p:cNvSpPr/>
              <p:nvPr/>
            </p:nvSpPr>
            <p:spPr>
              <a:xfrm>
                <a:off x="2037410" y="2389518"/>
                <a:ext cx="345842" cy="163539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072" fill="none" extrusionOk="0">
                    <a:moveTo>
                      <a:pt x="2266" y="1071"/>
                    </a:moveTo>
                    <a:cubicBezTo>
                      <a:pt x="2266" y="1071"/>
                      <a:pt x="2132" y="0"/>
                      <a:pt x="1463" y="429"/>
                    </a:cubicBezTo>
                    <a:cubicBezTo>
                      <a:pt x="794" y="848"/>
                      <a:pt x="0" y="1000"/>
                      <a:pt x="0" y="1000"/>
                    </a:cubicBezTo>
                  </a:path>
                </a:pathLst>
              </a:custGeom>
              <a:noFill/>
              <a:ln w="3575" cap="flat" cmpd="sng">
                <a:solidFill>
                  <a:srgbClr val="8759A3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2"/>
              <p:cNvSpPr/>
              <p:nvPr/>
            </p:nvSpPr>
            <p:spPr>
              <a:xfrm>
                <a:off x="2451133" y="2396383"/>
                <a:ext cx="438291" cy="148436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973" extrusionOk="0">
                    <a:moveTo>
                      <a:pt x="1080" y="0"/>
                    </a:moveTo>
                    <a:lnTo>
                      <a:pt x="0" y="9"/>
                    </a:lnTo>
                    <a:lnTo>
                      <a:pt x="589" y="526"/>
                    </a:lnTo>
                    <a:lnTo>
                      <a:pt x="1856" y="732"/>
                    </a:lnTo>
                    <a:lnTo>
                      <a:pt x="2105" y="741"/>
                    </a:lnTo>
                    <a:cubicBezTo>
                      <a:pt x="2578" y="937"/>
                      <a:pt x="2846" y="972"/>
                      <a:pt x="2846" y="972"/>
                    </a:cubicBezTo>
                    <a:lnTo>
                      <a:pt x="2873" y="732"/>
                    </a:lnTo>
                    <a:cubicBezTo>
                      <a:pt x="2525" y="633"/>
                      <a:pt x="2239" y="616"/>
                      <a:pt x="1419" y="125"/>
                    </a:cubicBezTo>
                    <a:cubicBezTo>
                      <a:pt x="1285" y="45"/>
                      <a:pt x="1178" y="9"/>
                      <a:pt x="108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2"/>
              <p:cNvSpPr/>
              <p:nvPr/>
            </p:nvSpPr>
            <p:spPr>
              <a:xfrm>
                <a:off x="2385688" y="2396688"/>
                <a:ext cx="348588" cy="148131"/>
              </a:xfrm>
              <a:custGeom>
                <a:avLst/>
                <a:gdLst/>
                <a:ahLst/>
                <a:cxnLst/>
                <a:rect l="l" t="t" r="r" b="b"/>
                <a:pathLst>
                  <a:path w="2285" h="971" extrusionOk="0">
                    <a:moveTo>
                      <a:pt x="456" y="0"/>
                    </a:moveTo>
                    <a:cubicBezTo>
                      <a:pt x="93" y="0"/>
                      <a:pt x="1" y="435"/>
                      <a:pt x="1" y="435"/>
                    </a:cubicBezTo>
                    <a:lnTo>
                      <a:pt x="1" y="953"/>
                    </a:lnTo>
                    <a:cubicBezTo>
                      <a:pt x="1" y="953"/>
                      <a:pt x="176" y="298"/>
                      <a:pt x="528" y="298"/>
                    </a:cubicBezTo>
                    <a:cubicBezTo>
                      <a:pt x="580" y="298"/>
                      <a:pt x="636" y="312"/>
                      <a:pt x="697" y="346"/>
                    </a:cubicBezTo>
                    <a:cubicBezTo>
                      <a:pt x="1687" y="890"/>
                      <a:pt x="2249" y="970"/>
                      <a:pt x="2249" y="970"/>
                    </a:cubicBezTo>
                    <a:lnTo>
                      <a:pt x="2285" y="730"/>
                    </a:lnTo>
                    <a:cubicBezTo>
                      <a:pt x="1937" y="631"/>
                      <a:pt x="1651" y="614"/>
                      <a:pt x="831" y="123"/>
                    </a:cubicBezTo>
                    <a:cubicBezTo>
                      <a:pt x="682" y="35"/>
                      <a:pt x="558" y="0"/>
                      <a:pt x="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2"/>
              <p:cNvSpPr/>
              <p:nvPr/>
            </p:nvSpPr>
            <p:spPr>
              <a:xfrm>
                <a:off x="2385688" y="2389518"/>
                <a:ext cx="347215" cy="160793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054" fill="none" extrusionOk="0">
                    <a:moveTo>
                      <a:pt x="2276" y="991"/>
                    </a:moveTo>
                    <a:cubicBezTo>
                      <a:pt x="2276" y="991"/>
                      <a:pt x="1482" y="848"/>
                      <a:pt x="813" y="429"/>
                    </a:cubicBezTo>
                    <a:cubicBezTo>
                      <a:pt x="153" y="0"/>
                      <a:pt x="1" y="1053"/>
                      <a:pt x="1" y="1053"/>
                    </a:cubicBezTo>
                  </a:path>
                </a:pathLst>
              </a:custGeom>
              <a:noFill/>
              <a:ln w="3575" cap="flat" cmpd="sng">
                <a:solidFill>
                  <a:srgbClr val="8759A3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2"/>
              <p:cNvSpPr/>
              <p:nvPr/>
            </p:nvSpPr>
            <p:spPr>
              <a:xfrm>
                <a:off x="2730000" y="2532460"/>
                <a:ext cx="158047" cy="17849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7" extrusionOk="0">
                    <a:moveTo>
                      <a:pt x="1036" y="0"/>
                    </a:moveTo>
                    <a:lnTo>
                      <a:pt x="19" y="9"/>
                    </a:lnTo>
                    <a:lnTo>
                      <a:pt x="1" y="107"/>
                    </a:lnTo>
                    <a:lnTo>
                      <a:pt x="1027" y="116"/>
                    </a:lnTo>
                    <a:lnTo>
                      <a:pt x="1036" y="0"/>
                    </a:lnTo>
                    <a:close/>
                  </a:path>
                </a:pathLst>
              </a:custGeom>
              <a:solidFill>
                <a:srgbClr val="673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2"/>
              <p:cNvSpPr/>
              <p:nvPr/>
            </p:nvSpPr>
            <p:spPr>
              <a:xfrm>
                <a:off x="2731373" y="2507899"/>
                <a:ext cx="158047" cy="26087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71" extrusionOk="0">
                    <a:moveTo>
                      <a:pt x="19" y="1"/>
                    </a:moveTo>
                    <a:lnTo>
                      <a:pt x="1" y="170"/>
                    </a:lnTo>
                    <a:lnTo>
                      <a:pt x="1018" y="170"/>
                    </a:lnTo>
                    <a:lnTo>
                      <a:pt x="1036" y="1"/>
                    </a:lnTo>
                    <a:close/>
                  </a:path>
                </a:pathLst>
              </a:custGeom>
              <a:solidFill>
                <a:srgbClr val="D0C9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2"/>
              <p:cNvSpPr/>
              <p:nvPr/>
            </p:nvSpPr>
            <p:spPr>
              <a:xfrm>
                <a:off x="2587210" y="2054666"/>
                <a:ext cx="575743" cy="735163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4819" extrusionOk="0">
                    <a:moveTo>
                      <a:pt x="2926" y="1"/>
                    </a:moveTo>
                    <a:lnTo>
                      <a:pt x="2926" y="1"/>
                    </a:lnTo>
                    <a:cubicBezTo>
                      <a:pt x="2926" y="1"/>
                      <a:pt x="3238" y="1955"/>
                      <a:pt x="2222" y="2588"/>
                    </a:cubicBezTo>
                    <a:cubicBezTo>
                      <a:pt x="1850" y="2825"/>
                      <a:pt x="1451" y="2900"/>
                      <a:pt x="1094" y="2900"/>
                    </a:cubicBezTo>
                    <a:cubicBezTo>
                      <a:pt x="860" y="2900"/>
                      <a:pt x="644" y="2868"/>
                      <a:pt x="464" y="2829"/>
                    </a:cubicBezTo>
                    <a:cubicBezTo>
                      <a:pt x="384" y="3025"/>
                      <a:pt x="0" y="3685"/>
                      <a:pt x="0" y="3694"/>
                    </a:cubicBezTo>
                    <a:cubicBezTo>
                      <a:pt x="899" y="4627"/>
                      <a:pt x="2200" y="4819"/>
                      <a:pt x="3016" y="4819"/>
                    </a:cubicBezTo>
                    <a:cubicBezTo>
                      <a:pt x="3456" y="4819"/>
                      <a:pt x="3755" y="4763"/>
                      <a:pt x="3774" y="4738"/>
                    </a:cubicBezTo>
                    <a:cubicBezTo>
                      <a:pt x="3774" y="4738"/>
                      <a:pt x="3265" y="2169"/>
                      <a:pt x="3435" y="1277"/>
                    </a:cubicBezTo>
                    <a:cubicBezTo>
                      <a:pt x="3435" y="1277"/>
                      <a:pt x="3426" y="1036"/>
                      <a:pt x="3426" y="715"/>
                    </a:cubicBezTo>
                    <a:cubicBezTo>
                      <a:pt x="3310" y="608"/>
                      <a:pt x="2926" y="1"/>
                      <a:pt x="2926" y="1"/>
                    </a:cubicBezTo>
                    <a:close/>
                  </a:path>
                </a:pathLst>
              </a:custGeom>
              <a:solidFill>
                <a:srgbClr val="353535">
                  <a:alpha val="26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2"/>
              <p:cNvSpPr/>
              <p:nvPr/>
            </p:nvSpPr>
            <p:spPr>
              <a:xfrm>
                <a:off x="2665012" y="1597467"/>
                <a:ext cx="244851" cy="378031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2478" extrusionOk="0">
                    <a:moveTo>
                      <a:pt x="1123" y="0"/>
                    </a:moveTo>
                    <a:lnTo>
                      <a:pt x="730" y="705"/>
                    </a:lnTo>
                    <a:lnTo>
                      <a:pt x="150" y="714"/>
                    </a:lnTo>
                    <a:lnTo>
                      <a:pt x="124" y="1544"/>
                    </a:lnTo>
                    <a:cubicBezTo>
                      <a:pt x="124" y="1544"/>
                      <a:pt x="1" y="2477"/>
                      <a:pt x="477" y="2477"/>
                    </a:cubicBezTo>
                    <a:cubicBezTo>
                      <a:pt x="498" y="2477"/>
                      <a:pt x="520" y="2475"/>
                      <a:pt x="543" y="2472"/>
                    </a:cubicBezTo>
                    <a:cubicBezTo>
                      <a:pt x="1096" y="2373"/>
                      <a:pt x="1605" y="1267"/>
                      <a:pt x="1605" y="1267"/>
                    </a:cubicBezTo>
                    <a:lnTo>
                      <a:pt x="1489" y="991"/>
                    </a:lnTo>
                    <a:lnTo>
                      <a:pt x="1319" y="545"/>
                    </a:lnTo>
                    <a:lnTo>
                      <a:pt x="1123" y="0"/>
                    </a:ln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2"/>
              <p:cNvSpPr/>
              <p:nvPr/>
            </p:nvSpPr>
            <p:spPr>
              <a:xfrm>
                <a:off x="2689268" y="1625994"/>
                <a:ext cx="183829" cy="275362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805" extrusionOk="0">
                    <a:moveTo>
                      <a:pt x="1017" y="1"/>
                    </a:moveTo>
                    <a:lnTo>
                      <a:pt x="625" y="697"/>
                    </a:lnTo>
                    <a:lnTo>
                      <a:pt x="18" y="679"/>
                    </a:lnTo>
                    <a:lnTo>
                      <a:pt x="0" y="839"/>
                    </a:lnTo>
                    <a:lnTo>
                      <a:pt x="98" y="1633"/>
                    </a:lnTo>
                    <a:cubicBezTo>
                      <a:pt x="223" y="1749"/>
                      <a:pt x="328" y="1805"/>
                      <a:pt x="422" y="1805"/>
                    </a:cubicBezTo>
                    <a:cubicBezTo>
                      <a:pt x="703" y="1805"/>
                      <a:pt x="883" y="1308"/>
                      <a:pt x="1205" y="465"/>
                    </a:cubicBezTo>
                    <a:lnTo>
                      <a:pt x="1017" y="1"/>
                    </a:ln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2"/>
              <p:cNvSpPr/>
              <p:nvPr/>
            </p:nvSpPr>
            <p:spPr>
              <a:xfrm>
                <a:off x="2656622" y="1860162"/>
                <a:ext cx="85888" cy="181083"/>
              </a:xfrm>
              <a:custGeom>
                <a:avLst/>
                <a:gdLst/>
                <a:ahLst/>
                <a:cxnLst/>
                <a:rect l="l" t="t" r="r" b="b"/>
                <a:pathLst>
                  <a:path w="563" h="1187" extrusionOk="0">
                    <a:moveTo>
                      <a:pt x="214" y="0"/>
                    </a:moveTo>
                    <a:lnTo>
                      <a:pt x="0" y="170"/>
                    </a:lnTo>
                    <a:lnTo>
                      <a:pt x="134" y="1187"/>
                    </a:lnTo>
                    <a:lnTo>
                      <a:pt x="562" y="750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2"/>
              <p:cNvSpPr/>
              <p:nvPr/>
            </p:nvSpPr>
            <p:spPr>
              <a:xfrm>
                <a:off x="2742356" y="1788005"/>
                <a:ext cx="216476" cy="265446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740" extrusionOk="0">
                    <a:moveTo>
                      <a:pt x="1089" y="0"/>
                    </a:moveTo>
                    <a:lnTo>
                      <a:pt x="0" y="1223"/>
                    </a:lnTo>
                    <a:lnTo>
                      <a:pt x="473" y="1740"/>
                    </a:lnTo>
                    <a:lnTo>
                      <a:pt x="1419" y="143"/>
                    </a:lnTo>
                    <a:lnTo>
                      <a:pt x="1089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2"/>
              <p:cNvSpPr/>
              <p:nvPr/>
            </p:nvSpPr>
            <p:spPr>
              <a:xfrm>
                <a:off x="2618331" y="2381280"/>
                <a:ext cx="582760" cy="153013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003" extrusionOk="0">
                    <a:moveTo>
                      <a:pt x="3097" y="1"/>
                    </a:moveTo>
                    <a:cubicBezTo>
                      <a:pt x="2401" y="162"/>
                      <a:pt x="1482" y="358"/>
                      <a:pt x="1170" y="420"/>
                    </a:cubicBezTo>
                    <a:cubicBezTo>
                      <a:pt x="1054" y="358"/>
                      <a:pt x="911" y="286"/>
                      <a:pt x="849" y="269"/>
                    </a:cubicBezTo>
                    <a:cubicBezTo>
                      <a:pt x="742" y="242"/>
                      <a:pt x="519" y="153"/>
                      <a:pt x="465" y="135"/>
                    </a:cubicBezTo>
                    <a:cubicBezTo>
                      <a:pt x="464" y="135"/>
                      <a:pt x="463" y="135"/>
                      <a:pt x="462" y="135"/>
                    </a:cubicBezTo>
                    <a:cubicBezTo>
                      <a:pt x="400" y="135"/>
                      <a:pt x="90" y="359"/>
                      <a:pt x="73" y="411"/>
                    </a:cubicBezTo>
                    <a:cubicBezTo>
                      <a:pt x="59" y="453"/>
                      <a:pt x="0" y="540"/>
                      <a:pt x="59" y="540"/>
                    </a:cubicBezTo>
                    <a:cubicBezTo>
                      <a:pt x="75" y="540"/>
                      <a:pt x="99" y="534"/>
                      <a:pt x="135" y="518"/>
                    </a:cubicBezTo>
                    <a:cubicBezTo>
                      <a:pt x="278" y="420"/>
                      <a:pt x="412" y="331"/>
                      <a:pt x="412" y="331"/>
                    </a:cubicBezTo>
                    <a:lnTo>
                      <a:pt x="653" y="420"/>
                    </a:lnTo>
                    <a:cubicBezTo>
                      <a:pt x="653" y="420"/>
                      <a:pt x="412" y="447"/>
                      <a:pt x="358" y="474"/>
                    </a:cubicBezTo>
                    <a:cubicBezTo>
                      <a:pt x="305" y="492"/>
                      <a:pt x="55" y="804"/>
                      <a:pt x="55" y="857"/>
                    </a:cubicBezTo>
                    <a:cubicBezTo>
                      <a:pt x="59" y="884"/>
                      <a:pt x="91" y="900"/>
                      <a:pt x="127" y="900"/>
                    </a:cubicBezTo>
                    <a:cubicBezTo>
                      <a:pt x="164" y="900"/>
                      <a:pt x="207" y="884"/>
                      <a:pt x="233" y="848"/>
                    </a:cubicBezTo>
                    <a:lnTo>
                      <a:pt x="233" y="848"/>
                    </a:lnTo>
                    <a:cubicBezTo>
                      <a:pt x="233" y="849"/>
                      <a:pt x="189" y="929"/>
                      <a:pt x="207" y="956"/>
                    </a:cubicBezTo>
                    <a:cubicBezTo>
                      <a:pt x="214" y="969"/>
                      <a:pt x="224" y="978"/>
                      <a:pt x="240" y="978"/>
                    </a:cubicBezTo>
                    <a:cubicBezTo>
                      <a:pt x="264" y="978"/>
                      <a:pt x="300" y="957"/>
                      <a:pt x="349" y="902"/>
                    </a:cubicBezTo>
                    <a:lnTo>
                      <a:pt x="349" y="902"/>
                    </a:lnTo>
                    <a:cubicBezTo>
                      <a:pt x="349" y="902"/>
                      <a:pt x="340" y="982"/>
                      <a:pt x="376" y="1000"/>
                    </a:cubicBezTo>
                    <a:cubicBezTo>
                      <a:pt x="381" y="1002"/>
                      <a:pt x="386" y="1003"/>
                      <a:pt x="392" y="1003"/>
                    </a:cubicBezTo>
                    <a:cubicBezTo>
                      <a:pt x="474" y="1003"/>
                      <a:pt x="610" y="821"/>
                      <a:pt x="635" y="813"/>
                    </a:cubicBezTo>
                    <a:cubicBezTo>
                      <a:pt x="635" y="813"/>
                      <a:pt x="636" y="813"/>
                      <a:pt x="636" y="813"/>
                    </a:cubicBezTo>
                    <a:cubicBezTo>
                      <a:pt x="655" y="813"/>
                      <a:pt x="786" y="940"/>
                      <a:pt x="967" y="940"/>
                    </a:cubicBezTo>
                    <a:cubicBezTo>
                      <a:pt x="1024" y="940"/>
                      <a:pt x="1087" y="927"/>
                      <a:pt x="1152" y="893"/>
                    </a:cubicBezTo>
                    <a:cubicBezTo>
                      <a:pt x="1170" y="884"/>
                      <a:pt x="1179" y="884"/>
                      <a:pt x="1188" y="875"/>
                    </a:cubicBezTo>
                    <a:cubicBezTo>
                      <a:pt x="1291" y="878"/>
                      <a:pt x="1397" y="879"/>
                      <a:pt x="1505" y="879"/>
                    </a:cubicBezTo>
                    <a:cubicBezTo>
                      <a:pt x="2484" y="879"/>
                      <a:pt x="3587" y="768"/>
                      <a:pt x="3820" y="527"/>
                    </a:cubicBezTo>
                    <a:cubicBezTo>
                      <a:pt x="3820" y="518"/>
                      <a:pt x="3820" y="518"/>
                      <a:pt x="3820" y="509"/>
                    </a:cubicBezTo>
                    <a:cubicBezTo>
                      <a:pt x="3534" y="402"/>
                      <a:pt x="3338" y="206"/>
                      <a:pt x="3097" y="1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2"/>
              <p:cNvSpPr/>
              <p:nvPr/>
            </p:nvSpPr>
            <p:spPr>
              <a:xfrm>
                <a:off x="3056615" y="2186776"/>
                <a:ext cx="152708" cy="3829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51" extrusionOk="0">
                    <a:moveTo>
                      <a:pt x="1000" y="0"/>
                    </a:moveTo>
                    <a:lnTo>
                      <a:pt x="1" y="72"/>
                    </a:lnTo>
                    <a:lnTo>
                      <a:pt x="37" y="250"/>
                    </a:lnTo>
                    <a:lnTo>
                      <a:pt x="1000" y="0"/>
                    </a:ln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2"/>
              <p:cNvSpPr/>
              <p:nvPr/>
            </p:nvSpPr>
            <p:spPr>
              <a:xfrm>
                <a:off x="2811768" y="1894181"/>
                <a:ext cx="420594" cy="645155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4229" extrusionOk="0">
                    <a:moveTo>
                      <a:pt x="1963" y="0"/>
                    </a:moveTo>
                    <a:cubicBezTo>
                      <a:pt x="1963" y="0"/>
                      <a:pt x="1526" y="375"/>
                      <a:pt x="1552" y="1196"/>
                    </a:cubicBezTo>
                    <a:cubicBezTo>
                      <a:pt x="1499" y="1597"/>
                      <a:pt x="1775" y="3140"/>
                      <a:pt x="1775" y="3140"/>
                    </a:cubicBezTo>
                    <a:lnTo>
                      <a:pt x="0" y="3533"/>
                    </a:lnTo>
                    <a:cubicBezTo>
                      <a:pt x="0" y="3925"/>
                      <a:pt x="80" y="4229"/>
                      <a:pt x="80" y="4229"/>
                    </a:cubicBezTo>
                    <a:cubicBezTo>
                      <a:pt x="80" y="4229"/>
                      <a:pt x="2453" y="4033"/>
                      <a:pt x="2605" y="3792"/>
                    </a:cubicBezTo>
                    <a:cubicBezTo>
                      <a:pt x="2757" y="3560"/>
                      <a:pt x="2703" y="1990"/>
                      <a:pt x="2703" y="1990"/>
                    </a:cubicBezTo>
                    <a:cubicBezTo>
                      <a:pt x="2703" y="375"/>
                      <a:pt x="2195" y="116"/>
                      <a:pt x="1963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2"/>
              <p:cNvSpPr/>
              <p:nvPr/>
            </p:nvSpPr>
            <p:spPr>
              <a:xfrm>
                <a:off x="2730000" y="1800209"/>
                <a:ext cx="228833" cy="392066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2570" extrusionOk="0">
                    <a:moveTo>
                      <a:pt x="1357" y="1"/>
                    </a:moveTo>
                    <a:lnTo>
                      <a:pt x="1" y="2570"/>
                    </a:lnTo>
                    <a:lnTo>
                      <a:pt x="1179" y="1758"/>
                    </a:lnTo>
                    <a:lnTo>
                      <a:pt x="955" y="1250"/>
                    </a:lnTo>
                    <a:lnTo>
                      <a:pt x="1500" y="955"/>
                    </a:lnTo>
                    <a:lnTo>
                      <a:pt x="1500" y="63"/>
                    </a:lnTo>
                    <a:lnTo>
                      <a:pt x="1357" y="1"/>
                    </a:lnTo>
                    <a:close/>
                  </a:path>
                </a:pathLst>
              </a:custGeom>
              <a:solidFill>
                <a:srgbClr val="8081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2"/>
              <p:cNvSpPr/>
              <p:nvPr/>
            </p:nvSpPr>
            <p:spPr>
              <a:xfrm>
                <a:off x="2618484" y="1876485"/>
                <a:ext cx="72311" cy="315789"/>
              </a:xfrm>
              <a:custGeom>
                <a:avLst/>
                <a:gdLst/>
                <a:ahLst/>
                <a:cxnLst/>
                <a:rect l="l" t="t" r="r" b="b"/>
                <a:pathLst>
                  <a:path w="474" h="2070" extrusionOk="0">
                    <a:moveTo>
                      <a:pt x="322" y="0"/>
                    </a:moveTo>
                    <a:lnTo>
                      <a:pt x="188" y="116"/>
                    </a:lnTo>
                    <a:lnTo>
                      <a:pt x="36" y="741"/>
                    </a:lnTo>
                    <a:lnTo>
                      <a:pt x="215" y="866"/>
                    </a:lnTo>
                    <a:lnTo>
                      <a:pt x="0" y="1169"/>
                    </a:lnTo>
                    <a:lnTo>
                      <a:pt x="473" y="2070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8081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2"/>
              <p:cNvSpPr/>
              <p:nvPr/>
            </p:nvSpPr>
            <p:spPr>
              <a:xfrm>
                <a:off x="2515053" y="1450712"/>
                <a:ext cx="348588" cy="426849"/>
              </a:xfrm>
              <a:custGeom>
                <a:avLst/>
                <a:gdLst/>
                <a:ahLst/>
                <a:cxnLst/>
                <a:rect l="l" t="t" r="r" b="b"/>
                <a:pathLst>
                  <a:path w="2285" h="2798" extrusionOk="0">
                    <a:moveTo>
                      <a:pt x="1058" y="1"/>
                    </a:moveTo>
                    <a:cubicBezTo>
                      <a:pt x="773" y="1"/>
                      <a:pt x="580" y="133"/>
                      <a:pt x="580" y="133"/>
                    </a:cubicBezTo>
                    <a:cubicBezTo>
                      <a:pt x="143" y="356"/>
                      <a:pt x="0" y="1043"/>
                      <a:pt x="250" y="1721"/>
                    </a:cubicBezTo>
                    <a:cubicBezTo>
                      <a:pt x="471" y="2317"/>
                      <a:pt x="965" y="2797"/>
                      <a:pt x="1331" y="2797"/>
                    </a:cubicBezTo>
                    <a:cubicBezTo>
                      <a:pt x="1409" y="2797"/>
                      <a:pt x="1481" y="2776"/>
                      <a:pt x="1544" y="2729"/>
                    </a:cubicBezTo>
                    <a:cubicBezTo>
                      <a:pt x="2034" y="2318"/>
                      <a:pt x="2257" y="1453"/>
                      <a:pt x="2257" y="1453"/>
                    </a:cubicBezTo>
                    <a:cubicBezTo>
                      <a:pt x="2284" y="846"/>
                      <a:pt x="1874" y="392"/>
                      <a:pt x="1874" y="392"/>
                    </a:cubicBezTo>
                    <a:cubicBezTo>
                      <a:pt x="1576" y="86"/>
                      <a:pt x="1287" y="1"/>
                      <a:pt x="1058" y="1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2"/>
              <p:cNvSpPr/>
              <p:nvPr/>
            </p:nvSpPr>
            <p:spPr>
              <a:xfrm>
                <a:off x="2836176" y="1560702"/>
                <a:ext cx="84515" cy="121281"/>
              </a:xfrm>
              <a:custGeom>
                <a:avLst/>
                <a:gdLst/>
                <a:ahLst/>
                <a:cxnLst/>
                <a:rect l="l" t="t" r="r" b="b"/>
                <a:pathLst>
                  <a:path w="554" h="795" extrusionOk="0">
                    <a:moveTo>
                      <a:pt x="331" y="1"/>
                    </a:moveTo>
                    <a:cubicBezTo>
                      <a:pt x="117" y="1"/>
                      <a:pt x="36" y="233"/>
                      <a:pt x="19" y="375"/>
                    </a:cubicBezTo>
                    <a:cubicBezTo>
                      <a:pt x="1" y="429"/>
                      <a:pt x="1" y="473"/>
                      <a:pt x="1" y="473"/>
                    </a:cubicBezTo>
                    <a:lnTo>
                      <a:pt x="126" y="795"/>
                    </a:lnTo>
                    <a:cubicBezTo>
                      <a:pt x="429" y="786"/>
                      <a:pt x="554" y="438"/>
                      <a:pt x="509" y="206"/>
                    </a:cubicBezTo>
                    <a:cubicBezTo>
                      <a:pt x="491" y="90"/>
                      <a:pt x="429" y="1"/>
                      <a:pt x="331" y="1"/>
                    </a:cubicBezTo>
                    <a:close/>
                  </a:path>
                </a:pathLst>
              </a:custGeom>
              <a:solidFill>
                <a:srgbClr val="F4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2"/>
              <p:cNvSpPr/>
              <p:nvPr/>
            </p:nvSpPr>
            <p:spPr>
              <a:xfrm>
                <a:off x="2838922" y="1560702"/>
                <a:ext cx="75057" cy="57361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6" extrusionOk="0">
                    <a:moveTo>
                      <a:pt x="313" y="1"/>
                    </a:moveTo>
                    <a:cubicBezTo>
                      <a:pt x="99" y="1"/>
                      <a:pt x="18" y="233"/>
                      <a:pt x="1" y="375"/>
                    </a:cubicBezTo>
                    <a:lnTo>
                      <a:pt x="27" y="357"/>
                    </a:lnTo>
                    <a:cubicBezTo>
                      <a:pt x="27" y="357"/>
                      <a:pt x="63" y="224"/>
                      <a:pt x="233" y="161"/>
                    </a:cubicBezTo>
                    <a:cubicBezTo>
                      <a:pt x="271" y="147"/>
                      <a:pt x="305" y="142"/>
                      <a:pt x="335" y="142"/>
                    </a:cubicBezTo>
                    <a:cubicBezTo>
                      <a:pt x="438" y="142"/>
                      <a:pt x="491" y="206"/>
                      <a:pt x="491" y="206"/>
                    </a:cubicBezTo>
                    <a:cubicBezTo>
                      <a:pt x="473" y="90"/>
                      <a:pt x="411" y="1"/>
                      <a:pt x="313" y="1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2"/>
              <p:cNvSpPr/>
              <p:nvPr/>
            </p:nvSpPr>
            <p:spPr>
              <a:xfrm>
                <a:off x="2407503" y="1348044"/>
                <a:ext cx="466971" cy="338062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2216" extrusionOk="0">
                    <a:moveTo>
                      <a:pt x="2579" y="0"/>
                    </a:moveTo>
                    <a:cubicBezTo>
                      <a:pt x="2546" y="0"/>
                      <a:pt x="2473" y="75"/>
                      <a:pt x="2400" y="172"/>
                    </a:cubicBezTo>
                    <a:cubicBezTo>
                      <a:pt x="2365" y="217"/>
                      <a:pt x="2338" y="262"/>
                      <a:pt x="2320" y="297"/>
                    </a:cubicBezTo>
                    <a:cubicBezTo>
                      <a:pt x="2320" y="271"/>
                      <a:pt x="2320" y="235"/>
                      <a:pt x="2311" y="208"/>
                    </a:cubicBezTo>
                    <a:cubicBezTo>
                      <a:pt x="2286" y="107"/>
                      <a:pt x="2252" y="29"/>
                      <a:pt x="2219" y="29"/>
                    </a:cubicBezTo>
                    <a:cubicBezTo>
                      <a:pt x="2217" y="29"/>
                      <a:pt x="2215" y="29"/>
                      <a:pt x="2213" y="30"/>
                    </a:cubicBezTo>
                    <a:cubicBezTo>
                      <a:pt x="2186" y="30"/>
                      <a:pt x="2186" y="119"/>
                      <a:pt x="2204" y="226"/>
                    </a:cubicBezTo>
                    <a:cubicBezTo>
                      <a:pt x="2204" y="226"/>
                      <a:pt x="2204" y="226"/>
                      <a:pt x="2204" y="235"/>
                    </a:cubicBezTo>
                    <a:cubicBezTo>
                      <a:pt x="2140" y="164"/>
                      <a:pt x="2034" y="89"/>
                      <a:pt x="1890" y="89"/>
                    </a:cubicBezTo>
                    <a:cubicBezTo>
                      <a:pt x="1834" y="89"/>
                      <a:pt x="1772" y="100"/>
                      <a:pt x="1705" y="128"/>
                    </a:cubicBezTo>
                    <a:cubicBezTo>
                      <a:pt x="598" y="556"/>
                      <a:pt x="1" y="1805"/>
                      <a:pt x="1" y="1805"/>
                    </a:cubicBezTo>
                    <a:cubicBezTo>
                      <a:pt x="45" y="1827"/>
                      <a:pt x="102" y="1836"/>
                      <a:pt x="167" y="1836"/>
                    </a:cubicBezTo>
                    <a:cubicBezTo>
                      <a:pt x="311" y="1836"/>
                      <a:pt x="497" y="1792"/>
                      <a:pt x="688" y="1743"/>
                    </a:cubicBezTo>
                    <a:lnTo>
                      <a:pt x="688" y="1743"/>
                    </a:lnTo>
                    <a:cubicBezTo>
                      <a:pt x="589" y="1823"/>
                      <a:pt x="465" y="1957"/>
                      <a:pt x="447" y="2001"/>
                    </a:cubicBezTo>
                    <a:cubicBezTo>
                      <a:pt x="1312" y="1903"/>
                      <a:pt x="1999" y="1261"/>
                      <a:pt x="1999" y="1261"/>
                    </a:cubicBezTo>
                    <a:cubicBezTo>
                      <a:pt x="2154" y="1466"/>
                      <a:pt x="2349" y="1508"/>
                      <a:pt x="2481" y="1508"/>
                    </a:cubicBezTo>
                    <a:cubicBezTo>
                      <a:pt x="2515" y="1508"/>
                      <a:pt x="2546" y="1505"/>
                      <a:pt x="2570" y="1502"/>
                    </a:cubicBezTo>
                    <a:cubicBezTo>
                      <a:pt x="2677" y="1858"/>
                      <a:pt x="2882" y="2215"/>
                      <a:pt x="2882" y="2215"/>
                    </a:cubicBezTo>
                    <a:cubicBezTo>
                      <a:pt x="2882" y="2037"/>
                      <a:pt x="2864" y="1876"/>
                      <a:pt x="2838" y="1734"/>
                    </a:cubicBezTo>
                    <a:cubicBezTo>
                      <a:pt x="2838" y="1689"/>
                      <a:pt x="2873" y="1466"/>
                      <a:pt x="3061" y="1404"/>
                    </a:cubicBezTo>
                    <a:cubicBezTo>
                      <a:pt x="3043" y="1252"/>
                      <a:pt x="2766" y="422"/>
                      <a:pt x="2588" y="333"/>
                    </a:cubicBezTo>
                    <a:cubicBezTo>
                      <a:pt x="2534" y="313"/>
                      <a:pt x="2491" y="303"/>
                      <a:pt x="2454" y="303"/>
                    </a:cubicBezTo>
                    <a:cubicBezTo>
                      <a:pt x="2441" y="303"/>
                      <a:pt x="2429" y="304"/>
                      <a:pt x="2418" y="306"/>
                    </a:cubicBezTo>
                    <a:cubicBezTo>
                      <a:pt x="2436" y="279"/>
                      <a:pt x="2463" y="262"/>
                      <a:pt x="2481" y="235"/>
                    </a:cubicBezTo>
                    <a:cubicBezTo>
                      <a:pt x="2561" y="119"/>
                      <a:pt x="2606" y="21"/>
                      <a:pt x="2588" y="3"/>
                    </a:cubicBezTo>
                    <a:cubicBezTo>
                      <a:pt x="2585" y="1"/>
                      <a:pt x="2582" y="0"/>
                      <a:pt x="257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2"/>
              <p:cNvSpPr/>
              <p:nvPr/>
            </p:nvSpPr>
            <p:spPr>
              <a:xfrm>
                <a:off x="3308479" y="2306530"/>
                <a:ext cx="454614" cy="81769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536" extrusionOk="0">
                    <a:moveTo>
                      <a:pt x="259" y="0"/>
                    </a:moveTo>
                    <a:cubicBezTo>
                      <a:pt x="116" y="0"/>
                      <a:pt x="0" y="125"/>
                      <a:pt x="0" y="268"/>
                    </a:cubicBezTo>
                    <a:cubicBezTo>
                      <a:pt x="0" y="411"/>
                      <a:pt x="116" y="536"/>
                      <a:pt x="259" y="536"/>
                    </a:cubicBezTo>
                    <a:lnTo>
                      <a:pt x="2980" y="53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rgbClr val="3059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2"/>
              <p:cNvSpPr/>
              <p:nvPr/>
            </p:nvSpPr>
            <p:spPr>
              <a:xfrm>
                <a:off x="3346617" y="2306530"/>
                <a:ext cx="378489" cy="81769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536" extrusionOk="0">
                    <a:moveTo>
                      <a:pt x="259" y="0"/>
                    </a:moveTo>
                    <a:cubicBezTo>
                      <a:pt x="116" y="0"/>
                      <a:pt x="0" y="125"/>
                      <a:pt x="0" y="268"/>
                    </a:cubicBezTo>
                    <a:cubicBezTo>
                      <a:pt x="0" y="411"/>
                      <a:pt x="116" y="536"/>
                      <a:pt x="259" y="536"/>
                    </a:cubicBezTo>
                    <a:lnTo>
                      <a:pt x="2480" y="536"/>
                    </a:lnTo>
                    <a:lnTo>
                      <a:pt x="2480" y="0"/>
                    </a:lnTo>
                    <a:close/>
                  </a:path>
                </a:pathLst>
              </a:custGeom>
              <a:solidFill>
                <a:srgbClr val="4A7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2"/>
              <p:cNvSpPr/>
              <p:nvPr/>
            </p:nvSpPr>
            <p:spPr>
              <a:xfrm>
                <a:off x="3384603" y="2306530"/>
                <a:ext cx="378489" cy="81769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536" extrusionOk="0">
                    <a:moveTo>
                      <a:pt x="269" y="0"/>
                    </a:moveTo>
                    <a:cubicBezTo>
                      <a:pt x="117" y="0"/>
                      <a:pt x="1" y="125"/>
                      <a:pt x="1" y="268"/>
                    </a:cubicBezTo>
                    <a:cubicBezTo>
                      <a:pt x="1" y="411"/>
                      <a:pt x="117" y="536"/>
                      <a:pt x="269" y="536"/>
                    </a:cubicBezTo>
                    <a:lnTo>
                      <a:pt x="2481" y="536"/>
                    </a:lnTo>
                    <a:lnTo>
                      <a:pt x="2481" y="0"/>
                    </a:lnTo>
                    <a:close/>
                  </a:path>
                </a:pathLst>
              </a:custGeom>
              <a:solidFill>
                <a:srgbClr val="3059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2"/>
              <p:cNvSpPr/>
              <p:nvPr/>
            </p:nvSpPr>
            <p:spPr>
              <a:xfrm>
                <a:off x="3507103" y="2306530"/>
                <a:ext cx="255987" cy="81769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536" extrusionOk="0">
                    <a:moveTo>
                      <a:pt x="268" y="0"/>
                    </a:moveTo>
                    <a:cubicBezTo>
                      <a:pt x="126" y="0"/>
                      <a:pt x="1" y="125"/>
                      <a:pt x="1" y="268"/>
                    </a:cubicBezTo>
                    <a:cubicBezTo>
                      <a:pt x="1" y="411"/>
                      <a:pt x="126" y="536"/>
                      <a:pt x="268" y="536"/>
                    </a:cubicBezTo>
                    <a:lnTo>
                      <a:pt x="1678" y="536"/>
                    </a:lnTo>
                    <a:lnTo>
                      <a:pt x="1678" y="0"/>
                    </a:lnTo>
                    <a:close/>
                  </a:path>
                </a:pathLst>
              </a:custGeom>
              <a:solidFill>
                <a:srgbClr val="4A7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32"/>
              <p:cNvSpPr/>
              <p:nvPr/>
            </p:nvSpPr>
            <p:spPr>
              <a:xfrm>
                <a:off x="3545241" y="2306530"/>
                <a:ext cx="217849" cy="81769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536" extrusionOk="0">
                    <a:moveTo>
                      <a:pt x="259" y="0"/>
                    </a:moveTo>
                    <a:cubicBezTo>
                      <a:pt x="117" y="0"/>
                      <a:pt x="1" y="125"/>
                      <a:pt x="1" y="268"/>
                    </a:cubicBezTo>
                    <a:cubicBezTo>
                      <a:pt x="1" y="411"/>
                      <a:pt x="117" y="536"/>
                      <a:pt x="259" y="536"/>
                    </a:cubicBezTo>
                    <a:lnTo>
                      <a:pt x="1428" y="536"/>
                    </a:lnTo>
                    <a:lnTo>
                      <a:pt x="1428" y="0"/>
                    </a:lnTo>
                    <a:close/>
                  </a:path>
                </a:pathLst>
              </a:custGeom>
              <a:solidFill>
                <a:srgbClr val="3059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32"/>
              <p:cNvSpPr/>
              <p:nvPr/>
            </p:nvSpPr>
            <p:spPr>
              <a:xfrm>
                <a:off x="3596956" y="2314615"/>
                <a:ext cx="166132" cy="65599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430" extrusionOk="0">
                    <a:moveTo>
                      <a:pt x="215" y="1"/>
                    </a:moveTo>
                    <a:cubicBezTo>
                      <a:pt x="99" y="1"/>
                      <a:pt x="1" y="90"/>
                      <a:pt x="1" y="215"/>
                    </a:cubicBezTo>
                    <a:cubicBezTo>
                      <a:pt x="1" y="331"/>
                      <a:pt x="99" y="429"/>
                      <a:pt x="215" y="429"/>
                    </a:cubicBezTo>
                    <a:lnTo>
                      <a:pt x="1089" y="429"/>
                    </a:lnTo>
                    <a:lnTo>
                      <a:pt x="1089" y="1"/>
                    </a:lnTo>
                    <a:close/>
                  </a:path>
                </a:pathLst>
              </a:custGeom>
              <a:solidFill>
                <a:srgbClr val="EF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32"/>
              <p:cNvSpPr/>
              <p:nvPr/>
            </p:nvSpPr>
            <p:spPr>
              <a:xfrm>
                <a:off x="3630976" y="2367703"/>
                <a:ext cx="132113" cy="153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" fill="none" extrusionOk="0">
                    <a:moveTo>
                      <a:pt x="866" y="1"/>
                    </a:moveTo>
                    <a:lnTo>
                      <a:pt x="1" y="1"/>
                    </a:lnTo>
                  </a:path>
                </a:pathLst>
              </a:custGeom>
              <a:noFill/>
              <a:ln w="1125" cap="flat" cmpd="sng">
                <a:solidFill>
                  <a:srgbClr val="CED1D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32"/>
              <p:cNvSpPr/>
              <p:nvPr/>
            </p:nvSpPr>
            <p:spPr>
              <a:xfrm>
                <a:off x="3630976" y="2354126"/>
                <a:ext cx="132113" cy="153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" fill="none" extrusionOk="0">
                    <a:moveTo>
                      <a:pt x="866" y="1"/>
                    </a:moveTo>
                    <a:lnTo>
                      <a:pt x="1" y="1"/>
                    </a:lnTo>
                  </a:path>
                </a:pathLst>
              </a:custGeom>
              <a:noFill/>
              <a:ln w="1125" cap="flat" cmpd="sng">
                <a:solidFill>
                  <a:srgbClr val="CED1D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32"/>
              <p:cNvSpPr/>
              <p:nvPr/>
            </p:nvSpPr>
            <p:spPr>
              <a:xfrm>
                <a:off x="3630976" y="2340549"/>
                <a:ext cx="132113" cy="153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" fill="none" extrusionOk="0">
                    <a:moveTo>
                      <a:pt x="866" y="0"/>
                    </a:moveTo>
                    <a:lnTo>
                      <a:pt x="1" y="0"/>
                    </a:lnTo>
                  </a:path>
                </a:pathLst>
              </a:custGeom>
              <a:noFill/>
              <a:ln w="1125" cap="flat" cmpd="sng">
                <a:solidFill>
                  <a:srgbClr val="CED1D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32"/>
              <p:cNvSpPr/>
              <p:nvPr/>
            </p:nvSpPr>
            <p:spPr>
              <a:xfrm>
                <a:off x="3630976" y="2325599"/>
                <a:ext cx="132113" cy="153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" fill="none" extrusionOk="0">
                    <a:moveTo>
                      <a:pt x="866" y="0"/>
                    </a:moveTo>
                    <a:lnTo>
                      <a:pt x="1" y="0"/>
                    </a:lnTo>
                  </a:path>
                </a:pathLst>
              </a:custGeom>
              <a:noFill/>
              <a:ln w="1125" cap="flat" cmpd="sng">
                <a:solidFill>
                  <a:srgbClr val="CED1D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32"/>
              <p:cNvSpPr/>
              <p:nvPr/>
            </p:nvSpPr>
            <p:spPr>
              <a:xfrm>
                <a:off x="3308479" y="2469761"/>
                <a:ext cx="454614" cy="80549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528" extrusionOk="0">
                    <a:moveTo>
                      <a:pt x="259" y="1"/>
                    </a:moveTo>
                    <a:cubicBezTo>
                      <a:pt x="116" y="1"/>
                      <a:pt x="0" y="117"/>
                      <a:pt x="0" y="260"/>
                    </a:cubicBezTo>
                    <a:cubicBezTo>
                      <a:pt x="0" y="411"/>
                      <a:pt x="116" y="527"/>
                      <a:pt x="259" y="527"/>
                    </a:cubicBezTo>
                    <a:lnTo>
                      <a:pt x="2980" y="527"/>
                    </a:lnTo>
                    <a:lnTo>
                      <a:pt x="298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2"/>
              <p:cNvSpPr/>
              <p:nvPr/>
            </p:nvSpPr>
            <p:spPr>
              <a:xfrm>
                <a:off x="3346617" y="2469761"/>
                <a:ext cx="378489" cy="80549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528" extrusionOk="0">
                    <a:moveTo>
                      <a:pt x="259" y="1"/>
                    </a:moveTo>
                    <a:cubicBezTo>
                      <a:pt x="116" y="1"/>
                      <a:pt x="0" y="117"/>
                      <a:pt x="0" y="260"/>
                    </a:cubicBezTo>
                    <a:cubicBezTo>
                      <a:pt x="0" y="411"/>
                      <a:pt x="116" y="527"/>
                      <a:pt x="259" y="527"/>
                    </a:cubicBezTo>
                    <a:lnTo>
                      <a:pt x="2480" y="527"/>
                    </a:lnTo>
                    <a:lnTo>
                      <a:pt x="2480" y="1"/>
                    </a:lnTo>
                    <a:close/>
                  </a:path>
                </a:pathLst>
              </a:custGeom>
              <a:solidFill>
                <a:srgbClr val="DBC0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32"/>
              <p:cNvSpPr/>
              <p:nvPr/>
            </p:nvSpPr>
            <p:spPr>
              <a:xfrm>
                <a:off x="3384603" y="2469761"/>
                <a:ext cx="378489" cy="80549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528" extrusionOk="0">
                    <a:moveTo>
                      <a:pt x="269" y="1"/>
                    </a:moveTo>
                    <a:cubicBezTo>
                      <a:pt x="117" y="1"/>
                      <a:pt x="1" y="117"/>
                      <a:pt x="1" y="260"/>
                    </a:cubicBezTo>
                    <a:cubicBezTo>
                      <a:pt x="1" y="411"/>
                      <a:pt x="117" y="527"/>
                      <a:pt x="269" y="527"/>
                    </a:cubicBezTo>
                    <a:lnTo>
                      <a:pt x="2481" y="527"/>
                    </a:lnTo>
                    <a:lnTo>
                      <a:pt x="24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2"/>
              <p:cNvSpPr/>
              <p:nvPr/>
            </p:nvSpPr>
            <p:spPr>
              <a:xfrm>
                <a:off x="3507103" y="2469761"/>
                <a:ext cx="255987" cy="80549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528" extrusionOk="0">
                    <a:moveTo>
                      <a:pt x="268" y="1"/>
                    </a:moveTo>
                    <a:cubicBezTo>
                      <a:pt x="126" y="1"/>
                      <a:pt x="1" y="117"/>
                      <a:pt x="1" y="260"/>
                    </a:cubicBezTo>
                    <a:cubicBezTo>
                      <a:pt x="1" y="411"/>
                      <a:pt x="126" y="527"/>
                      <a:pt x="268" y="527"/>
                    </a:cubicBezTo>
                    <a:lnTo>
                      <a:pt x="1678" y="527"/>
                    </a:lnTo>
                    <a:lnTo>
                      <a:pt x="1678" y="1"/>
                    </a:lnTo>
                    <a:close/>
                  </a:path>
                </a:pathLst>
              </a:custGeom>
              <a:solidFill>
                <a:srgbClr val="DBC0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32"/>
              <p:cNvSpPr/>
              <p:nvPr/>
            </p:nvSpPr>
            <p:spPr>
              <a:xfrm>
                <a:off x="3545241" y="2469761"/>
                <a:ext cx="217849" cy="80549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528" extrusionOk="0">
                    <a:moveTo>
                      <a:pt x="259" y="1"/>
                    </a:moveTo>
                    <a:cubicBezTo>
                      <a:pt x="117" y="1"/>
                      <a:pt x="1" y="117"/>
                      <a:pt x="1" y="260"/>
                    </a:cubicBezTo>
                    <a:cubicBezTo>
                      <a:pt x="1" y="411"/>
                      <a:pt x="117" y="527"/>
                      <a:pt x="259" y="527"/>
                    </a:cubicBezTo>
                    <a:lnTo>
                      <a:pt x="1428" y="527"/>
                    </a:lnTo>
                    <a:lnTo>
                      <a:pt x="142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32"/>
              <p:cNvSpPr/>
              <p:nvPr/>
            </p:nvSpPr>
            <p:spPr>
              <a:xfrm>
                <a:off x="3596956" y="2476625"/>
                <a:ext cx="166132" cy="65446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429" extrusionOk="0">
                    <a:moveTo>
                      <a:pt x="215" y="0"/>
                    </a:moveTo>
                    <a:cubicBezTo>
                      <a:pt x="99" y="0"/>
                      <a:pt x="1" y="99"/>
                      <a:pt x="1" y="215"/>
                    </a:cubicBezTo>
                    <a:cubicBezTo>
                      <a:pt x="1" y="331"/>
                      <a:pt x="99" y="429"/>
                      <a:pt x="215" y="429"/>
                    </a:cubicBezTo>
                    <a:lnTo>
                      <a:pt x="1089" y="429"/>
                    </a:lnTo>
                    <a:lnTo>
                      <a:pt x="1089" y="0"/>
                    </a:lnTo>
                    <a:close/>
                  </a:path>
                </a:pathLst>
              </a:custGeom>
              <a:solidFill>
                <a:srgbClr val="EF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32"/>
              <p:cNvSpPr/>
              <p:nvPr/>
            </p:nvSpPr>
            <p:spPr>
              <a:xfrm>
                <a:off x="3630976" y="2531087"/>
                <a:ext cx="132113" cy="153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" fill="none" extrusionOk="0">
                    <a:moveTo>
                      <a:pt x="866" y="0"/>
                    </a:moveTo>
                    <a:lnTo>
                      <a:pt x="1" y="0"/>
                    </a:lnTo>
                  </a:path>
                </a:pathLst>
              </a:custGeom>
              <a:noFill/>
              <a:ln w="1125" cap="flat" cmpd="sng">
                <a:solidFill>
                  <a:srgbClr val="CED1D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32"/>
              <p:cNvSpPr/>
              <p:nvPr/>
            </p:nvSpPr>
            <p:spPr>
              <a:xfrm>
                <a:off x="3630976" y="2516137"/>
                <a:ext cx="132113" cy="153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" fill="none" extrusionOk="0">
                    <a:moveTo>
                      <a:pt x="866" y="0"/>
                    </a:moveTo>
                    <a:lnTo>
                      <a:pt x="1" y="0"/>
                    </a:lnTo>
                  </a:path>
                </a:pathLst>
              </a:custGeom>
              <a:noFill/>
              <a:ln w="1125" cap="flat" cmpd="sng">
                <a:solidFill>
                  <a:srgbClr val="CED1D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32"/>
              <p:cNvSpPr/>
              <p:nvPr/>
            </p:nvSpPr>
            <p:spPr>
              <a:xfrm>
                <a:off x="3630976" y="2502407"/>
                <a:ext cx="132113" cy="153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" fill="none" extrusionOk="0">
                    <a:moveTo>
                      <a:pt x="866" y="1"/>
                    </a:moveTo>
                    <a:lnTo>
                      <a:pt x="1" y="1"/>
                    </a:lnTo>
                  </a:path>
                </a:pathLst>
              </a:custGeom>
              <a:noFill/>
              <a:ln w="1125" cap="flat" cmpd="sng">
                <a:solidFill>
                  <a:srgbClr val="CED1D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32"/>
              <p:cNvSpPr/>
              <p:nvPr/>
            </p:nvSpPr>
            <p:spPr>
              <a:xfrm>
                <a:off x="3630976" y="2488830"/>
                <a:ext cx="132113" cy="153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" fill="none" extrusionOk="0">
                    <a:moveTo>
                      <a:pt x="866" y="1"/>
                    </a:moveTo>
                    <a:lnTo>
                      <a:pt x="1" y="1"/>
                    </a:lnTo>
                  </a:path>
                </a:pathLst>
              </a:custGeom>
              <a:noFill/>
              <a:ln w="1125" cap="flat" cmpd="sng">
                <a:solidFill>
                  <a:srgbClr val="CED1D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32"/>
              <p:cNvSpPr/>
              <p:nvPr/>
            </p:nvSpPr>
            <p:spPr>
              <a:xfrm>
                <a:off x="3262256" y="2388145"/>
                <a:ext cx="454614" cy="80396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527" extrusionOk="0">
                    <a:moveTo>
                      <a:pt x="268" y="1"/>
                    </a:moveTo>
                    <a:cubicBezTo>
                      <a:pt x="116" y="1"/>
                      <a:pt x="0" y="117"/>
                      <a:pt x="0" y="268"/>
                    </a:cubicBezTo>
                    <a:cubicBezTo>
                      <a:pt x="0" y="411"/>
                      <a:pt x="116" y="527"/>
                      <a:pt x="268" y="527"/>
                    </a:cubicBezTo>
                    <a:lnTo>
                      <a:pt x="2980" y="527"/>
                    </a:lnTo>
                    <a:lnTo>
                      <a:pt x="2980" y="1"/>
                    </a:lnTo>
                    <a:close/>
                  </a:path>
                </a:pathLst>
              </a:custGeom>
              <a:solidFill>
                <a:srgbClr val="B3AB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2"/>
              <p:cNvSpPr/>
              <p:nvPr/>
            </p:nvSpPr>
            <p:spPr>
              <a:xfrm>
                <a:off x="3300241" y="2388145"/>
                <a:ext cx="378489" cy="80396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527" extrusionOk="0">
                    <a:moveTo>
                      <a:pt x="268" y="1"/>
                    </a:moveTo>
                    <a:cubicBezTo>
                      <a:pt x="117" y="1"/>
                      <a:pt x="1" y="117"/>
                      <a:pt x="1" y="268"/>
                    </a:cubicBezTo>
                    <a:cubicBezTo>
                      <a:pt x="1" y="411"/>
                      <a:pt x="117" y="527"/>
                      <a:pt x="268" y="527"/>
                    </a:cubicBezTo>
                    <a:lnTo>
                      <a:pt x="2481" y="527"/>
                    </a:lnTo>
                    <a:lnTo>
                      <a:pt x="2481" y="1"/>
                    </a:lnTo>
                    <a:close/>
                  </a:path>
                </a:pathLst>
              </a:custGeom>
              <a:solidFill>
                <a:srgbClr val="673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2"/>
              <p:cNvSpPr/>
              <p:nvPr/>
            </p:nvSpPr>
            <p:spPr>
              <a:xfrm>
                <a:off x="3339753" y="2388145"/>
                <a:ext cx="377116" cy="8039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527" extrusionOk="0">
                    <a:moveTo>
                      <a:pt x="259" y="1"/>
                    </a:moveTo>
                    <a:cubicBezTo>
                      <a:pt x="117" y="1"/>
                      <a:pt x="1" y="117"/>
                      <a:pt x="1" y="268"/>
                    </a:cubicBezTo>
                    <a:cubicBezTo>
                      <a:pt x="1" y="411"/>
                      <a:pt x="117" y="527"/>
                      <a:pt x="259" y="527"/>
                    </a:cubicBezTo>
                    <a:lnTo>
                      <a:pt x="2472" y="527"/>
                    </a:lnTo>
                    <a:lnTo>
                      <a:pt x="2472" y="1"/>
                    </a:lnTo>
                    <a:close/>
                  </a:path>
                </a:pathLst>
              </a:custGeom>
              <a:solidFill>
                <a:srgbClr val="B3AB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2"/>
              <p:cNvSpPr/>
              <p:nvPr/>
            </p:nvSpPr>
            <p:spPr>
              <a:xfrm>
                <a:off x="3462252" y="2388145"/>
                <a:ext cx="254614" cy="80396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527" extrusionOk="0">
                    <a:moveTo>
                      <a:pt x="259" y="1"/>
                    </a:moveTo>
                    <a:cubicBezTo>
                      <a:pt x="116" y="1"/>
                      <a:pt x="0" y="117"/>
                      <a:pt x="0" y="268"/>
                    </a:cubicBezTo>
                    <a:cubicBezTo>
                      <a:pt x="0" y="411"/>
                      <a:pt x="116" y="527"/>
                      <a:pt x="259" y="527"/>
                    </a:cubicBezTo>
                    <a:lnTo>
                      <a:pt x="1669" y="527"/>
                    </a:lnTo>
                    <a:lnTo>
                      <a:pt x="1669" y="1"/>
                    </a:lnTo>
                    <a:close/>
                  </a:path>
                </a:pathLst>
              </a:custGeom>
              <a:solidFill>
                <a:srgbClr val="673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2"/>
              <p:cNvSpPr/>
              <p:nvPr/>
            </p:nvSpPr>
            <p:spPr>
              <a:xfrm>
                <a:off x="3499018" y="2388145"/>
                <a:ext cx="217849" cy="80396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527" extrusionOk="0">
                    <a:moveTo>
                      <a:pt x="268" y="1"/>
                    </a:moveTo>
                    <a:cubicBezTo>
                      <a:pt x="116" y="1"/>
                      <a:pt x="0" y="117"/>
                      <a:pt x="0" y="268"/>
                    </a:cubicBezTo>
                    <a:cubicBezTo>
                      <a:pt x="0" y="411"/>
                      <a:pt x="116" y="527"/>
                      <a:pt x="268" y="527"/>
                    </a:cubicBezTo>
                    <a:lnTo>
                      <a:pt x="1428" y="527"/>
                    </a:lnTo>
                    <a:lnTo>
                      <a:pt x="1428" y="1"/>
                    </a:lnTo>
                    <a:close/>
                  </a:path>
                </a:pathLst>
              </a:custGeom>
              <a:solidFill>
                <a:srgbClr val="B3AB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32"/>
              <p:cNvSpPr/>
              <p:nvPr/>
            </p:nvSpPr>
            <p:spPr>
              <a:xfrm>
                <a:off x="3550733" y="2395010"/>
                <a:ext cx="166132" cy="65446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429" extrusionOk="0">
                    <a:moveTo>
                      <a:pt x="214" y="0"/>
                    </a:moveTo>
                    <a:cubicBezTo>
                      <a:pt x="98" y="0"/>
                      <a:pt x="0" y="98"/>
                      <a:pt x="0" y="214"/>
                    </a:cubicBezTo>
                    <a:cubicBezTo>
                      <a:pt x="0" y="339"/>
                      <a:pt x="98" y="428"/>
                      <a:pt x="214" y="428"/>
                    </a:cubicBezTo>
                    <a:lnTo>
                      <a:pt x="1089" y="428"/>
                    </a:lnTo>
                    <a:lnTo>
                      <a:pt x="1089" y="0"/>
                    </a:lnTo>
                    <a:close/>
                  </a:path>
                </a:pathLst>
              </a:custGeom>
              <a:solidFill>
                <a:srgbClr val="EF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32"/>
              <p:cNvSpPr/>
              <p:nvPr/>
            </p:nvSpPr>
            <p:spPr>
              <a:xfrm>
                <a:off x="3584752" y="2449471"/>
                <a:ext cx="132113" cy="153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" fill="none" extrusionOk="0">
                    <a:moveTo>
                      <a:pt x="866" y="0"/>
                    </a:moveTo>
                    <a:lnTo>
                      <a:pt x="0" y="0"/>
                    </a:lnTo>
                  </a:path>
                </a:pathLst>
              </a:custGeom>
              <a:noFill/>
              <a:ln w="1125" cap="flat" cmpd="sng">
                <a:solidFill>
                  <a:srgbClr val="CED1D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32"/>
              <p:cNvSpPr/>
              <p:nvPr/>
            </p:nvSpPr>
            <p:spPr>
              <a:xfrm>
                <a:off x="3584752" y="2435741"/>
                <a:ext cx="132113" cy="153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" fill="none" extrusionOk="0">
                    <a:moveTo>
                      <a:pt x="866" y="1"/>
                    </a:moveTo>
                    <a:lnTo>
                      <a:pt x="0" y="1"/>
                    </a:lnTo>
                  </a:path>
                </a:pathLst>
              </a:custGeom>
              <a:noFill/>
              <a:ln w="1125" cap="flat" cmpd="sng">
                <a:solidFill>
                  <a:srgbClr val="CED1D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32"/>
              <p:cNvSpPr/>
              <p:nvPr/>
            </p:nvSpPr>
            <p:spPr>
              <a:xfrm>
                <a:off x="3584752" y="2420791"/>
                <a:ext cx="132113" cy="153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" fill="none" extrusionOk="0">
                    <a:moveTo>
                      <a:pt x="866" y="1"/>
                    </a:moveTo>
                    <a:lnTo>
                      <a:pt x="0" y="1"/>
                    </a:lnTo>
                  </a:path>
                </a:pathLst>
              </a:custGeom>
              <a:noFill/>
              <a:ln w="1125" cap="flat" cmpd="sng">
                <a:solidFill>
                  <a:srgbClr val="CED1D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32"/>
              <p:cNvSpPr/>
              <p:nvPr/>
            </p:nvSpPr>
            <p:spPr>
              <a:xfrm>
                <a:off x="3584752" y="2407214"/>
                <a:ext cx="132113" cy="153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" fill="none" extrusionOk="0">
                    <a:moveTo>
                      <a:pt x="866" y="0"/>
                    </a:moveTo>
                    <a:lnTo>
                      <a:pt x="0" y="0"/>
                    </a:lnTo>
                  </a:path>
                </a:pathLst>
              </a:custGeom>
              <a:noFill/>
              <a:ln w="1125" cap="flat" cmpd="sng">
                <a:solidFill>
                  <a:srgbClr val="CED1D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32"/>
              <p:cNvSpPr/>
              <p:nvPr/>
            </p:nvSpPr>
            <p:spPr>
              <a:xfrm>
                <a:off x="1215304" y="1875112"/>
                <a:ext cx="461631" cy="690159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4524" extrusionOk="0">
                    <a:moveTo>
                      <a:pt x="1" y="0"/>
                    </a:moveTo>
                    <a:lnTo>
                      <a:pt x="1" y="4523"/>
                    </a:lnTo>
                    <a:lnTo>
                      <a:pt x="3025" y="4523"/>
                    </a:lnTo>
                    <a:lnTo>
                      <a:pt x="250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32"/>
              <p:cNvSpPr/>
              <p:nvPr/>
            </p:nvSpPr>
            <p:spPr>
              <a:xfrm>
                <a:off x="1242611" y="1940404"/>
                <a:ext cx="43631" cy="21647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419" extrusionOk="0">
                    <a:moveTo>
                      <a:pt x="0" y="1"/>
                    </a:moveTo>
                    <a:lnTo>
                      <a:pt x="0" y="1419"/>
                    </a:lnTo>
                    <a:lnTo>
                      <a:pt x="286" y="1419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32"/>
              <p:cNvSpPr/>
              <p:nvPr/>
            </p:nvSpPr>
            <p:spPr>
              <a:xfrm>
                <a:off x="1314768" y="1875112"/>
                <a:ext cx="461479" cy="690159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4524" extrusionOk="0">
                    <a:moveTo>
                      <a:pt x="0" y="0"/>
                    </a:moveTo>
                    <a:lnTo>
                      <a:pt x="0" y="4523"/>
                    </a:lnTo>
                    <a:lnTo>
                      <a:pt x="3024" y="4523"/>
                    </a:lnTo>
                    <a:lnTo>
                      <a:pt x="3024" y="1731"/>
                    </a:lnTo>
                    <a:lnTo>
                      <a:pt x="1820" y="0"/>
                    </a:lnTo>
                    <a:close/>
                  </a:path>
                </a:pathLst>
              </a:custGeom>
              <a:solidFill>
                <a:srgbClr val="9565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32"/>
              <p:cNvSpPr/>
              <p:nvPr/>
            </p:nvSpPr>
            <p:spPr>
              <a:xfrm>
                <a:off x="1454812" y="1741781"/>
                <a:ext cx="397558" cy="492753"/>
              </a:xfrm>
              <a:custGeom>
                <a:avLst/>
                <a:gdLst/>
                <a:ahLst/>
                <a:cxnLst/>
                <a:rect l="l" t="t" r="r" b="b"/>
                <a:pathLst>
                  <a:path w="2606" h="3230" extrusionOk="0">
                    <a:moveTo>
                      <a:pt x="1" y="0"/>
                    </a:moveTo>
                    <a:lnTo>
                      <a:pt x="251" y="3229"/>
                    </a:lnTo>
                    <a:lnTo>
                      <a:pt x="2606" y="3024"/>
                    </a:lnTo>
                    <a:lnTo>
                      <a:pt x="2383" y="250"/>
                    </a:lnTo>
                    <a:cubicBezTo>
                      <a:pt x="2346" y="253"/>
                      <a:pt x="2303" y="254"/>
                      <a:pt x="2255" y="254"/>
                    </a:cubicBezTo>
                    <a:cubicBezTo>
                      <a:pt x="1612" y="25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32"/>
              <p:cNvSpPr/>
              <p:nvPr/>
            </p:nvSpPr>
            <p:spPr>
              <a:xfrm>
                <a:off x="1468542" y="1783886"/>
                <a:ext cx="416475" cy="503737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302" extrusionOk="0">
                    <a:moveTo>
                      <a:pt x="357" y="1"/>
                    </a:moveTo>
                    <a:lnTo>
                      <a:pt x="0" y="3301"/>
                    </a:lnTo>
                    <a:lnTo>
                      <a:pt x="2427" y="3061"/>
                    </a:lnTo>
                    <a:lnTo>
                      <a:pt x="2730" y="250"/>
                    </a:lnTo>
                    <a:lnTo>
                      <a:pt x="2730" y="250"/>
                    </a:lnTo>
                    <a:cubicBezTo>
                      <a:pt x="2687" y="255"/>
                      <a:pt x="2636" y="257"/>
                      <a:pt x="2578" y="257"/>
                    </a:cubicBezTo>
                    <a:cubicBezTo>
                      <a:pt x="1916" y="257"/>
                      <a:pt x="357" y="1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32"/>
              <p:cNvSpPr/>
              <p:nvPr/>
            </p:nvSpPr>
            <p:spPr>
              <a:xfrm>
                <a:off x="1354127" y="1875112"/>
                <a:ext cx="460258" cy="690159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4524" extrusionOk="0">
                    <a:moveTo>
                      <a:pt x="1" y="0"/>
                    </a:moveTo>
                    <a:lnTo>
                      <a:pt x="1" y="4523"/>
                    </a:lnTo>
                    <a:lnTo>
                      <a:pt x="3016" y="4523"/>
                    </a:lnTo>
                    <a:lnTo>
                      <a:pt x="25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32"/>
              <p:cNvSpPr/>
              <p:nvPr/>
            </p:nvSpPr>
            <p:spPr>
              <a:xfrm>
                <a:off x="1373196" y="1940404"/>
                <a:ext cx="42410" cy="216476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419" extrusionOk="0">
                    <a:moveTo>
                      <a:pt x="1" y="1"/>
                    </a:moveTo>
                    <a:lnTo>
                      <a:pt x="1" y="1419"/>
                    </a:lnTo>
                    <a:lnTo>
                      <a:pt x="277" y="1419"/>
                    </a:lnTo>
                    <a:lnTo>
                      <a:pt x="27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32"/>
              <p:cNvSpPr/>
              <p:nvPr/>
            </p:nvSpPr>
            <p:spPr>
              <a:xfrm>
                <a:off x="1453439" y="1875112"/>
                <a:ext cx="461631" cy="690159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4524" extrusionOk="0">
                    <a:moveTo>
                      <a:pt x="1" y="0"/>
                    </a:moveTo>
                    <a:lnTo>
                      <a:pt x="1" y="4523"/>
                    </a:lnTo>
                    <a:lnTo>
                      <a:pt x="3025" y="4523"/>
                    </a:lnTo>
                    <a:lnTo>
                      <a:pt x="3025" y="1731"/>
                    </a:lnTo>
                    <a:lnTo>
                      <a:pt x="1821" y="0"/>
                    </a:lnTo>
                    <a:close/>
                  </a:path>
                </a:pathLst>
              </a:custGeom>
              <a:solidFill>
                <a:srgbClr val="E6CA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32"/>
              <p:cNvSpPr/>
              <p:nvPr/>
            </p:nvSpPr>
            <p:spPr>
              <a:xfrm>
                <a:off x="1595008" y="1981288"/>
                <a:ext cx="144470" cy="107551"/>
              </a:xfrm>
              <a:custGeom>
                <a:avLst/>
                <a:gdLst/>
                <a:ahLst/>
                <a:cxnLst/>
                <a:rect l="l" t="t" r="r" b="b"/>
                <a:pathLst>
                  <a:path w="947" h="705" extrusionOk="0">
                    <a:moveTo>
                      <a:pt x="750" y="0"/>
                    </a:moveTo>
                    <a:lnTo>
                      <a:pt x="28" y="107"/>
                    </a:lnTo>
                    <a:cubicBezTo>
                      <a:pt x="1" y="295"/>
                      <a:pt x="81" y="491"/>
                      <a:pt x="224" y="705"/>
                    </a:cubicBezTo>
                    <a:lnTo>
                      <a:pt x="946" y="598"/>
                    </a:lnTo>
                    <a:cubicBezTo>
                      <a:pt x="813" y="384"/>
                      <a:pt x="732" y="188"/>
                      <a:pt x="7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32"/>
              <p:cNvSpPr/>
              <p:nvPr/>
            </p:nvSpPr>
            <p:spPr>
              <a:xfrm>
                <a:off x="1746187" y="2150011"/>
                <a:ext cx="155301" cy="166132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089" extrusionOk="0">
                    <a:moveTo>
                      <a:pt x="794" y="0"/>
                    </a:moveTo>
                    <a:lnTo>
                      <a:pt x="0" y="134"/>
                    </a:lnTo>
                    <a:cubicBezTo>
                      <a:pt x="0" y="509"/>
                      <a:pt x="80" y="821"/>
                      <a:pt x="223" y="1089"/>
                    </a:cubicBezTo>
                    <a:lnTo>
                      <a:pt x="1017" y="964"/>
                    </a:lnTo>
                    <a:cubicBezTo>
                      <a:pt x="865" y="661"/>
                      <a:pt x="776" y="339"/>
                      <a:pt x="79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32"/>
              <p:cNvSpPr/>
              <p:nvPr/>
            </p:nvSpPr>
            <p:spPr>
              <a:xfrm>
                <a:off x="1562361" y="2205845"/>
                <a:ext cx="126773" cy="123875"/>
              </a:xfrm>
              <a:custGeom>
                <a:avLst/>
                <a:gdLst/>
                <a:ahLst/>
                <a:cxnLst/>
                <a:rect l="l" t="t" r="r" b="b"/>
                <a:pathLst>
                  <a:path w="831" h="812" extrusionOk="0">
                    <a:moveTo>
                      <a:pt x="134" y="0"/>
                    </a:moveTo>
                    <a:lnTo>
                      <a:pt x="1" y="660"/>
                    </a:lnTo>
                    <a:lnTo>
                      <a:pt x="697" y="812"/>
                    </a:lnTo>
                    <a:lnTo>
                      <a:pt x="830" y="152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32"/>
              <p:cNvSpPr/>
              <p:nvPr/>
            </p:nvSpPr>
            <p:spPr>
              <a:xfrm>
                <a:off x="3411910" y="2590887"/>
                <a:ext cx="443782" cy="1117465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7325" extrusionOk="0">
                    <a:moveTo>
                      <a:pt x="0" y="1"/>
                    </a:moveTo>
                    <a:lnTo>
                      <a:pt x="2596" y="7325"/>
                    </a:lnTo>
                    <a:lnTo>
                      <a:pt x="2909" y="7325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8A5E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32"/>
              <p:cNvSpPr/>
              <p:nvPr/>
            </p:nvSpPr>
            <p:spPr>
              <a:xfrm>
                <a:off x="1035750" y="2590887"/>
                <a:ext cx="443782" cy="1117465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7325" extrusionOk="0">
                    <a:moveTo>
                      <a:pt x="2302" y="1"/>
                    </a:moveTo>
                    <a:lnTo>
                      <a:pt x="0" y="7325"/>
                    </a:lnTo>
                    <a:lnTo>
                      <a:pt x="304" y="7325"/>
                    </a:lnTo>
                    <a:lnTo>
                      <a:pt x="2908" y="1"/>
                    </a:lnTo>
                    <a:close/>
                  </a:path>
                </a:pathLst>
              </a:custGeom>
              <a:solidFill>
                <a:srgbClr val="8A5E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32"/>
              <p:cNvSpPr/>
              <p:nvPr/>
            </p:nvSpPr>
            <p:spPr>
              <a:xfrm>
                <a:off x="1060158" y="2550156"/>
                <a:ext cx="2795570" cy="83142"/>
              </a:xfrm>
              <a:custGeom>
                <a:avLst/>
                <a:gdLst/>
                <a:ahLst/>
                <a:cxnLst/>
                <a:rect l="l" t="t" r="r" b="b"/>
                <a:pathLst>
                  <a:path w="18325" h="545" extrusionOk="0">
                    <a:moveTo>
                      <a:pt x="322" y="0"/>
                    </a:moveTo>
                    <a:cubicBezTo>
                      <a:pt x="144" y="0"/>
                      <a:pt x="1" y="125"/>
                      <a:pt x="1" y="268"/>
                    </a:cubicBezTo>
                    <a:cubicBezTo>
                      <a:pt x="1" y="419"/>
                      <a:pt x="144" y="544"/>
                      <a:pt x="322" y="544"/>
                    </a:cubicBezTo>
                    <a:lnTo>
                      <a:pt x="18003" y="544"/>
                    </a:lnTo>
                    <a:cubicBezTo>
                      <a:pt x="18173" y="544"/>
                      <a:pt x="18325" y="419"/>
                      <a:pt x="18325" y="268"/>
                    </a:cubicBezTo>
                    <a:cubicBezTo>
                      <a:pt x="18325" y="125"/>
                      <a:pt x="18173" y="0"/>
                      <a:pt x="18003" y="0"/>
                    </a:cubicBezTo>
                    <a:close/>
                  </a:path>
                </a:pathLst>
              </a:custGeom>
              <a:solidFill>
                <a:srgbClr val="C3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9" name="Google Shape;1719;p32"/>
            <p:cNvGrpSpPr/>
            <p:nvPr/>
          </p:nvGrpSpPr>
          <p:grpSpPr>
            <a:xfrm>
              <a:off x="2784310" y="2482133"/>
              <a:ext cx="332340" cy="197476"/>
              <a:chOff x="7793198" y="1048242"/>
              <a:chExt cx="196222" cy="116594"/>
            </a:xfrm>
          </p:grpSpPr>
          <p:sp>
            <p:nvSpPr>
              <p:cNvPr id="1720" name="Google Shape;1720;p32"/>
              <p:cNvSpPr/>
              <p:nvPr/>
            </p:nvSpPr>
            <p:spPr>
              <a:xfrm>
                <a:off x="7872125" y="1077150"/>
                <a:ext cx="21199" cy="33901"/>
              </a:xfrm>
              <a:custGeom>
                <a:avLst/>
                <a:gdLst/>
                <a:ahLst/>
                <a:cxnLst/>
                <a:rect l="l" t="t" r="r" b="b"/>
                <a:pathLst>
                  <a:path w="242" h="387" extrusionOk="0">
                    <a:moveTo>
                      <a:pt x="43" y="0"/>
                    </a:moveTo>
                    <a:cubicBezTo>
                      <a:pt x="40" y="0"/>
                      <a:pt x="38" y="0"/>
                      <a:pt x="36" y="1"/>
                    </a:cubicBezTo>
                    <a:cubicBezTo>
                      <a:pt x="1" y="19"/>
                      <a:pt x="18" y="117"/>
                      <a:pt x="63" y="224"/>
                    </a:cubicBezTo>
                    <a:cubicBezTo>
                      <a:pt x="112" y="313"/>
                      <a:pt x="167" y="387"/>
                      <a:pt x="204" y="387"/>
                    </a:cubicBezTo>
                    <a:cubicBezTo>
                      <a:pt x="208" y="387"/>
                      <a:pt x="211" y="386"/>
                      <a:pt x="215" y="384"/>
                    </a:cubicBezTo>
                    <a:cubicBezTo>
                      <a:pt x="241" y="367"/>
                      <a:pt x="233" y="268"/>
                      <a:pt x="179" y="170"/>
                    </a:cubicBezTo>
                    <a:cubicBezTo>
                      <a:pt x="137" y="69"/>
                      <a:pt x="79" y="0"/>
                      <a:pt x="43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32"/>
              <p:cNvSpPr/>
              <p:nvPr/>
            </p:nvSpPr>
            <p:spPr>
              <a:xfrm>
                <a:off x="7812733" y="1104481"/>
                <a:ext cx="19622" cy="32237"/>
              </a:xfrm>
              <a:custGeom>
                <a:avLst/>
                <a:gdLst/>
                <a:ahLst/>
                <a:cxnLst/>
                <a:rect l="l" t="t" r="r" b="b"/>
                <a:pathLst>
                  <a:path w="224" h="368" extrusionOk="0">
                    <a:moveTo>
                      <a:pt x="32" y="0"/>
                    </a:moveTo>
                    <a:cubicBezTo>
                      <a:pt x="31" y="0"/>
                      <a:pt x="29" y="1"/>
                      <a:pt x="27" y="1"/>
                    </a:cubicBezTo>
                    <a:cubicBezTo>
                      <a:pt x="1" y="19"/>
                      <a:pt x="18" y="108"/>
                      <a:pt x="63" y="206"/>
                    </a:cubicBezTo>
                    <a:cubicBezTo>
                      <a:pt x="105" y="299"/>
                      <a:pt x="155" y="368"/>
                      <a:pt x="191" y="368"/>
                    </a:cubicBezTo>
                    <a:cubicBezTo>
                      <a:pt x="193" y="368"/>
                      <a:pt x="195" y="367"/>
                      <a:pt x="197" y="367"/>
                    </a:cubicBezTo>
                    <a:cubicBezTo>
                      <a:pt x="224" y="349"/>
                      <a:pt x="206" y="260"/>
                      <a:pt x="161" y="162"/>
                    </a:cubicBezTo>
                    <a:cubicBezTo>
                      <a:pt x="119" y="69"/>
                      <a:pt x="61" y="0"/>
                      <a:pt x="3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32"/>
              <p:cNvSpPr/>
              <p:nvPr/>
            </p:nvSpPr>
            <p:spPr>
              <a:xfrm>
                <a:off x="7965943" y="1048242"/>
                <a:ext cx="23477" cy="27419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3" extrusionOk="0">
                    <a:moveTo>
                      <a:pt x="241" y="1"/>
                    </a:moveTo>
                    <a:cubicBezTo>
                      <a:pt x="54" y="72"/>
                      <a:pt x="9" y="286"/>
                      <a:pt x="0" y="295"/>
                    </a:cubicBezTo>
                    <a:cubicBezTo>
                      <a:pt x="0" y="304"/>
                      <a:pt x="9" y="313"/>
                      <a:pt x="18" y="313"/>
                    </a:cubicBezTo>
                    <a:lnTo>
                      <a:pt x="27" y="313"/>
                    </a:lnTo>
                    <a:cubicBezTo>
                      <a:pt x="36" y="313"/>
                      <a:pt x="36" y="304"/>
                      <a:pt x="36" y="295"/>
                    </a:cubicBezTo>
                    <a:cubicBezTo>
                      <a:pt x="36" y="295"/>
                      <a:pt x="54" y="215"/>
                      <a:pt x="107" y="143"/>
                    </a:cubicBezTo>
                    <a:cubicBezTo>
                      <a:pt x="187" y="161"/>
                      <a:pt x="196" y="286"/>
                      <a:pt x="196" y="286"/>
                    </a:cubicBezTo>
                    <a:cubicBezTo>
                      <a:pt x="196" y="295"/>
                      <a:pt x="205" y="304"/>
                      <a:pt x="214" y="304"/>
                    </a:cubicBezTo>
                    <a:lnTo>
                      <a:pt x="223" y="304"/>
                    </a:lnTo>
                    <a:cubicBezTo>
                      <a:pt x="232" y="304"/>
                      <a:pt x="232" y="295"/>
                      <a:pt x="232" y="286"/>
                    </a:cubicBezTo>
                    <a:cubicBezTo>
                      <a:pt x="232" y="277"/>
                      <a:pt x="223" y="152"/>
                      <a:pt x="134" y="117"/>
                    </a:cubicBezTo>
                    <a:cubicBezTo>
                      <a:pt x="161" y="81"/>
                      <a:pt x="196" y="54"/>
                      <a:pt x="250" y="36"/>
                    </a:cubicBezTo>
                    <a:cubicBezTo>
                      <a:pt x="259" y="36"/>
                      <a:pt x="268" y="19"/>
                      <a:pt x="268" y="10"/>
                    </a:cubicBezTo>
                    <a:cubicBezTo>
                      <a:pt x="259" y="1"/>
                      <a:pt x="250" y="1"/>
                      <a:pt x="241" y="1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32"/>
              <p:cNvSpPr/>
              <p:nvPr/>
            </p:nvSpPr>
            <p:spPr>
              <a:xfrm>
                <a:off x="7913559" y="1093268"/>
                <a:ext cx="15680" cy="9023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03" extrusionOk="0">
                    <a:moveTo>
                      <a:pt x="156" y="1"/>
                    </a:moveTo>
                    <a:cubicBezTo>
                      <a:pt x="137" y="1"/>
                      <a:pt x="104" y="9"/>
                      <a:pt x="72" y="22"/>
                    </a:cubicBezTo>
                    <a:cubicBezTo>
                      <a:pt x="36" y="49"/>
                      <a:pt x="0" y="75"/>
                      <a:pt x="9" y="93"/>
                    </a:cubicBezTo>
                    <a:cubicBezTo>
                      <a:pt x="13" y="100"/>
                      <a:pt x="20" y="103"/>
                      <a:pt x="31" y="103"/>
                    </a:cubicBezTo>
                    <a:cubicBezTo>
                      <a:pt x="50" y="103"/>
                      <a:pt x="79" y="93"/>
                      <a:pt x="107" y="75"/>
                    </a:cubicBezTo>
                    <a:cubicBezTo>
                      <a:pt x="143" y="58"/>
                      <a:pt x="179" y="22"/>
                      <a:pt x="170" y="4"/>
                    </a:cubicBezTo>
                    <a:cubicBezTo>
                      <a:pt x="168" y="2"/>
                      <a:pt x="163" y="1"/>
                      <a:pt x="156" y="1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32"/>
              <p:cNvSpPr/>
              <p:nvPr/>
            </p:nvSpPr>
            <p:spPr>
              <a:xfrm>
                <a:off x="7916713" y="1105006"/>
                <a:ext cx="15680" cy="622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71" extrusionOk="0">
                    <a:moveTo>
                      <a:pt x="123" y="0"/>
                    </a:moveTo>
                    <a:cubicBezTo>
                      <a:pt x="110" y="0"/>
                      <a:pt x="96" y="1"/>
                      <a:pt x="80" y="4"/>
                    </a:cubicBezTo>
                    <a:cubicBezTo>
                      <a:pt x="36" y="13"/>
                      <a:pt x="0" y="40"/>
                      <a:pt x="0" y="57"/>
                    </a:cubicBezTo>
                    <a:cubicBezTo>
                      <a:pt x="0" y="64"/>
                      <a:pt x="22" y="70"/>
                      <a:pt x="54" y="70"/>
                    </a:cubicBezTo>
                    <a:cubicBezTo>
                      <a:pt x="68" y="70"/>
                      <a:pt x="83" y="69"/>
                      <a:pt x="98" y="66"/>
                    </a:cubicBezTo>
                    <a:cubicBezTo>
                      <a:pt x="143" y="57"/>
                      <a:pt x="179" y="31"/>
                      <a:pt x="179" y="13"/>
                    </a:cubicBezTo>
                    <a:cubicBezTo>
                      <a:pt x="172" y="7"/>
                      <a:pt x="153" y="0"/>
                      <a:pt x="123" y="0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2"/>
              <p:cNvSpPr/>
              <p:nvPr/>
            </p:nvSpPr>
            <p:spPr>
              <a:xfrm>
                <a:off x="7804148" y="1145126"/>
                <a:ext cx="15680" cy="9023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03" extrusionOk="0">
                    <a:moveTo>
                      <a:pt x="149" y="1"/>
                    </a:moveTo>
                    <a:cubicBezTo>
                      <a:pt x="131" y="1"/>
                      <a:pt x="104" y="10"/>
                      <a:pt x="81" y="28"/>
                    </a:cubicBezTo>
                    <a:cubicBezTo>
                      <a:pt x="36" y="54"/>
                      <a:pt x="0" y="81"/>
                      <a:pt x="9" y="99"/>
                    </a:cubicBezTo>
                    <a:cubicBezTo>
                      <a:pt x="12" y="101"/>
                      <a:pt x="17" y="103"/>
                      <a:pt x="24" y="103"/>
                    </a:cubicBezTo>
                    <a:cubicBezTo>
                      <a:pt x="42" y="103"/>
                      <a:pt x="75" y="94"/>
                      <a:pt x="108" y="81"/>
                    </a:cubicBezTo>
                    <a:cubicBezTo>
                      <a:pt x="152" y="54"/>
                      <a:pt x="179" y="28"/>
                      <a:pt x="170" y="10"/>
                    </a:cubicBezTo>
                    <a:cubicBezTo>
                      <a:pt x="167" y="4"/>
                      <a:pt x="159" y="1"/>
                      <a:pt x="149" y="1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32"/>
              <p:cNvSpPr/>
              <p:nvPr/>
            </p:nvSpPr>
            <p:spPr>
              <a:xfrm>
                <a:off x="7800995" y="1136279"/>
                <a:ext cx="16556" cy="639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73" extrusionOk="0">
                    <a:moveTo>
                      <a:pt x="128" y="0"/>
                    </a:moveTo>
                    <a:cubicBezTo>
                      <a:pt x="116" y="0"/>
                      <a:pt x="103" y="1"/>
                      <a:pt x="90" y="4"/>
                    </a:cubicBezTo>
                    <a:cubicBezTo>
                      <a:pt x="36" y="22"/>
                      <a:pt x="1" y="39"/>
                      <a:pt x="1" y="57"/>
                    </a:cubicBezTo>
                    <a:cubicBezTo>
                      <a:pt x="6" y="68"/>
                      <a:pt x="23" y="72"/>
                      <a:pt x="46" y="72"/>
                    </a:cubicBezTo>
                    <a:cubicBezTo>
                      <a:pt x="62" y="72"/>
                      <a:pt x="80" y="70"/>
                      <a:pt x="99" y="66"/>
                    </a:cubicBezTo>
                    <a:cubicBezTo>
                      <a:pt x="144" y="57"/>
                      <a:pt x="188" y="31"/>
                      <a:pt x="179" y="13"/>
                    </a:cubicBezTo>
                    <a:cubicBezTo>
                      <a:pt x="179" y="6"/>
                      <a:pt x="157" y="0"/>
                      <a:pt x="128" y="0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32"/>
              <p:cNvSpPr/>
              <p:nvPr/>
            </p:nvSpPr>
            <p:spPr>
              <a:xfrm>
                <a:off x="7842429" y="1094407"/>
                <a:ext cx="31361" cy="46954"/>
              </a:xfrm>
              <a:custGeom>
                <a:avLst/>
                <a:gdLst/>
                <a:ahLst/>
                <a:cxnLst/>
                <a:rect l="l" t="t" r="r" b="b"/>
                <a:pathLst>
                  <a:path w="358" h="536" extrusionOk="0">
                    <a:moveTo>
                      <a:pt x="18" y="0"/>
                    </a:moveTo>
                    <a:cubicBezTo>
                      <a:pt x="10" y="0"/>
                      <a:pt x="1" y="9"/>
                      <a:pt x="1" y="18"/>
                    </a:cubicBezTo>
                    <a:cubicBezTo>
                      <a:pt x="1" y="27"/>
                      <a:pt x="18" y="170"/>
                      <a:pt x="108" y="401"/>
                    </a:cubicBezTo>
                    <a:cubicBezTo>
                      <a:pt x="170" y="535"/>
                      <a:pt x="233" y="535"/>
                      <a:pt x="259" y="535"/>
                    </a:cubicBezTo>
                    <a:cubicBezTo>
                      <a:pt x="259" y="535"/>
                      <a:pt x="259" y="526"/>
                      <a:pt x="268" y="526"/>
                    </a:cubicBezTo>
                    <a:cubicBezTo>
                      <a:pt x="322" y="509"/>
                      <a:pt x="357" y="410"/>
                      <a:pt x="340" y="286"/>
                    </a:cubicBezTo>
                    <a:cubicBezTo>
                      <a:pt x="340" y="279"/>
                      <a:pt x="335" y="273"/>
                      <a:pt x="329" y="273"/>
                    </a:cubicBezTo>
                    <a:cubicBezTo>
                      <a:pt x="327" y="273"/>
                      <a:pt x="324" y="274"/>
                      <a:pt x="322" y="277"/>
                    </a:cubicBezTo>
                    <a:cubicBezTo>
                      <a:pt x="313" y="277"/>
                      <a:pt x="304" y="286"/>
                      <a:pt x="304" y="294"/>
                    </a:cubicBezTo>
                    <a:cubicBezTo>
                      <a:pt x="322" y="401"/>
                      <a:pt x="286" y="491"/>
                      <a:pt x="250" y="500"/>
                    </a:cubicBezTo>
                    <a:cubicBezTo>
                      <a:pt x="247" y="501"/>
                      <a:pt x="244" y="501"/>
                      <a:pt x="240" y="501"/>
                    </a:cubicBezTo>
                    <a:cubicBezTo>
                      <a:pt x="213" y="501"/>
                      <a:pt x="175" y="470"/>
                      <a:pt x="143" y="384"/>
                    </a:cubicBezTo>
                    <a:cubicBezTo>
                      <a:pt x="45" y="161"/>
                      <a:pt x="36" y="18"/>
                      <a:pt x="36" y="18"/>
                    </a:cubicBezTo>
                    <a:cubicBezTo>
                      <a:pt x="36" y="9"/>
                      <a:pt x="27" y="0"/>
                      <a:pt x="18" y="0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32"/>
              <p:cNvSpPr/>
              <p:nvPr/>
            </p:nvSpPr>
            <p:spPr>
              <a:xfrm>
                <a:off x="7844006" y="1129534"/>
                <a:ext cx="55538" cy="35303"/>
              </a:xfrm>
              <a:custGeom>
                <a:avLst/>
                <a:gdLst/>
                <a:ahLst/>
                <a:cxnLst/>
                <a:rect l="l" t="t" r="r" b="b"/>
                <a:pathLst>
                  <a:path w="634" h="403" extrusionOk="0">
                    <a:moveTo>
                      <a:pt x="625" y="0"/>
                    </a:moveTo>
                    <a:cubicBezTo>
                      <a:pt x="616" y="0"/>
                      <a:pt x="607" y="0"/>
                      <a:pt x="607" y="9"/>
                    </a:cubicBezTo>
                    <a:cubicBezTo>
                      <a:pt x="607" y="9"/>
                      <a:pt x="571" y="224"/>
                      <a:pt x="384" y="322"/>
                    </a:cubicBezTo>
                    <a:cubicBezTo>
                      <a:pt x="318" y="359"/>
                      <a:pt x="254" y="372"/>
                      <a:pt x="199" y="372"/>
                    </a:cubicBezTo>
                    <a:cubicBezTo>
                      <a:pt x="98" y="372"/>
                      <a:pt x="27" y="331"/>
                      <a:pt x="27" y="331"/>
                    </a:cubicBezTo>
                    <a:cubicBezTo>
                      <a:pt x="24" y="328"/>
                      <a:pt x="21" y="327"/>
                      <a:pt x="19" y="327"/>
                    </a:cubicBezTo>
                    <a:cubicBezTo>
                      <a:pt x="13" y="327"/>
                      <a:pt x="9" y="331"/>
                      <a:pt x="9" y="331"/>
                    </a:cubicBezTo>
                    <a:cubicBezTo>
                      <a:pt x="0" y="339"/>
                      <a:pt x="0" y="348"/>
                      <a:pt x="9" y="357"/>
                    </a:cubicBezTo>
                    <a:cubicBezTo>
                      <a:pt x="15" y="357"/>
                      <a:pt x="92" y="402"/>
                      <a:pt x="199" y="402"/>
                    </a:cubicBezTo>
                    <a:cubicBezTo>
                      <a:pt x="257" y="402"/>
                      <a:pt x="324" y="389"/>
                      <a:pt x="393" y="348"/>
                    </a:cubicBezTo>
                    <a:cubicBezTo>
                      <a:pt x="598" y="241"/>
                      <a:pt x="634" y="27"/>
                      <a:pt x="634" y="18"/>
                    </a:cubicBezTo>
                    <a:cubicBezTo>
                      <a:pt x="634" y="9"/>
                      <a:pt x="625" y="0"/>
                      <a:pt x="625" y="0"/>
                    </a:cubicBezTo>
                    <a:close/>
                  </a:path>
                </a:pathLst>
              </a:custGeom>
              <a:solidFill>
                <a:srgbClr val="E0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32"/>
              <p:cNvSpPr/>
              <p:nvPr/>
            </p:nvSpPr>
            <p:spPr>
              <a:xfrm>
                <a:off x="7793198" y="1074872"/>
                <a:ext cx="32149" cy="31273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57" extrusionOk="0">
                    <a:moveTo>
                      <a:pt x="313" y="0"/>
                    </a:moveTo>
                    <a:cubicBezTo>
                      <a:pt x="224" y="0"/>
                      <a:pt x="143" y="36"/>
                      <a:pt x="90" y="89"/>
                    </a:cubicBezTo>
                    <a:cubicBezTo>
                      <a:pt x="1" y="178"/>
                      <a:pt x="27" y="357"/>
                      <a:pt x="54" y="357"/>
                    </a:cubicBezTo>
                    <a:cubicBezTo>
                      <a:pt x="54" y="357"/>
                      <a:pt x="90" y="214"/>
                      <a:pt x="152" y="152"/>
                    </a:cubicBezTo>
                    <a:cubicBezTo>
                      <a:pt x="188" y="116"/>
                      <a:pt x="250" y="98"/>
                      <a:pt x="322" y="89"/>
                    </a:cubicBezTo>
                    <a:cubicBezTo>
                      <a:pt x="340" y="89"/>
                      <a:pt x="366" y="71"/>
                      <a:pt x="366" y="45"/>
                    </a:cubicBezTo>
                    <a:cubicBezTo>
                      <a:pt x="357" y="27"/>
                      <a:pt x="340" y="0"/>
                      <a:pt x="313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2"/>
              <p:cNvSpPr/>
              <p:nvPr/>
            </p:nvSpPr>
            <p:spPr>
              <a:xfrm>
                <a:off x="7852590" y="1052797"/>
                <a:ext cx="46954" cy="1752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200" extrusionOk="0">
                    <a:moveTo>
                      <a:pt x="259" y="1"/>
                    </a:moveTo>
                    <a:cubicBezTo>
                      <a:pt x="179" y="1"/>
                      <a:pt x="99" y="35"/>
                      <a:pt x="27" y="91"/>
                    </a:cubicBezTo>
                    <a:cubicBezTo>
                      <a:pt x="1" y="109"/>
                      <a:pt x="1" y="145"/>
                      <a:pt x="18" y="163"/>
                    </a:cubicBezTo>
                    <a:cubicBezTo>
                      <a:pt x="28" y="178"/>
                      <a:pt x="43" y="184"/>
                      <a:pt x="58" y="184"/>
                    </a:cubicBezTo>
                    <a:cubicBezTo>
                      <a:pt x="70" y="184"/>
                      <a:pt x="82" y="180"/>
                      <a:pt x="90" y="172"/>
                    </a:cubicBezTo>
                    <a:cubicBezTo>
                      <a:pt x="152" y="118"/>
                      <a:pt x="215" y="100"/>
                      <a:pt x="277" y="100"/>
                    </a:cubicBezTo>
                    <a:cubicBezTo>
                      <a:pt x="371" y="109"/>
                      <a:pt x="498" y="199"/>
                      <a:pt x="516" y="199"/>
                    </a:cubicBezTo>
                    <a:cubicBezTo>
                      <a:pt x="517" y="199"/>
                      <a:pt x="518" y="199"/>
                      <a:pt x="518" y="198"/>
                    </a:cubicBezTo>
                    <a:cubicBezTo>
                      <a:pt x="536" y="181"/>
                      <a:pt x="429" y="20"/>
                      <a:pt x="286" y="2"/>
                    </a:cubicBezTo>
                    <a:cubicBezTo>
                      <a:pt x="277" y="1"/>
                      <a:pt x="268" y="1"/>
                      <a:pt x="259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31" name="Google Shape;1731;p32"/>
          <p:cNvGrpSpPr/>
          <p:nvPr/>
        </p:nvGrpSpPr>
        <p:grpSpPr>
          <a:xfrm>
            <a:off x="824940" y="904104"/>
            <a:ext cx="2849541" cy="634978"/>
            <a:chOff x="4815600" y="1094967"/>
            <a:chExt cx="1577121" cy="351438"/>
          </a:xfrm>
        </p:grpSpPr>
        <p:sp>
          <p:nvSpPr>
            <p:cNvPr id="1732" name="Google Shape;1732;p32"/>
            <p:cNvSpPr/>
            <p:nvPr/>
          </p:nvSpPr>
          <p:spPr>
            <a:xfrm>
              <a:off x="4965443" y="1142243"/>
              <a:ext cx="64769" cy="248309"/>
            </a:xfrm>
            <a:custGeom>
              <a:avLst/>
              <a:gdLst/>
              <a:ahLst/>
              <a:cxnLst/>
              <a:rect l="l" t="t" r="r" b="b"/>
              <a:pathLst>
                <a:path w="1955" h="7495" extrusionOk="0">
                  <a:moveTo>
                    <a:pt x="1" y="0"/>
                  </a:moveTo>
                  <a:lnTo>
                    <a:pt x="1" y="7494"/>
                  </a:lnTo>
                  <a:lnTo>
                    <a:pt x="1955" y="7494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72A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4989098" y="1168846"/>
              <a:ext cx="17460" cy="195103"/>
            </a:xfrm>
            <a:custGeom>
              <a:avLst/>
              <a:gdLst/>
              <a:ahLst/>
              <a:cxnLst/>
              <a:rect l="l" t="t" r="r" b="b"/>
              <a:pathLst>
                <a:path w="527" h="5889" extrusionOk="0">
                  <a:moveTo>
                    <a:pt x="1" y="0"/>
                  </a:moveTo>
                  <a:lnTo>
                    <a:pt x="1" y="5888"/>
                  </a:lnTo>
                  <a:lnTo>
                    <a:pt x="527" y="5888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82A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5030178" y="1137803"/>
              <a:ext cx="64769" cy="252749"/>
            </a:xfrm>
            <a:custGeom>
              <a:avLst/>
              <a:gdLst/>
              <a:ahLst/>
              <a:cxnLst/>
              <a:rect l="l" t="t" r="r" b="b"/>
              <a:pathLst>
                <a:path w="1955" h="7629" extrusionOk="0">
                  <a:moveTo>
                    <a:pt x="1" y="1"/>
                  </a:moveTo>
                  <a:lnTo>
                    <a:pt x="1" y="7628"/>
                  </a:lnTo>
                  <a:lnTo>
                    <a:pt x="1954" y="7628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5062678" y="1137803"/>
              <a:ext cx="32269" cy="252749"/>
            </a:xfrm>
            <a:custGeom>
              <a:avLst/>
              <a:gdLst/>
              <a:ahLst/>
              <a:cxnLst/>
              <a:rect l="l" t="t" r="r" b="b"/>
              <a:pathLst>
                <a:path w="974" h="7629" extrusionOk="0">
                  <a:moveTo>
                    <a:pt x="1" y="1"/>
                  </a:moveTo>
                  <a:lnTo>
                    <a:pt x="1" y="7628"/>
                  </a:lnTo>
                  <a:lnTo>
                    <a:pt x="973" y="7628"/>
                  </a:lnTo>
                  <a:lnTo>
                    <a:pt x="9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548287" y="1131906"/>
              <a:ext cx="114994" cy="256261"/>
            </a:xfrm>
            <a:custGeom>
              <a:avLst/>
              <a:gdLst/>
              <a:ahLst/>
              <a:cxnLst/>
              <a:rect l="l" t="t" r="r" b="b"/>
              <a:pathLst>
                <a:path w="3471" h="7735" extrusionOk="0">
                  <a:moveTo>
                    <a:pt x="1909" y="0"/>
                  </a:moveTo>
                  <a:lnTo>
                    <a:pt x="0" y="402"/>
                  </a:lnTo>
                  <a:lnTo>
                    <a:pt x="1561" y="7735"/>
                  </a:lnTo>
                  <a:lnTo>
                    <a:pt x="3471" y="7324"/>
                  </a:lnTo>
                  <a:lnTo>
                    <a:pt x="1909" y="0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2"/>
            <p:cNvSpPr/>
            <p:nvPr/>
          </p:nvSpPr>
          <p:spPr>
            <a:xfrm>
              <a:off x="5094913" y="1130415"/>
              <a:ext cx="64769" cy="260137"/>
            </a:xfrm>
            <a:custGeom>
              <a:avLst/>
              <a:gdLst/>
              <a:ahLst/>
              <a:cxnLst/>
              <a:rect l="l" t="t" r="r" b="b"/>
              <a:pathLst>
                <a:path w="1955" h="7852" extrusionOk="0">
                  <a:moveTo>
                    <a:pt x="0" y="1"/>
                  </a:moveTo>
                  <a:lnTo>
                    <a:pt x="0" y="7851"/>
                  </a:lnTo>
                  <a:lnTo>
                    <a:pt x="1954" y="7851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2"/>
            <p:cNvSpPr/>
            <p:nvPr/>
          </p:nvSpPr>
          <p:spPr>
            <a:xfrm>
              <a:off x="5159647" y="1156422"/>
              <a:ext cx="64736" cy="234130"/>
            </a:xfrm>
            <a:custGeom>
              <a:avLst/>
              <a:gdLst/>
              <a:ahLst/>
              <a:cxnLst/>
              <a:rect l="l" t="t" r="r" b="b"/>
              <a:pathLst>
                <a:path w="1954" h="7067" extrusionOk="0">
                  <a:moveTo>
                    <a:pt x="0" y="1"/>
                  </a:moveTo>
                  <a:lnTo>
                    <a:pt x="0" y="7066"/>
                  </a:lnTo>
                  <a:lnTo>
                    <a:pt x="1954" y="7066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76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5159647" y="1156422"/>
              <a:ext cx="20408" cy="234130"/>
            </a:xfrm>
            <a:custGeom>
              <a:avLst/>
              <a:gdLst/>
              <a:ahLst/>
              <a:cxnLst/>
              <a:rect l="l" t="t" r="r" b="b"/>
              <a:pathLst>
                <a:path w="616" h="7067" extrusionOk="0">
                  <a:moveTo>
                    <a:pt x="0" y="1"/>
                  </a:moveTo>
                  <a:lnTo>
                    <a:pt x="0" y="7066"/>
                  </a:lnTo>
                  <a:lnTo>
                    <a:pt x="616" y="7066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rgbClr val="E55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5224349" y="1142243"/>
              <a:ext cx="65067" cy="248309"/>
            </a:xfrm>
            <a:custGeom>
              <a:avLst/>
              <a:gdLst/>
              <a:ahLst/>
              <a:cxnLst/>
              <a:rect l="l" t="t" r="r" b="b"/>
              <a:pathLst>
                <a:path w="1964" h="7495" extrusionOk="0">
                  <a:moveTo>
                    <a:pt x="1" y="0"/>
                  </a:moveTo>
                  <a:lnTo>
                    <a:pt x="1" y="7494"/>
                  </a:lnTo>
                  <a:lnTo>
                    <a:pt x="1963" y="7494"/>
                  </a:lnTo>
                  <a:lnTo>
                    <a:pt x="1963" y="0"/>
                  </a:lnTo>
                  <a:close/>
                </a:path>
              </a:pathLst>
            </a:custGeom>
            <a:solidFill>
              <a:srgbClr val="718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2"/>
            <p:cNvSpPr/>
            <p:nvPr/>
          </p:nvSpPr>
          <p:spPr>
            <a:xfrm>
              <a:off x="5266025" y="1142243"/>
              <a:ext cx="23390" cy="248309"/>
            </a:xfrm>
            <a:custGeom>
              <a:avLst/>
              <a:gdLst/>
              <a:ahLst/>
              <a:cxnLst/>
              <a:rect l="l" t="t" r="r" b="b"/>
              <a:pathLst>
                <a:path w="706" h="7495" extrusionOk="0">
                  <a:moveTo>
                    <a:pt x="1" y="0"/>
                  </a:moveTo>
                  <a:lnTo>
                    <a:pt x="1" y="7494"/>
                  </a:lnTo>
                  <a:lnTo>
                    <a:pt x="705" y="7494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82A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2"/>
            <p:cNvSpPr/>
            <p:nvPr/>
          </p:nvSpPr>
          <p:spPr>
            <a:xfrm>
              <a:off x="5289382" y="1151685"/>
              <a:ext cx="64769" cy="238867"/>
            </a:xfrm>
            <a:custGeom>
              <a:avLst/>
              <a:gdLst/>
              <a:ahLst/>
              <a:cxnLst/>
              <a:rect l="l" t="t" r="r" b="b"/>
              <a:pathLst>
                <a:path w="1955" h="7210" extrusionOk="0">
                  <a:moveTo>
                    <a:pt x="0" y="1"/>
                  </a:moveTo>
                  <a:lnTo>
                    <a:pt x="0" y="7209"/>
                  </a:lnTo>
                  <a:lnTo>
                    <a:pt x="1954" y="7209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2"/>
            <p:cNvSpPr/>
            <p:nvPr/>
          </p:nvSpPr>
          <p:spPr>
            <a:xfrm>
              <a:off x="5354116" y="1142243"/>
              <a:ext cx="64736" cy="248309"/>
            </a:xfrm>
            <a:custGeom>
              <a:avLst/>
              <a:gdLst/>
              <a:ahLst/>
              <a:cxnLst/>
              <a:rect l="l" t="t" r="r" b="b"/>
              <a:pathLst>
                <a:path w="1954" h="7495" extrusionOk="0">
                  <a:moveTo>
                    <a:pt x="0" y="0"/>
                  </a:moveTo>
                  <a:lnTo>
                    <a:pt x="0" y="7494"/>
                  </a:lnTo>
                  <a:lnTo>
                    <a:pt x="1954" y="749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2"/>
            <p:cNvSpPr/>
            <p:nvPr/>
          </p:nvSpPr>
          <p:spPr>
            <a:xfrm>
              <a:off x="5354116" y="1142243"/>
              <a:ext cx="26040" cy="248309"/>
            </a:xfrm>
            <a:custGeom>
              <a:avLst/>
              <a:gdLst/>
              <a:ahLst/>
              <a:cxnLst/>
              <a:rect l="l" t="t" r="r" b="b"/>
              <a:pathLst>
                <a:path w="786" h="7495" extrusionOk="0">
                  <a:moveTo>
                    <a:pt x="0" y="0"/>
                  </a:moveTo>
                  <a:lnTo>
                    <a:pt x="0" y="7494"/>
                  </a:lnTo>
                  <a:lnTo>
                    <a:pt x="785" y="7494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E6C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5418818" y="1115640"/>
              <a:ext cx="64769" cy="274913"/>
            </a:xfrm>
            <a:custGeom>
              <a:avLst/>
              <a:gdLst/>
              <a:ahLst/>
              <a:cxnLst/>
              <a:rect l="l" t="t" r="r" b="b"/>
              <a:pathLst>
                <a:path w="1955" h="8298" extrusionOk="0">
                  <a:moveTo>
                    <a:pt x="1" y="1"/>
                  </a:moveTo>
                  <a:lnTo>
                    <a:pt x="1" y="8297"/>
                  </a:lnTo>
                  <a:lnTo>
                    <a:pt x="1955" y="8297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F76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5461985" y="1115640"/>
              <a:ext cx="21601" cy="274913"/>
            </a:xfrm>
            <a:custGeom>
              <a:avLst/>
              <a:gdLst/>
              <a:ahLst/>
              <a:cxnLst/>
              <a:rect l="l" t="t" r="r" b="b"/>
              <a:pathLst>
                <a:path w="652" h="8298" extrusionOk="0">
                  <a:moveTo>
                    <a:pt x="0" y="1"/>
                  </a:moveTo>
                  <a:lnTo>
                    <a:pt x="0" y="8297"/>
                  </a:lnTo>
                  <a:lnTo>
                    <a:pt x="652" y="8297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rgbClr val="FF8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5483552" y="1142243"/>
              <a:ext cx="64769" cy="248309"/>
            </a:xfrm>
            <a:custGeom>
              <a:avLst/>
              <a:gdLst/>
              <a:ahLst/>
              <a:cxnLst/>
              <a:rect l="l" t="t" r="r" b="b"/>
              <a:pathLst>
                <a:path w="1955" h="7495" extrusionOk="0">
                  <a:moveTo>
                    <a:pt x="1" y="0"/>
                  </a:moveTo>
                  <a:lnTo>
                    <a:pt x="1" y="7494"/>
                  </a:lnTo>
                  <a:lnTo>
                    <a:pt x="1954" y="749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5501575" y="1161458"/>
              <a:ext cx="28724" cy="209879"/>
            </a:xfrm>
            <a:custGeom>
              <a:avLst/>
              <a:gdLst/>
              <a:ahLst/>
              <a:cxnLst/>
              <a:rect l="l" t="t" r="r" b="b"/>
              <a:pathLst>
                <a:path w="867" h="6335" extrusionOk="0">
                  <a:moveTo>
                    <a:pt x="1" y="0"/>
                  </a:moveTo>
                  <a:lnTo>
                    <a:pt x="1" y="6334"/>
                  </a:lnTo>
                  <a:lnTo>
                    <a:pt x="866" y="6334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5118567" y="1185973"/>
              <a:ext cx="17460" cy="17493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68" y="1"/>
                  </a:moveTo>
                  <a:cubicBezTo>
                    <a:pt x="116" y="1"/>
                    <a:pt x="0" y="117"/>
                    <a:pt x="0" y="259"/>
                  </a:cubicBezTo>
                  <a:cubicBezTo>
                    <a:pt x="0" y="411"/>
                    <a:pt x="116" y="527"/>
                    <a:pt x="268" y="527"/>
                  </a:cubicBezTo>
                  <a:cubicBezTo>
                    <a:pt x="410" y="527"/>
                    <a:pt x="526" y="411"/>
                    <a:pt x="526" y="259"/>
                  </a:cubicBezTo>
                  <a:cubicBezTo>
                    <a:pt x="526" y="117"/>
                    <a:pt x="410" y="1"/>
                    <a:pt x="268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5118567" y="1222913"/>
              <a:ext cx="17460" cy="17493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68" y="1"/>
                  </a:moveTo>
                  <a:cubicBezTo>
                    <a:pt x="116" y="1"/>
                    <a:pt x="0" y="117"/>
                    <a:pt x="0" y="260"/>
                  </a:cubicBezTo>
                  <a:cubicBezTo>
                    <a:pt x="0" y="411"/>
                    <a:pt x="116" y="527"/>
                    <a:pt x="268" y="527"/>
                  </a:cubicBezTo>
                  <a:cubicBezTo>
                    <a:pt x="410" y="527"/>
                    <a:pt x="526" y="411"/>
                    <a:pt x="526" y="260"/>
                  </a:cubicBezTo>
                  <a:cubicBezTo>
                    <a:pt x="526" y="117"/>
                    <a:pt x="410" y="1"/>
                    <a:pt x="268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5118567" y="1259852"/>
              <a:ext cx="17460" cy="17493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68" y="1"/>
                  </a:moveTo>
                  <a:cubicBezTo>
                    <a:pt x="116" y="1"/>
                    <a:pt x="0" y="117"/>
                    <a:pt x="0" y="260"/>
                  </a:cubicBezTo>
                  <a:cubicBezTo>
                    <a:pt x="0" y="411"/>
                    <a:pt x="116" y="527"/>
                    <a:pt x="268" y="527"/>
                  </a:cubicBezTo>
                  <a:cubicBezTo>
                    <a:pt x="410" y="527"/>
                    <a:pt x="526" y="411"/>
                    <a:pt x="526" y="260"/>
                  </a:cubicBezTo>
                  <a:cubicBezTo>
                    <a:pt x="526" y="117"/>
                    <a:pt x="410" y="1"/>
                    <a:pt x="268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5308597" y="1194554"/>
              <a:ext cx="19812" cy="45852"/>
            </a:xfrm>
            <a:custGeom>
              <a:avLst/>
              <a:gdLst/>
              <a:ahLst/>
              <a:cxnLst/>
              <a:rect l="l" t="t" r="r" b="b"/>
              <a:pathLst>
                <a:path w="598" h="1384" extrusionOk="0">
                  <a:moveTo>
                    <a:pt x="0" y="0"/>
                  </a:moveTo>
                  <a:lnTo>
                    <a:pt x="0" y="1383"/>
                  </a:lnTo>
                  <a:lnTo>
                    <a:pt x="598" y="1383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5308597" y="1254551"/>
              <a:ext cx="19812" cy="45554"/>
            </a:xfrm>
            <a:custGeom>
              <a:avLst/>
              <a:gdLst/>
              <a:ahLst/>
              <a:cxnLst/>
              <a:rect l="l" t="t" r="r" b="b"/>
              <a:pathLst>
                <a:path w="598" h="1375" extrusionOk="0">
                  <a:moveTo>
                    <a:pt x="0" y="0"/>
                  </a:moveTo>
                  <a:lnTo>
                    <a:pt x="0" y="1374"/>
                  </a:lnTo>
                  <a:lnTo>
                    <a:pt x="598" y="1374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5308597" y="1314251"/>
              <a:ext cx="19812" cy="45554"/>
            </a:xfrm>
            <a:custGeom>
              <a:avLst/>
              <a:gdLst/>
              <a:ahLst/>
              <a:cxnLst/>
              <a:rect l="l" t="t" r="r" b="b"/>
              <a:pathLst>
                <a:path w="598" h="1375" extrusionOk="0">
                  <a:moveTo>
                    <a:pt x="0" y="0"/>
                  </a:moveTo>
                  <a:lnTo>
                    <a:pt x="0" y="1374"/>
                  </a:lnTo>
                  <a:lnTo>
                    <a:pt x="598" y="1374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5577540" y="1131906"/>
              <a:ext cx="85740" cy="249767"/>
            </a:xfrm>
            <a:custGeom>
              <a:avLst/>
              <a:gdLst/>
              <a:ahLst/>
              <a:cxnLst/>
              <a:rect l="l" t="t" r="r" b="b"/>
              <a:pathLst>
                <a:path w="2588" h="7539" extrusionOk="0">
                  <a:moveTo>
                    <a:pt x="1026" y="0"/>
                  </a:moveTo>
                  <a:lnTo>
                    <a:pt x="0" y="214"/>
                  </a:lnTo>
                  <a:lnTo>
                    <a:pt x="1624" y="7538"/>
                  </a:lnTo>
                  <a:lnTo>
                    <a:pt x="2588" y="7324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4955703" y="1208137"/>
              <a:ext cx="9773" cy="182414"/>
            </a:xfrm>
            <a:custGeom>
              <a:avLst/>
              <a:gdLst/>
              <a:ahLst/>
              <a:cxnLst/>
              <a:rect l="l" t="t" r="r" b="b"/>
              <a:pathLst>
                <a:path w="295" h="5506" extrusionOk="0">
                  <a:moveTo>
                    <a:pt x="1" y="1"/>
                  </a:moveTo>
                  <a:lnTo>
                    <a:pt x="1" y="5505"/>
                  </a:lnTo>
                  <a:lnTo>
                    <a:pt x="295" y="5505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4887424" y="1381636"/>
              <a:ext cx="68314" cy="8912"/>
            </a:xfrm>
            <a:custGeom>
              <a:avLst/>
              <a:gdLst/>
              <a:ahLst/>
              <a:cxnLst/>
              <a:rect l="l" t="t" r="r" b="b"/>
              <a:pathLst>
                <a:path w="2062" h="269" extrusionOk="0">
                  <a:moveTo>
                    <a:pt x="1" y="0"/>
                  </a:moveTo>
                  <a:lnTo>
                    <a:pt x="1" y="268"/>
                  </a:lnTo>
                  <a:lnTo>
                    <a:pt x="2062" y="268"/>
                  </a:lnTo>
                  <a:lnTo>
                    <a:pt x="2062" y="0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5848836" y="1094967"/>
              <a:ext cx="97568" cy="93128"/>
            </a:xfrm>
            <a:custGeom>
              <a:avLst/>
              <a:gdLst/>
              <a:ahLst/>
              <a:cxnLst/>
              <a:rect l="l" t="t" r="r" b="b"/>
              <a:pathLst>
                <a:path w="2945" h="2811" extrusionOk="0">
                  <a:moveTo>
                    <a:pt x="1500" y="0"/>
                  </a:moveTo>
                  <a:cubicBezTo>
                    <a:pt x="1054" y="0"/>
                    <a:pt x="1000" y="286"/>
                    <a:pt x="1027" y="491"/>
                  </a:cubicBezTo>
                  <a:cubicBezTo>
                    <a:pt x="1002" y="385"/>
                    <a:pt x="915" y="347"/>
                    <a:pt x="813" y="347"/>
                  </a:cubicBezTo>
                  <a:cubicBezTo>
                    <a:pt x="659" y="347"/>
                    <a:pt x="472" y="435"/>
                    <a:pt x="429" y="500"/>
                  </a:cubicBezTo>
                  <a:cubicBezTo>
                    <a:pt x="286" y="696"/>
                    <a:pt x="402" y="964"/>
                    <a:pt x="474" y="990"/>
                  </a:cubicBezTo>
                  <a:cubicBezTo>
                    <a:pt x="331" y="1017"/>
                    <a:pt x="197" y="1178"/>
                    <a:pt x="162" y="1329"/>
                  </a:cubicBezTo>
                  <a:cubicBezTo>
                    <a:pt x="1" y="1963"/>
                    <a:pt x="822" y="2596"/>
                    <a:pt x="991" y="2694"/>
                  </a:cubicBezTo>
                  <a:cubicBezTo>
                    <a:pt x="1161" y="2801"/>
                    <a:pt x="1366" y="2810"/>
                    <a:pt x="1562" y="2810"/>
                  </a:cubicBezTo>
                  <a:cubicBezTo>
                    <a:pt x="1812" y="2801"/>
                    <a:pt x="2071" y="2757"/>
                    <a:pt x="2258" y="2605"/>
                  </a:cubicBezTo>
                  <a:cubicBezTo>
                    <a:pt x="2579" y="2355"/>
                    <a:pt x="2945" y="2007"/>
                    <a:pt x="2811" y="1401"/>
                  </a:cubicBezTo>
                  <a:cubicBezTo>
                    <a:pt x="2777" y="1258"/>
                    <a:pt x="2641" y="1123"/>
                    <a:pt x="2491" y="1123"/>
                  </a:cubicBezTo>
                  <a:cubicBezTo>
                    <a:pt x="2481" y="1123"/>
                    <a:pt x="2472" y="1123"/>
                    <a:pt x="2463" y="1124"/>
                  </a:cubicBezTo>
                  <a:cubicBezTo>
                    <a:pt x="2526" y="955"/>
                    <a:pt x="2615" y="758"/>
                    <a:pt x="2517" y="607"/>
                  </a:cubicBezTo>
                  <a:cubicBezTo>
                    <a:pt x="2414" y="441"/>
                    <a:pt x="2308" y="392"/>
                    <a:pt x="2207" y="392"/>
                  </a:cubicBezTo>
                  <a:cubicBezTo>
                    <a:pt x="2078" y="392"/>
                    <a:pt x="1956" y="471"/>
                    <a:pt x="1857" y="491"/>
                  </a:cubicBezTo>
                  <a:cubicBezTo>
                    <a:pt x="1919" y="232"/>
                    <a:pt x="1767" y="0"/>
                    <a:pt x="1500" y="0"/>
                  </a:cubicBezTo>
                  <a:close/>
                </a:path>
              </a:pathLst>
            </a:custGeom>
            <a:solidFill>
              <a:srgbClr val="F76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5813686" y="1146682"/>
              <a:ext cx="167307" cy="150874"/>
            </a:xfrm>
            <a:custGeom>
              <a:avLst/>
              <a:gdLst/>
              <a:ahLst/>
              <a:cxnLst/>
              <a:rect l="l" t="t" r="r" b="b"/>
              <a:pathLst>
                <a:path w="5050" h="4554" extrusionOk="0">
                  <a:moveTo>
                    <a:pt x="1740" y="0"/>
                  </a:moveTo>
                  <a:cubicBezTo>
                    <a:pt x="1472" y="0"/>
                    <a:pt x="1223" y="428"/>
                    <a:pt x="1312" y="678"/>
                  </a:cubicBezTo>
                  <a:cubicBezTo>
                    <a:pt x="1222" y="649"/>
                    <a:pt x="1114" y="631"/>
                    <a:pt x="1007" y="631"/>
                  </a:cubicBezTo>
                  <a:cubicBezTo>
                    <a:pt x="817" y="631"/>
                    <a:pt x="635" y="690"/>
                    <a:pt x="589" y="857"/>
                  </a:cubicBezTo>
                  <a:cubicBezTo>
                    <a:pt x="509" y="1106"/>
                    <a:pt x="580" y="1383"/>
                    <a:pt x="696" y="1624"/>
                  </a:cubicBezTo>
                  <a:cubicBezTo>
                    <a:pt x="759" y="1749"/>
                    <a:pt x="839" y="1891"/>
                    <a:pt x="776" y="2025"/>
                  </a:cubicBezTo>
                  <a:cubicBezTo>
                    <a:pt x="750" y="2088"/>
                    <a:pt x="687" y="2123"/>
                    <a:pt x="643" y="2177"/>
                  </a:cubicBezTo>
                  <a:cubicBezTo>
                    <a:pt x="0" y="2801"/>
                    <a:pt x="678" y="3774"/>
                    <a:pt x="1258" y="4122"/>
                  </a:cubicBezTo>
                  <a:cubicBezTo>
                    <a:pt x="1736" y="4408"/>
                    <a:pt x="2188" y="4553"/>
                    <a:pt x="2641" y="4553"/>
                  </a:cubicBezTo>
                  <a:cubicBezTo>
                    <a:pt x="3076" y="4553"/>
                    <a:pt x="3511" y="4420"/>
                    <a:pt x="3970" y="4148"/>
                  </a:cubicBezTo>
                  <a:cubicBezTo>
                    <a:pt x="4282" y="3970"/>
                    <a:pt x="4595" y="3783"/>
                    <a:pt x="4773" y="3470"/>
                  </a:cubicBezTo>
                  <a:cubicBezTo>
                    <a:pt x="4943" y="3167"/>
                    <a:pt x="4889" y="2703"/>
                    <a:pt x="4577" y="2543"/>
                  </a:cubicBezTo>
                  <a:cubicBezTo>
                    <a:pt x="4746" y="2391"/>
                    <a:pt x="4925" y="2222"/>
                    <a:pt x="4987" y="1999"/>
                  </a:cubicBezTo>
                  <a:cubicBezTo>
                    <a:pt x="5050" y="1775"/>
                    <a:pt x="4934" y="1490"/>
                    <a:pt x="4711" y="1454"/>
                  </a:cubicBezTo>
                  <a:cubicBezTo>
                    <a:pt x="4934" y="1169"/>
                    <a:pt x="4853" y="687"/>
                    <a:pt x="4550" y="491"/>
                  </a:cubicBezTo>
                  <a:cubicBezTo>
                    <a:pt x="4447" y="421"/>
                    <a:pt x="4324" y="388"/>
                    <a:pt x="4200" y="388"/>
                  </a:cubicBezTo>
                  <a:cubicBezTo>
                    <a:pt x="3960" y="388"/>
                    <a:pt x="3716" y="511"/>
                    <a:pt x="3604" y="723"/>
                  </a:cubicBezTo>
                  <a:cubicBezTo>
                    <a:pt x="3497" y="518"/>
                    <a:pt x="3390" y="304"/>
                    <a:pt x="3203" y="161"/>
                  </a:cubicBezTo>
                  <a:cubicBezTo>
                    <a:pt x="3139" y="109"/>
                    <a:pt x="3041" y="74"/>
                    <a:pt x="2935" y="74"/>
                  </a:cubicBezTo>
                  <a:cubicBezTo>
                    <a:pt x="2746" y="74"/>
                    <a:pt x="2529" y="184"/>
                    <a:pt x="2409" y="509"/>
                  </a:cubicBezTo>
                  <a:cubicBezTo>
                    <a:pt x="2338" y="241"/>
                    <a:pt x="2016" y="0"/>
                    <a:pt x="1740" y="0"/>
                  </a:cubicBezTo>
                  <a:close/>
                </a:path>
              </a:pathLst>
            </a:custGeom>
            <a:solidFill>
              <a:srgbClr val="72A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5852116" y="1179447"/>
              <a:ext cx="30480" cy="87430"/>
            </a:xfrm>
            <a:custGeom>
              <a:avLst/>
              <a:gdLst/>
              <a:ahLst/>
              <a:cxnLst/>
              <a:rect l="l" t="t" r="r" b="b"/>
              <a:pathLst>
                <a:path w="920" h="2639" extrusionOk="0">
                  <a:moveTo>
                    <a:pt x="313" y="0"/>
                  </a:moveTo>
                  <a:cubicBezTo>
                    <a:pt x="301" y="0"/>
                    <a:pt x="288" y="6"/>
                    <a:pt x="277" y="19"/>
                  </a:cubicBezTo>
                  <a:cubicBezTo>
                    <a:pt x="89" y="233"/>
                    <a:pt x="0" y="385"/>
                    <a:pt x="45" y="688"/>
                  </a:cubicBezTo>
                  <a:cubicBezTo>
                    <a:pt x="71" y="795"/>
                    <a:pt x="107" y="902"/>
                    <a:pt x="170" y="992"/>
                  </a:cubicBezTo>
                  <a:cubicBezTo>
                    <a:pt x="339" y="1259"/>
                    <a:pt x="384" y="1072"/>
                    <a:pt x="330" y="1554"/>
                  </a:cubicBezTo>
                  <a:cubicBezTo>
                    <a:pt x="286" y="1991"/>
                    <a:pt x="214" y="2473"/>
                    <a:pt x="749" y="2633"/>
                  </a:cubicBezTo>
                  <a:cubicBezTo>
                    <a:pt x="759" y="2637"/>
                    <a:pt x="769" y="2639"/>
                    <a:pt x="778" y="2639"/>
                  </a:cubicBezTo>
                  <a:cubicBezTo>
                    <a:pt x="856" y="2639"/>
                    <a:pt x="919" y="2519"/>
                    <a:pt x="848" y="2464"/>
                  </a:cubicBezTo>
                  <a:cubicBezTo>
                    <a:pt x="544" y="2214"/>
                    <a:pt x="491" y="1955"/>
                    <a:pt x="607" y="1580"/>
                  </a:cubicBezTo>
                  <a:cubicBezTo>
                    <a:pt x="642" y="1456"/>
                    <a:pt x="705" y="1366"/>
                    <a:pt x="678" y="1241"/>
                  </a:cubicBezTo>
                  <a:cubicBezTo>
                    <a:pt x="660" y="1143"/>
                    <a:pt x="598" y="1081"/>
                    <a:pt x="544" y="1010"/>
                  </a:cubicBezTo>
                  <a:cubicBezTo>
                    <a:pt x="348" y="724"/>
                    <a:pt x="170" y="447"/>
                    <a:pt x="366" y="91"/>
                  </a:cubicBezTo>
                  <a:cubicBezTo>
                    <a:pt x="386" y="51"/>
                    <a:pt x="351" y="0"/>
                    <a:pt x="313" y="0"/>
                  </a:cubicBezTo>
                  <a:close/>
                </a:path>
              </a:pathLst>
            </a:custGeom>
            <a:solidFill>
              <a:srgbClr val="6CC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5893196" y="1176498"/>
              <a:ext cx="23688" cy="80638"/>
            </a:xfrm>
            <a:custGeom>
              <a:avLst/>
              <a:gdLst/>
              <a:ahLst/>
              <a:cxnLst/>
              <a:rect l="l" t="t" r="r" b="b"/>
              <a:pathLst>
                <a:path w="715" h="2434" extrusionOk="0">
                  <a:moveTo>
                    <a:pt x="290" y="0"/>
                  </a:moveTo>
                  <a:cubicBezTo>
                    <a:pt x="275" y="0"/>
                    <a:pt x="261" y="6"/>
                    <a:pt x="250" y="19"/>
                  </a:cubicBezTo>
                  <a:cubicBezTo>
                    <a:pt x="98" y="180"/>
                    <a:pt x="0" y="376"/>
                    <a:pt x="18" y="608"/>
                  </a:cubicBezTo>
                  <a:cubicBezTo>
                    <a:pt x="36" y="724"/>
                    <a:pt x="63" y="777"/>
                    <a:pt x="107" y="875"/>
                  </a:cubicBezTo>
                  <a:cubicBezTo>
                    <a:pt x="187" y="974"/>
                    <a:pt x="232" y="1081"/>
                    <a:pt x="241" y="1214"/>
                  </a:cubicBezTo>
                  <a:cubicBezTo>
                    <a:pt x="196" y="1295"/>
                    <a:pt x="161" y="1375"/>
                    <a:pt x="125" y="1455"/>
                  </a:cubicBezTo>
                  <a:cubicBezTo>
                    <a:pt x="9" y="1830"/>
                    <a:pt x="152" y="2285"/>
                    <a:pt x="553" y="2428"/>
                  </a:cubicBezTo>
                  <a:cubicBezTo>
                    <a:pt x="563" y="2432"/>
                    <a:pt x="572" y="2433"/>
                    <a:pt x="582" y="2433"/>
                  </a:cubicBezTo>
                  <a:cubicBezTo>
                    <a:pt x="658" y="2433"/>
                    <a:pt x="715" y="2314"/>
                    <a:pt x="651" y="2258"/>
                  </a:cubicBezTo>
                  <a:cubicBezTo>
                    <a:pt x="437" y="2080"/>
                    <a:pt x="294" y="1892"/>
                    <a:pt x="348" y="1598"/>
                  </a:cubicBezTo>
                  <a:cubicBezTo>
                    <a:pt x="375" y="1446"/>
                    <a:pt x="473" y="1322"/>
                    <a:pt x="482" y="1170"/>
                  </a:cubicBezTo>
                  <a:cubicBezTo>
                    <a:pt x="491" y="1107"/>
                    <a:pt x="473" y="1036"/>
                    <a:pt x="455" y="974"/>
                  </a:cubicBezTo>
                  <a:cubicBezTo>
                    <a:pt x="330" y="652"/>
                    <a:pt x="107" y="456"/>
                    <a:pt x="357" y="99"/>
                  </a:cubicBezTo>
                  <a:cubicBezTo>
                    <a:pt x="384" y="52"/>
                    <a:pt x="335" y="0"/>
                    <a:pt x="290" y="0"/>
                  </a:cubicBezTo>
                  <a:close/>
                </a:path>
              </a:pathLst>
            </a:custGeom>
            <a:solidFill>
              <a:srgbClr val="6CC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2"/>
            <p:cNvSpPr/>
            <p:nvPr/>
          </p:nvSpPr>
          <p:spPr>
            <a:xfrm>
              <a:off x="5923741" y="1179182"/>
              <a:ext cx="26206" cy="81003"/>
            </a:xfrm>
            <a:custGeom>
              <a:avLst/>
              <a:gdLst/>
              <a:ahLst/>
              <a:cxnLst/>
              <a:rect l="l" t="t" r="r" b="b"/>
              <a:pathLst>
                <a:path w="791" h="2445" extrusionOk="0">
                  <a:moveTo>
                    <a:pt x="113" y="0"/>
                  </a:moveTo>
                  <a:cubicBezTo>
                    <a:pt x="30" y="0"/>
                    <a:pt x="0" y="117"/>
                    <a:pt x="86" y="134"/>
                  </a:cubicBezTo>
                  <a:cubicBezTo>
                    <a:pt x="470" y="215"/>
                    <a:pt x="550" y="571"/>
                    <a:pt x="416" y="875"/>
                  </a:cubicBezTo>
                  <a:cubicBezTo>
                    <a:pt x="363" y="991"/>
                    <a:pt x="291" y="1107"/>
                    <a:pt x="291" y="1232"/>
                  </a:cubicBezTo>
                  <a:cubicBezTo>
                    <a:pt x="291" y="1321"/>
                    <a:pt x="327" y="1374"/>
                    <a:pt x="354" y="1455"/>
                  </a:cubicBezTo>
                  <a:cubicBezTo>
                    <a:pt x="434" y="1642"/>
                    <a:pt x="523" y="1740"/>
                    <a:pt x="470" y="1945"/>
                  </a:cubicBezTo>
                  <a:cubicBezTo>
                    <a:pt x="416" y="2133"/>
                    <a:pt x="291" y="2231"/>
                    <a:pt x="131" y="2338"/>
                  </a:cubicBezTo>
                  <a:cubicBezTo>
                    <a:pt x="86" y="2365"/>
                    <a:pt x="104" y="2445"/>
                    <a:pt x="166" y="2445"/>
                  </a:cubicBezTo>
                  <a:cubicBezTo>
                    <a:pt x="398" y="2445"/>
                    <a:pt x="568" y="2302"/>
                    <a:pt x="657" y="2079"/>
                  </a:cubicBezTo>
                  <a:cubicBezTo>
                    <a:pt x="791" y="1749"/>
                    <a:pt x="586" y="1597"/>
                    <a:pt x="532" y="1294"/>
                  </a:cubicBezTo>
                  <a:cubicBezTo>
                    <a:pt x="488" y="1009"/>
                    <a:pt x="764" y="777"/>
                    <a:pt x="666" y="473"/>
                  </a:cubicBezTo>
                  <a:cubicBezTo>
                    <a:pt x="595" y="232"/>
                    <a:pt x="363" y="36"/>
                    <a:pt x="122" y="1"/>
                  </a:cubicBezTo>
                  <a:cubicBezTo>
                    <a:pt x="119" y="0"/>
                    <a:pt x="116" y="0"/>
                    <a:pt x="113" y="0"/>
                  </a:cubicBezTo>
                  <a:close/>
                </a:path>
              </a:pathLst>
            </a:custGeom>
            <a:solidFill>
              <a:srgbClr val="6CC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2"/>
            <p:cNvSpPr/>
            <p:nvPr/>
          </p:nvSpPr>
          <p:spPr>
            <a:xfrm>
              <a:off x="5806596" y="1253061"/>
              <a:ext cx="197753" cy="137490"/>
            </a:xfrm>
            <a:custGeom>
              <a:avLst/>
              <a:gdLst/>
              <a:ahLst/>
              <a:cxnLst/>
              <a:rect l="l" t="t" r="r" b="b"/>
              <a:pathLst>
                <a:path w="5969" h="4150" extrusionOk="0">
                  <a:moveTo>
                    <a:pt x="188" y="1"/>
                  </a:moveTo>
                  <a:cubicBezTo>
                    <a:pt x="81" y="1"/>
                    <a:pt x="0" y="90"/>
                    <a:pt x="9" y="197"/>
                  </a:cubicBezTo>
                  <a:lnTo>
                    <a:pt x="428" y="4149"/>
                  </a:lnTo>
                  <a:lnTo>
                    <a:pt x="5531" y="4149"/>
                  </a:lnTo>
                  <a:lnTo>
                    <a:pt x="5951" y="197"/>
                  </a:lnTo>
                  <a:cubicBezTo>
                    <a:pt x="5968" y="90"/>
                    <a:pt x="5879" y="1"/>
                    <a:pt x="5772" y="1"/>
                  </a:cubicBezTo>
                  <a:close/>
                </a:path>
              </a:pathLst>
            </a:custGeom>
            <a:solidFill>
              <a:srgbClr val="CC5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5832006" y="1277311"/>
              <a:ext cx="150775" cy="9773"/>
            </a:xfrm>
            <a:custGeom>
              <a:avLst/>
              <a:gdLst/>
              <a:ahLst/>
              <a:cxnLst/>
              <a:rect l="l" t="t" r="r" b="b"/>
              <a:pathLst>
                <a:path w="4551" h="295" extrusionOk="0">
                  <a:moveTo>
                    <a:pt x="2649" y="0"/>
                  </a:moveTo>
                  <a:cubicBezTo>
                    <a:pt x="1799" y="0"/>
                    <a:pt x="941" y="42"/>
                    <a:pt x="107" y="63"/>
                  </a:cubicBezTo>
                  <a:cubicBezTo>
                    <a:pt x="0" y="63"/>
                    <a:pt x="0" y="232"/>
                    <a:pt x="107" y="232"/>
                  </a:cubicBezTo>
                  <a:cubicBezTo>
                    <a:pt x="941" y="253"/>
                    <a:pt x="1799" y="295"/>
                    <a:pt x="2649" y="295"/>
                  </a:cubicBezTo>
                  <a:cubicBezTo>
                    <a:pt x="3264" y="295"/>
                    <a:pt x="3875" y="273"/>
                    <a:pt x="4470" y="205"/>
                  </a:cubicBezTo>
                  <a:cubicBezTo>
                    <a:pt x="4550" y="197"/>
                    <a:pt x="4550" y="98"/>
                    <a:pt x="4470" y="90"/>
                  </a:cubicBezTo>
                  <a:cubicBezTo>
                    <a:pt x="3875" y="22"/>
                    <a:pt x="3264" y="0"/>
                    <a:pt x="2649" y="0"/>
                  </a:cubicBezTo>
                  <a:close/>
                </a:path>
              </a:pathLst>
            </a:custGeom>
            <a:solidFill>
              <a:srgbClr val="B54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5837804" y="1306697"/>
              <a:ext cx="36807" cy="9873"/>
            </a:xfrm>
            <a:custGeom>
              <a:avLst/>
              <a:gdLst/>
              <a:ahLst/>
              <a:cxnLst/>
              <a:rect l="l" t="t" r="r" b="b"/>
              <a:pathLst>
                <a:path w="1111" h="298" extrusionOk="0">
                  <a:moveTo>
                    <a:pt x="184" y="0"/>
                  </a:moveTo>
                  <a:cubicBezTo>
                    <a:pt x="2" y="0"/>
                    <a:pt x="0" y="297"/>
                    <a:pt x="178" y="297"/>
                  </a:cubicBezTo>
                  <a:cubicBezTo>
                    <a:pt x="193" y="297"/>
                    <a:pt x="209" y="295"/>
                    <a:pt x="227" y="291"/>
                  </a:cubicBezTo>
                  <a:cubicBezTo>
                    <a:pt x="495" y="228"/>
                    <a:pt x="771" y="264"/>
                    <a:pt x="1048" y="220"/>
                  </a:cubicBezTo>
                  <a:cubicBezTo>
                    <a:pt x="1110" y="211"/>
                    <a:pt x="1110" y="95"/>
                    <a:pt x="1048" y="86"/>
                  </a:cubicBezTo>
                  <a:cubicBezTo>
                    <a:pt x="771" y="41"/>
                    <a:pt x="495" y="68"/>
                    <a:pt x="227" y="5"/>
                  </a:cubicBezTo>
                  <a:cubicBezTo>
                    <a:pt x="212" y="2"/>
                    <a:pt x="198" y="0"/>
                    <a:pt x="184" y="0"/>
                  </a:cubicBezTo>
                  <a:close/>
                </a:path>
              </a:pathLst>
            </a:custGeom>
            <a:solidFill>
              <a:srgbClr val="B54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2"/>
            <p:cNvSpPr/>
            <p:nvPr/>
          </p:nvSpPr>
          <p:spPr>
            <a:xfrm>
              <a:off x="5846484" y="1336083"/>
              <a:ext cx="25444" cy="3810"/>
            </a:xfrm>
            <a:custGeom>
              <a:avLst/>
              <a:gdLst/>
              <a:ahLst/>
              <a:cxnLst/>
              <a:rect l="l" t="t" r="r" b="b"/>
              <a:pathLst>
                <a:path w="768" h="115" extrusionOk="0">
                  <a:moveTo>
                    <a:pt x="443" y="0"/>
                  </a:moveTo>
                  <a:cubicBezTo>
                    <a:pt x="319" y="0"/>
                    <a:pt x="196" y="5"/>
                    <a:pt x="72" y="10"/>
                  </a:cubicBezTo>
                  <a:cubicBezTo>
                    <a:pt x="1" y="10"/>
                    <a:pt x="1" y="109"/>
                    <a:pt x="72" y="109"/>
                  </a:cubicBezTo>
                  <a:cubicBezTo>
                    <a:pt x="161" y="112"/>
                    <a:pt x="249" y="114"/>
                    <a:pt x="338" y="114"/>
                  </a:cubicBezTo>
                  <a:cubicBezTo>
                    <a:pt x="463" y="114"/>
                    <a:pt x="589" y="110"/>
                    <a:pt x="714" y="100"/>
                  </a:cubicBezTo>
                  <a:cubicBezTo>
                    <a:pt x="768" y="100"/>
                    <a:pt x="768" y="19"/>
                    <a:pt x="714" y="10"/>
                  </a:cubicBezTo>
                  <a:cubicBezTo>
                    <a:pt x="624" y="3"/>
                    <a:pt x="533" y="0"/>
                    <a:pt x="443" y="0"/>
                  </a:cubicBezTo>
                  <a:close/>
                </a:path>
              </a:pathLst>
            </a:custGeom>
            <a:solidFill>
              <a:srgbClr val="B54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2"/>
            <p:cNvSpPr/>
            <p:nvPr/>
          </p:nvSpPr>
          <p:spPr>
            <a:xfrm>
              <a:off x="6142925" y="1110902"/>
              <a:ext cx="35780" cy="171282"/>
            </a:xfrm>
            <a:custGeom>
              <a:avLst/>
              <a:gdLst/>
              <a:ahLst/>
              <a:cxnLst/>
              <a:rect l="l" t="t" r="r" b="b"/>
              <a:pathLst>
                <a:path w="1080" h="5170" extrusionOk="0">
                  <a:moveTo>
                    <a:pt x="545" y="1"/>
                  </a:moveTo>
                  <a:lnTo>
                    <a:pt x="545" y="1"/>
                  </a:lnTo>
                  <a:cubicBezTo>
                    <a:pt x="411" y="99"/>
                    <a:pt x="330" y="277"/>
                    <a:pt x="348" y="438"/>
                  </a:cubicBezTo>
                  <a:cubicBezTo>
                    <a:pt x="161" y="509"/>
                    <a:pt x="116" y="768"/>
                    <a:pt x="170" y="964"/>
                  </a:cubicBezTo>
                  <a:cubicBezTo>
                    <a:pt x="232" y="1161"/>
                    <a:pt x="357" y="1330"/>
                    <a:pt x="402" y="1526"/>
                  </a:cubicBezTo>
                  <a:cubicBezTo>
                    <a:pt x="500" y="2044"/>
                    <a:pt x="0" y="2597"/>
                    <a:pt x="232" y="3070"/>
                  </a:cubicBezTo>
                  <a:cubicBezTo>
                    <a:pt x="304" y="3203"/>
                    <a:pt x="420" y="3310"/>
                    <a:pt x="446" y="3453"/>
                  </a:cubicBezTo>
                  <a:cubicBezTo>
                    <a:pt x="464" y="3578"/>
                    <a:pt x="402" y="3694"/>
                    <a:pt x="366" y="3810"/>
                  </a:cubicBezTo>
                  <a:cubicBezTo>
                    <a:pt x="259" y="4131"/>
                    <a:pt x="295" y="4488"/>
                    <a:pt x="438" y="4791"/>
                  </a:cubicBezTo>
                  <a:cubicBezTo>
                    <a:pt x="517" y="4950"/>
                    <a:pt x="693" y="5170"/>
                    <a:pt x="818" y="5170"/>
                  </a:cubicBezTo>
                  <a:cubicBezTo>
                    <a:pt x="890" y="5170"/>
                    <a:pt x="945" y="5097"/>
                    <a:pt x="955" y="4898"/>
                  </a:cubicBezTo>
                  <a:cubicBezTo>
                    <a:pt x="982" y="4327"/>
                    <a:pt x="1017" y="3765"/>
                    <a:pt x="1044" y="3194"/>
                  </a:cubicBezTo>
                  <a:cubicBezTo>
                    <a:pt x="1062" y="2847"/>
                    <a:pt x="1080" y="2499"/>
                    <a:pt x="955" y="2177"/>
                  </a:cubicBezTo>
                  <a:cubicBezTo>
                    <a:pt x="928" y="2106"/>
                    <a:pt x="892" y="2026"/>
                    <a:pt x="884" y="1946"/>
                  </a:cubicBezTo>
                  <a:cubicBezTo>
                    <a:pt x="884" y="1767"/>
                    <a:pt x="1053" y="1580"/>
                    <a:pt x="964" y="1428"/>
                  </a:cubicBezTo>
                  <a:cubicBezTo>
                    <a:pt x="928" y="1366"/>
                    <a:pt x="866" y="1330"/>
                    <a:pt x="821" y="1285"/>
                  </a:cubicBezTo>
                  <a:cubicBezTo>
                    <a:pt x="491" y="973"/>
                    <a:pt x="884" y="295"/>
                    <a:pt x="5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6061360" y="1223675"/>
              <a:ext cx="119135" cy="70666"/>
            </a:xfrm>
            <a:custGeom>
              <a:avLst/>
              <a:gdLst/>
              <a:ahLst/>
              <a:cxnLst/>
              <a:rect l="l" t="t" r="r" b="b"/>
              <a:pathLst>
                <a:path w="3596" h="2133" extrusionOk="0">
                  <a:moveTo>
                    <a:pt x="1784" y="1"/>
                  </a:moveTo>
                  <a:cubicBezTo>
                    <a:pt x="1504" y="1"/>
                    <a:pt x="1230" y="98"/>
                    <a:pt x="1044" y="308"/>
                  </a:cubicBezTo>
                  <a:cubicBezTo>
                    <a:pt x="812" y="567"/>
                    <a:pt x="750" y="923"/>
                    <a:pt x="642" y="1254"/>
                  </a:cubicBezTo>
                  <a:cubicBezTo>
                    <a:pt x="535" y="1584"/>
                    <a:pt x="339" y="1932"/>
                    <a:pt x="0" y="2003"/>
                  </a:cubicBezTo>
                  <a:cubicBezTo>
                    <a:pt x="16" y="2004"/>
                    <a:pt x="32" y="2004"/>
                    <a:pt x="47" y="2004"/>
                  </a:cubicBezTo>
                  <a:cubicBezTo>
                    <a:pt x="489" y="2004"/>
                    <a:pt x="719" y="1760"/>
                    <a:pt x="874" y="1441"/>
                  </a:cubicBezTo>
                  <a:cubicBezTo>
                    <a:pt x="955" y="1271"/>
                    <a:pt x="990" y="1084"/>
                    <a:pt x="1115" y="941"/>
                  </a:cubicBezTo>
                  <a:cubicBezTo>
                    <a:pt x="1228" y="797"/>
                    <a:pt x="1420" y="725"/>
                    <a:pt x="1606" y="725"/>
                  </a:cubicBezTo>
                  <a:cubicBezTo>
                    <a:pt x="1627" y="725"/>
                    <a:pt x="1648" y="725"/>
                    <a:pt x="1668" y="727"/>
                  </a:cubicBezTo>
                  <a:cubicBezTo>
                    <a:pt x="1865" y="754"/>
                    <a:pt x="2052" y="861"/>
                    <a:pt x="2195" y="1022"/>
                  </a:cubicBezTo>
                  <a:cubicBezTo>
                    <a:pt x="2355" y="1200"/>
                    <a:pt x="2445" y="1441"/>
                    <a:pt x="2462" y="1682"/>
                  </a:cubicBezTo>
                  <a:cubicBezTo>
                    <a:pt x="2462" y="1753"/>
                    <a:pt x="2462" y="1824"/>
                    <a:pt x="2489" y="1896"/>
                  </a:cubicBezTo>
                  <a:cubicBezTo>
                    <a:pt x="2533" y="2035"/>
                    <a:pt x="2680" y="2133"/>
                    <a:pt x="2825" y="2133"/>
                  </a:cubicBezTo>
                  <a:cubicBezTo>
                    <a:pt x="2857" y="2133"/>
                    <a:pt x="2887" y="2128"/>
                    <a:pt x="2917" y="2119"/>
                  </a:cubicBezTo>
                  <a:cubicBezTo>
                    <a:pt x="3595" y="1887"/>
                    <a:pt x="2828" y="486"/>
                    <a:pt x="2507" y="237"/>
                  </a:cubicBezTo>
                  <a:cubicBezTo>
                    <a:pt x="2302" y="83"/>
                    <a:pt x="2040" y="1"/>
                    <a:pt x="1784" y="1"/>
                  </a:cubicBezTo>
                  <a:close/>
                </a:path>
              </a:pathLst>
            </a:custGeom>
            <a:solidFill>
              <a:srgbClr val="6CC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6150909" y="1190446"/>
              <a:ext cx="101974" cy="100019"/>
            </a:xfrm>
            <a:custGeom>
              <a:avLst/>
              <a:gdLst/>
              <a:ahLst/>
              <a:cxnLst/>
              <a:rect l="l" t="t" r="r" b="b"/>
              <a:pathLst>
                <a:path w="3078" h="3019" extrusionOk="0">
                  <a:moveTo>
                    <a:pt x="1708" y="0"/>
                  </a:moveTo>
                  <a:cubicBezTo>
                    <a:pt x="1531" y="0"/>
                    <a:pt x="1350" y="55"/>
                    <a:pt x="1196" y="142"/>
                  </a:cubicBezTo>
                  <a:cubicBezTo>
                    <a:pt x="937" y="294"/>
                    <a:pt x="732" y="544"/>
                    <a:pt x="544" y="785"/>
                  </a:cubicBezTo>
                  <a:cubicBezTo>
                    <a:pt x="366" y="1017"/>
                    <a:pt x="179" y="1257"/>
                    <a:pt x="89" y="1543"/>
                  </a:cubicBezTo>
                  <a:cubicBezTo>
                    <a:pt x="0" y="1855"/>
                    <a:pt x="27" y="2194"/>
                    <a:pt x="63" y="2515"/>
                  </a:cubicBezTo>
                  <a:cubicBezTo>
                    <a:pt x="90" y="2790"/>
                    <a:pt x="315" y="3018"/>
                    <a:pt x="529" y="3018"/>
                  </a:cubicBezTo>
                  <a:cubicBezTo>
                    <a:pt x="662" y="3018"/>
                    <a:pt x="790" y="2930"/>
                    <a:pt x="866" y="2712"/>
                  </a:cubicBezTo>
                  <a:cubicBezTo>
                    <a:pt x="937" y="2506"/>
                    <a:pt x="875" y="2274"/>
                    <a:pt x="848" y="2051"/>
                  </a:cubicBezTo>
                  <a:cubicBezTo>
                    <a:pt x="803" y="1659"/>
                    <a:pt x="866" y="1231"/>
                    <a:pt x="1160" y="963"/>
                  </a:cubicBezTo>
                  <a:cubicBezTo>
                    <a:pt x="1309" y="836"/>
                    <a:pt x="1507" y="767"/>
                    <a:pt x="1703" y="767"/>
                  </a:cubicBezTo>
                  <a:cubicBezTo>
                    <a:pt x="1824" y="767"/>
                    <a:pt x="1944" y="793"/>
                    <a:pt x="2052" y="847"/>
                  </a:cubicBezTo>
                  <a:cubicBezTo>
                    <a:pt x="2231" y="936"/>
                    <a:pt x="2373" y="1088"/>
                    <a:pt x="2552" y="1168"/>
                  </a:cubicBezTo>
                  <a:cubicBezTo>
                    <a:pt x="2624" y="1204"/>
                    <a:pt x="2707" y="1224"/>
                    <a:pt x="2787" y="1224"/>
                  </a:cubicBezTo>
                  <a:cubicBezTo>
                    <a:pt x="2907" y="1224"/>
                    <a:pt x="3019" y="1180"/>
                    <a:pt x="3078" y="1079"/>
                  </a:cubicBezTo>
                  <a:cubicBezTo>
                    <a:pt x="2837" y="1052"/>
                    <a:pt x="2659" y="847"/>
                    <a:pt x="2534" y="651"/>
                  </a:cubicBezTo>
                  <a:cubicBezTo>
                    <a:pt x="2400" y="446"/>
                    <a:pt x="2284" y="223"/>
                    <a:pt x="2079" y="98"/>
                  </a:cubicBezTo>
                  <a:cubicBezTo>
                    <a:pt x="1965" y="30"/>
                    <a:pt x="1838" y="0"/>
                    <a:pt x="1708" y="0"/>
                  </a:cubicBezTo>
                  <a:close/>
                </a:path>
              </a:pathLst>
            </a:custGeom>
            <a:solidFill>
              <a:srgbClr val="6CC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173867" y="1238914"/>
              <a:ext cx="104161" cy="51550"/>
            </a:xfrm>
            <a:custGeom>
              <a:avLst/>
              <a:gdLst/>
              <a:ahLst/>
              <a:cxnLst/>
              <a:rect l="l" t="t" r="r" b="b"/>
              <a:pathLst>
                <a:path w="3144" h="1556" extrusionOk="0">
                  <a:moveTo>
                    <a:pt x="951" y="0"/>
                  </a:moveTo>
                  <a:cubicBezTo>
                    <a:pt x="689" y="0"/>
                    <a:pt x="431" y="105"/>
                    <a:pt x="280" y="321"/>
                  </a:cubicBezTo>
                  <a:cubicBezTo>
                    <a:pt x="182" y="463"/>
                    <a:pt x="137" y="633"/>
                    <a:pt x="92" y="802"/>
                  </a:cubicBezTo>
                  <a:cubicBezTo>
                    <a:pt x="0" y="1199"/>
                    <a:pt x="220" y="1555"/>
                    <a:pt x="413" y="1555"/>
                  </a:cubicBezTo>
                  <a:cubicBezTo>
                    <a:pt x="520" y="1555"/>
                    <a:pt x="619" y="1447"/>
                    <a:pt x="654" y="1177"/>
                  </a:cubicBezTo>
                  <a:cubicBezTo>
                    <a:pt x="681" y="954"/>
                    <a:pt x="815" y="713"/>
                    <a:pt x="1029" y="686"/>
                  </a:cubicBezTo>
                  <a:cubicBezTo>
                    <a:pt x="1067" y="681"/>
                    <a:pt x="1105" y="678"/>
                    <a:pt x="1143" y="678"/>
                  </a:cubicBezTo>
                  <a:cubicBezTo>
                    <a:pt x="1405" y="678"/>
                    <a:pt x="1657" y="807"/>
                    <a:pt x="1868" y="963"/>
                  </a:cubicBezTo>
                  <a:cubicBezTo>
                    <a:pt x="2064" y="1098"/>
                    <a:pt x="2253" y="1148"/>
                    <a:pt x="2424" y="1148"/>
                  </a:cubicBezTo>
                  <a:cubicBezTo>
                    <a:pt x="2828" y="1148"/>
                    <a:pt x="3124" y="867"/>
                    <a:pt x="3143" y="767"/>
                  </a:cubicBezTo>
                  <a:lnTo>
                    <a:pt x="3143" y="767"/>
                  </a:lnTo>
                  <a:cubicBezTo>
                    <a:pt x="2943" y="847"/>
                    <a:pt x="2763" y="881"/>
                    <a:pt x="2606" y="881"/>
                  </a:cubicBezTo>
                  <a:cubicBezTo>
                    <a:pt x="2379" y="881"/>
                    <a:pt x="2199" y="810"/>
                    <a:pt x="2073" y="704"/>
                  </a:cubicBezTo>
                  <a:cubicBezTo>
                    <a:pt x="1850" y="517"/>
                    <a:pt x="1680" y="285"/>
                    <a:pt x="1439" y="133"/>
                  </a:cubicBezTo>
                  <a:cubicBezTo>
                    <a:pt x="1295" y="45"/>
                    <a:pt x="1122" y="0"/>
                    <a:pt x="951" y="0"/>
                  </a:cubicBezTo>
                  <a:close/>
                </a:path>
              </a:pathLst>
            </a:custGeom>
            <a:solidFill>
              <a:srgbClr val="72A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6108338" y="1136047"/>
              <a:ext cx="76298" cy="154286"/>
            </a:xfrm>
            <a:custGeom>
              <a:avLst/>
              <a:gdLst/>
              <a:ahLst/>
              <a:cxnLst/>
              <a:rect l="l" t="t" r="r" b="b"/>
              <a:pathLst>
                <a:path w="2303" h="4657" extrusionOk="0">
                  <a:moveTo>
                    <a:pt x="393" y="0"/>
                  </a:moveTo>
                  <a:cubicBezTo>
                    <a:pt x="179" y="330"/>
                    <a:pt x="45" y="714"/>
                    <a:pt x="10" y="1106"/>
                  </a:cubicBezTo>
                  <a:cubicBezTo>
                    <a:pt x="1" y="1276"/>
                    <a:pt x="10" y="1454"/>
                    <a:pt x="72" y="1615"/>
                  </a:cubicBezTo>
                  <a:cubicBezTo>
                    <a:pt x="286" y="2141"/>
                    <a:pt x="1035" y="2302"/>
                    <a:pt x="1214" y="2846"/>
                  </a:cubicBezTo>
                  <a:cubicBezTo>
                    <a:pt x="1285" y="3051"/>
                    <a:pt x="1250" y="3283"/>
                    <a:pt x="1214" y="3497"/>
                  </a:cubicBezTo>
                  <a:cubicBezTo>
                    <a:pt x="1169" y="3711"/>
                    <a:pt x="1116" y="3925"/>
                    <a:pt x="1143" y="4148"/>
                  </a:cubicBezTo>
                  <a:cubicBezTo>
                    <a:pt x="1177" y="4444"/>
                    <a:pt x="1423" y="4657"/>
                    <a:pt x="1672" y="4657"/>
                  </a:cubicBezTo>
                  <a:cubicBezTo>
                    <a:pt x="1806" y="4657"/>
                    <a:pt x="1941" y="4595"/>
                    <a:pt x="2044" y="4452"/>
                  </a:cubicBezTo>
                  <a:cubicBezTo>
                    <a:pt x="2284" y="4113"/>
                    <a:pt x="2302" y="3319"/>
                    <a:pt x="2186" y="2944"/>
                  </a:cubicBezTo>
                  <a:cubicBezTo>
                    <a:pt x="1829" y="1820"/>
                    <a:pt x="804" y="1749"/>
                    <a:pt x="598" y="1285"/>
                  </a:cubicBezTo>
                  <a:cubicBezTo>
                    <a:pt x="402" y="830"/>
                    <a:pt x="420" y="500"/>
                    <a:pt x="393" y="0"/>
                  </a:cubicBezTo>
                  <a:close/>
                </a:path>
              </a:pathLst>
            </a:custGeom>
            <a:solidFill>
              <a:srgbClr val="72A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102142" y="1277311"/>
              <a:ext cx="133911" cy="113238"/>
            </a:xfrm>
            <a:custGeom>
              <a:avLst/>
              <a:gdLst/>
              <a:ahLst/>
              <a:cxnLst/>
              <a:rect l="l" t="t" r="r" b="b"/>
              <a:pathLst>
                <a:path w="4042" h="3418" extrusionOk="0">
                  <a:moveTo>
                    <a:pt x="125" y="0"/>
                  </a:moveTo>
                  <a:cubicBezTo>
                    <a:pt x="54" y="0"/>
                    <a:pt x="0" y="72"/>
                    <a:pt x="9" y="161"/>
                  </a:cubicBezTo>
                  <a:lnTo>
                    <a:pt x="295" y="3417"/>
                  </a:lnTo>
                  <a:lnTo>
                    <a:pt x="3747" y="3417"/>
                  </a:lnTo>
                  <a:lnTo>
                    <a:pt x="4033" y="161"/>
                  </a:lnTo>
                  <a:cubicBezTo>
                    <a:pt x="4042" y="72"/>
                    <a:pt x="3988" y="0"/>
                    <a:pt x="3908" y="0"/>
                  </a:cubicBezTo>
                  <a:close/>
                </a:path>
              </a:pathLst>
            </a:custGeom>
            <a:solidFill>
              <a:srgbClr val="CE8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119568" y="1297355"/>
              <a:ext cx="96077" cy="5731"/>
            </a:xfrm>
            <a:custGeom>
              <a:avLst/>
              <a:gdLst/>
              <a:ahLst/>
              <a:cxnLst/>
              <a:rect l="l" t="t" r="r" b="b"/>
              <a:pathLst>
                <a:path w="2900" h="173" extrusionOk="0">
                  <a:moveTo>
                    <a:pt x="1778" y="1"/>
                  </a:moveTo>
                  <a:cubicBezTo>
                    <a:pt x="1202" y="1"/>
                    <a:pt x="625" y="21"/>
                    <a:pt x="54" y="38"/>
                  </a:cubicBezTo>
                  <a:cubicBezTo>
                    <a:pt x="1" y="47"/>
                    <a:pt x="1" y="127"/>
                    <a:pt x="54" y="136"/>
                  </a:cubicBezTo>
                  <a:cubicBezTo>
                    <a:pt x="625" y="152"/>
                    <a:pt x="1202" y="172"/>
                    <a:pt x="1778" y="172"/>
                  </a:cubicBezTo>
                  <a:cubicBezTo>
                    <a:pt x="2130" y="172"/>
                    <a:pt x="2480" y="165"/>
                    <a:pt x="2829" y="145"/>
                  </a:cubicBezTo>
                  <a:cubicBezTo>
                    <a:pt x="2900" y="136"/>
                    <a:pt x="2900" y="38"/>
                    <a:pt x="2829" y="29"/>
                  </a:cubicBezTo>
                  <a:cubicBezTo>
                    <a:pt x="2480" y="8"/>
                    <a:pt x="2130" y="1"/>
                    <a:pt x="1778" y="1"/>
                  </a:cubicBezTo>
                  <a:close/>
                </a:path>
              </a:pathLst>
            </a:custGeom>
            <a:solidFill>
              <a:srgbClr val="B77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129905" y="1323129"/>
              <a:ext cx="28724" cy="3412"/>
            </a:xfrm>
            <a:custGeom>
              <a:avLst/>
              <a:gdLst/>
              <a:ahLst/>
              <a:cxnLst/>
              <a:rect l="l" t="t" r="r" b="b"/>
              <a:pathLst>
                <a:path w="867" h="103" extrusionOk="0">
                  <a:moveTo>
                    <a:pt x="554" y="1"/>
                  </a:moveTo>
                  <a:cubicBezTo>
                    <a:pt x="381" y="1"/>
                    <a:pt x="202" y="21"/>
                    <a:pt x="37" y="27"/>
                  </a:cubicBezTo>
                  <a:cubicBezTo>
                    <a:pt x="1" y="27"/>
                    <a:pt x="1" y="80"/>
                    <a:pt x="37" y="80"/>
                  </a:cubicBezTo>
                  <a:cubicBezTo>
                    <a:pt x="200" y="86"/>
                    <a:pt x="378" y="102"/>
                    <a:pt x="549" y="102"/>
                  </a:cubicBezTo>
                  <a:cubicBezTo>
                    <a:pt x="649" y="102"/>
                    <a:pt x="747" y="97"/>
                    <a:pt x="839" y="80"/>
                  </a:cubicBezTo>
                  <a:cubicBezTo>
                    <a:pt x="866" y="80"/>
                    <a:pt x="866" y="27"/>
                    <a:pt x="839" y="27"/>
                  </a:cubicBezTo>
                  <a:cubicBezTo>
                    <a:pt x="749" y="7"/>
                    <a:pt x="653" y="1"/>
                    <a:pt x="554" y="1"/>
                  </a:cubicBezTo>
                  <a:close/>
                </a:path>
              </a:pathLst>
            </a:custGeom>
            <a:solidFill>
              <a:srgbClr val="B77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135537" y="1347115"/>
              <a:ext cx="24251" cy="4704"/>
            </a:xfrm>
            <a:custGeom>
              <a:avLst/>
              <a:gdLst/>
              <a:ahLst/>
              <a:cxnLst/>
              <a:rect l="l" t="t" r="r" b="b"/>
              <a:pathLst>
                <a:path w="732" h="142" extrusionOk="0">
                  <a:moveTo>
                    <a:pt x="477" y="1"/>
                  </a:moveTo>
                  <a:cubicBezTo>
                    <a:pt x="341" y="1"/>
                    <a:pt x="203" y="16"/>
                    <a:pt x="72" y="16"/>
                  </a:cubicBezTo>
                  <a:cubicBezTo>
                    <a:pt x="0" y="25"/>
                    <a:pt x="0" y="124"/>
                    <a:pt x="72" y="124"/>
                  </a:cubicBezTo>
                  <a:cubicBezTo>
                    <a:pt x="194" y="129"/>
                    <a:pt x="323" y="142"/>
                    <a:pt x="451" y="142"/>
                  </a:cubicBezTo>
                  <a:cubicBezTo>
                    <a:pt x="528" y="142"/>
                    <a:pt x="604" y="137"/>
                    <a:pt x="678" y="124"/>
                  </a:cubicBezTo>
                  <a:cubicBezTo>
                    <a:pt x="732" y="115"/>
                    <a:pt x="732" y="25"/>
                    <a:pt x="678" y="16"/>
                  </a:cubicBezTo>
                  <a:cubicBezTo>
                    <a:pt x="613" y="5"/>
                    <a:pt x="546" y="1"/>
                    <a:pt x="477" y="1"/>
                  </a:cubicBezTo>
                  <a:close/>
                </a:path>
              </a:pathLst>
            </a:custGeom>
            <a:solidFill>
              <a:srgbClr val="B77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4815600" y="1390514"/>
              <a:ext cx="1577121" cy="55890"/>
            </a:xfrm>
            <a:custGeom>
              <a:avLst/>
              <a:gdLst/>
              <a:ahLst/>
              <a:cxnLst/>
              <a:rect l="l" t="t" r="r" b="b"/>
              <a:pathLst>
                <a:path w="47604" h="1687" extrusionOk="0">
                  <a:moveTo>
                    <a:pt x="1" y="0"/>
                  </a:moveTo>
                  <a:lnTo>
                    <a:pt x="1" y="1686"/>
                  </a:lnTo>
                  <a:lnTo>
                    <a:pt x="47604" y="1686"/>
                  </a:lnTo>
                  <a:lnTo>
                    <a:pt x="47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7" name="Google Shape;1777;p32"/>
          <p:cNvGrpSpPr/>
          <p:nvPr/>
        </p:nvGrpSpPr>
        <p:grpSpPr>
          <a:xfrm>
            <a:off x="4610999" y="4204622"/>
            <a:ext cx="820874" cy="673142"/>
            <a:chOff x="7100193" y="3331963"/>
            <a:chExt cx="578733" cy="474612"/>
          </a:xfrm>
        </p:grpSpPr>
        <p:sp>
          <p:nvSpPr>
            <p:cNvPr id="1778" name="Google Shape;1778;p32"/>
            <p:cNvSpPr/>
            <p:nvPr/>
          </p:nvSpPr>
          <p:spPr>
            <a:xfrm flipH="1">
              <a:off x="7100193" y="3684072"/>
              <a:ext cx="578733" cy="122503"/>
            </a:xfrm>
            <a:custGeom>
              <a:avLst/>
              <a:gdLst/>
              <a:ahLst/>
              <a:cxnLst/>
              <a:rect l="l" t="t" r="r" b="b"/>
              <a:pathLst>
                <a:path w="23687" h="2088" extrusionOk="0">
                  <a:moveTo>
                    <a:pt x="11848" y="0"/>
                  </a:moveTo>
                  <a:cubicBezTo>
                    <a:pt x="5300" y="0"/>
                    <a:pt x="1" y="1044"/>
                    <a:pt x="1" y="1044"/>
                  </a:cubicBezTo>
                  <a:cubicBezTo>
                    <a:pt x="1" y="1044"/>
                    <a:pt x="5300" y="2088"/>
                    <a:pt x="11848" y="2088"/>
                  </a:cubicBezTo>
                  <a:cubicBezTo>
                    <a:pt x="18387" y="2088"/>
                    <a:pt x="23686" y="1044"/>
                    <a:pt x="23686" y="1044"/>
                  </a:cubicBezTo>
                  <a:cubicBezTo>
                    <a:pt x="23686" y="1044"/>
                    <a:pt x="18387" y="0"/>
                    <a:pt x="11848" y="0"/>
                  </a:cubicBezTo>
                  <a:close/>
                </a:path>
              </a:pathLst>
            </a:custGeom>
            <a:solidFill>
              <a:srgbClr val="353535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7237351" y="3331963"/>
              <a:ext cx="304432" cy="427675"/>
            </a:xfrm>
            <a:custGeom>
              <a:avLst/>
              <a:gdLst/>
              <a:ahLst/>
              <a:cxnLst/>
              <a:rect l="l" t="t" r="r" b="b"/>
              <a:pathLst>
                <a:path w="9189" h="12909" extrusionOk="0">
                  <a:moveTo>
                    <a:pt x="1294" y="294"/>
                  </a:moveTo>
                  <a:lnTo>
                    <a:pt x="1436" y="446"/>
                  </a:lnTo>
                  <a:lnTo>
                    <a:pt x="1008" y="874"/>
                  </a:lnTo>
                  <a:lnTo>
                    <a:pt x="464" y="330"/>
                  </a:lnTo>
                  <a:cubicBezTo>
                    <a:pt x="509" y="312"/>
                    <a:pt x="553" y="294"/>
                    <a:pt x="607" y="294"/>
                  </a:cubicBezTo>
                  <a:close/>
                  <a:moveTo>
                    <a:pt x="2578" y="294"/>
                  </a:moveTo>
                  <a:lnTo>
                    <a:pt x="2721" y="437"/>
                  </a:lnTo>
                  <a:lnTo>
                    <a:pt x="2293" y="874"/>
                  </a:lnTo>
                  <a:lnTo>
                    <a:pt x="1856" y="446"/>
                  </a:lnTo>
                  <a:lnTo>
                    <a:pt x="2007" y="294"/>
                  </a:lnTo>
                  <a:close/>
                  <a:moveTo>
                    <a:pt x="3854" y="294"/>
                  </a:moveTo>
                  <a:lnTo>
                    <a:pt x="4006" y="437"/>
                  </a:lnTo>
                  <a:lnTo>
                    <a:pt x="3568" y="874"/>
                  </a:lnTo>
                  <a:lnTo>
                    <a:pt x="3140" y="437"/>
                  </a:lnTo>
                  <a:lnTo>
                    <a:pt x="3292" y="294"/>
                  </a:lnTo>
                  <a:close/>
                  <a:moveTo>
                    <a:pt x="5139" y="294"/>
                  </a:moveTo>
                  <a:lnTo>
                    <a:pt x="5281" y="437"/>
                  </a:lnTo>
                  <a:lnTo>
                    <a:pt x="4853" y="874"/>
                  </a:lnTo>
                  <a:lnTo>
                    <a:pt x="4425" y="437"/>
                  </a:lnTo>
                  <a:lnTo>
                    <a:pt x="4568" y="294"/>
                  </a:lnTo>
                  <a:close/>
                  <a:moveTo>
                    <a:pt x="6423" y="294"/>
                  </a:moveTo>
                  <a:lnTo>
                    <a:pt x="6566" y="437"/>
                  </a:lnTo>
                  <a:lnTo>
                    <a:pt x="6138" y="874"/>
                  </a:lnTo>
                  <a:lnTo>
                    <a:pt x="5709" y="437"/>
                  </a:lnTo>
                  <a:lnTo>
                    <a:pt x="5852" y="294"/>
                  </a:lnTo>
                  <a:close/>
                  <a:moveTo>
                    <a:pt x="7708" y="294"/>
                  </a:moveTo>
                  <a:lnTo>
                    <a:pt x="7851" y="446"/>
                  </a:lnTo>
                  <a:lnTo>
                    <a:pt x="7422" y="874"/>
                  </a:lnTo>
                  <a:lnTo>
                    <a:pt x="6985" y="437"/>
                  </a:lnTo>
                  <a:lnTo>
                    <a:pt x="7137" y="294"/>
                  </a:lnTo>
                  <a:close/>
                  <a:moveTo>
                    <a:pt x="8582" y="294"/>
                  </a:moveTo>
                  <a:cubicBezTo>
                    <a:pt x="8671" y="294"/>
                    <a:pt x="8743" y="330"/>
                    <a:pt x="8805" y="393"/>
                  </a:cubicBezTo>
                  <a:cubicBezTo>
                    <a:pt x="8859" y="455"/>
                    <a:pt x="8894" y="526"/>
                    <a:pt x="8885" y="616"/>
                  </a:cubicBezTo>
                  <a:lnTo>
                    <a:pt x="8885" y="696"/>
                  </a:lnTo>
                  <a:lnTo>
                    <a:pt x="8698" y="874"/>
                  </a:lnTo>
                  <a:lnTo>
                    <a:pt x="8270" y="446"/>
                  </a:lnTo>
                  <a:lnTo>
                    <a:pt x="8421" y="294"/>
                  </a:lnTo>
                  <a:close/>
                  <a:moveTo>
                    <a:pt x="303" y="589"/>
                  </a:moveTo>
                  <a:lnTo>
                    <a:pt x="794" y="1080"/>
                  </a:lnTo>
                  <a:lnTo>
                    <a:pt x="366" y="1517"/>
                  </a:lnTo>
                  <a:lnTo>
                    <a:pt x="357" y="1508"/>
                  </a:lnTo>
                  <a:lnTo>
                    <a:pt x="303" y="616"/>
                  </a:lnTo>
                  <a:cubicBezTo>
                    <a:pt x="303" y="607"/>
                    <a:pt x="303" y="598"/>
                    <a:pt x="303" y="589"/>
                  </a:cubicBezTo>
                  <a:close/>
                  <a:moveTo>
                    <a:pt x="1650" y="651"/>
                  </a:moveTo>
                  <a:lnTo>
                    <a:pt x="2079" y="1080"/>
                  </a:lnTo>
                  <a:lnTo>
                    <a:pt x="1650" y="1517"/>
                  </a:lnTo>
                  <a:lnTo>
                    <a:pt x="1213" y="1080"/>
                  </a:lnTo>
                  <a:lnTo>
                    <a:pt x="1650" y="651"/>
                  </a:lnTo>
                  <a:close/>
                  <a:moveTo>
                    <a:pt x="2935" y="651"/>
                  </a:moveTo>
                  <a:lnTo>
                    <a:pt x="3363" y="1080"/>
                  </a:lnTo>
                  <a:lnTo>
                    <a:pt x="2935" y="1517"/>
                  </a:lnTo>
                  <a:lnTo>
                    <a:pt x="2498" y="1080"/>
                  </a:lnTo>
                  <a:lnTo>
                    <a:pt x="2935" y="651"/>
                  </a:lnTo>
                  <a:close/>
                  <a:moveTo>
                    <a:pt x="4211" y="651"/>
                  </a:moveTo>
                  <a:lnTo>
                    <a:pt x="4648" y="1080"/>
                  </a:lnTo>
                  <a:lnTo>
                    <a:pt x="4211" y="1517"/>
                  </a:lnTo>
                  <a:lnTo>
                    <a:pt x="3783" y="1080"/>
                  </a:lnTo>
                  <a:lnTo>
                    <a:pt x="4211" y="651"/>
                  </a:lnTo>
                  <a:close/>
                  <a:moveTo>
                    <a:pt x="5495" y="651"/>
                  </a:moveTo>
                  <a:lnTo>
                    <a:pt x="5924" y="1080"/>
                  </a:lnTo>
                  <a:lnTo>
                    <a:pt x="5495" y="1517"/>
                  </a:lnTo>
                  <a:lnTo>
                    <a:pt x="5067" y="1080"/>
                  </a:lnTo>
                  <a:lnTo>
                    <a:pt x="5495" y="651"/>
                  </a:lnTo>
                  <a:close/>
                  <a:moveTo>
                    <a:pt x="6780" y="651"/>
                  </a:moveTo>
                  <a:lnTo>
                    <a:pt x="7208" y="1080"/>
                  </a:lnTo>
                  <a:lnTo>
                    <a:pt x="6780" y="1517"/>
                  </a:lnTo>
                  <a:lnTo>
                    <a:pt x="6352" y="1080"/>
                  </a:lnTo>
                  <a:lnTo>
                    <a:pt x="6780" y="651"/>
                  </a:lnTo>
                  <a:close/>
                  <a:moveTo>
                    <a:pt x="8065" y="651"/>
                  </a:moveTo>
                  <a:lnTo>
                    <a:pt x="8493" y="1080"/>
                  </a:lnTo>
                  <a:lnTo>
                    <a:pt x="8065" y="1517"/>
                  </a:lnTo>
                  <a:lnTo>
                    <a:pt x="7628" y="1080"/>
                  </a:lnTo>
                  <a:lnTo>
                    <a:pt x="8065" y="651"/>
                  </a:lnTo>
                  <a:close/>
                  <a:moveTo>
                    <a:pt x="1008" y="1294"/>
                  </a:moveTo>
                  <a:lnTo>
                    <a:pt x="1436" y="1722"/>
                  </a:lnTo>
                  <a:lnTo>
                    <a:pt x="1008" y="2159"/>
                  </a:lnTo>
                  <a:lnTo>
                    <a:pt x="580" y="1722"/>
                  </a:lnTo>
                  <a:lnTo>
                    <a:pt x="1008" y="1294"/>
                  </a:lnTo>
                  <a:close/>
                  <a:moveTo>
                    <a:pt x="2293" y="1294"/>
                  </a:moveTo>
                  <a:lnTo>
                    <a:pt x="2721" y="1722"/>
                  </a:lnTo>
                  <a:lnTo>
                    <a:pt x="2293" y="2159"/>
                  </a:lnTo>
                  <a:lnTo>
                    <a:pt x="1856" y="1722"/>
                  </a:lnTo>
                  <a:lnTo>
                    <a:pt x="2293" y="1294"/>
                  </a:lnTo>
                  <a:close/>
                  <a:moveTo>
                    <a:pt x="3568" y="1294"/>
                  </a:moveTo>
                  <a:lnTo>
                    <a:pt x="4006" y="1722"/>
                  </a:lnTo>
                  <a:lnTo>
                    <a:pt x="3568" y="2159"/>
                  </a:lnTo>
                  <a:lnTo>
                    <a:pt x="3140" y="1722"/>
                  </a:lnTo>
                  <a:lnTo>
                    <a:pt x="3568" y="1294"/>
                  </a:lnTo>
                  <a:close/>
                  <a:moveTo>
                    <a:pt x="4853" y="1294"/>
                  </a:moveTo>
                  <a:lnTo>
                    <a:pt x="5281" y="1722"/>
                  </a:lnTo>
                  <a:lnTo>
                    <a:pt x="4853" y="2159"/>
                  </a:lnTo>
                  <a:lnTo>
                    <a:pt x="4425" y="1722"/>
                  </a:lnTo>
                  <a:lnTo>
                    <a:pt x="4853" y="1294"/>
                  </a:lnTo>
                  <a:close/>
                  <a:moveTo>
                    <a:pt x="6138" y="1294"/>
                  </a:moveTo>
                  <a:lnTo>
                    <a:pt x="6566" y="1722"/>
                  </a:lnTo>
                  <a:lnTo>
                    <a:pt x="6138" y="2159"/>
                  </a:lnTo>
                  <a:lnTo>
                    <a:pt x="5709" y="1722"/>
                  </a:lnTo>
                  <a:lnTo>
                    <a:pt x="6138" y="1294"/>
                  </a:lnTo>
                  <a:close/>
                  <a:moveTo>
                    <a:pt x="7422" y="1294"/>
                  </a:moveTo>
                  <a:lnTo>
                    <a:pt x="7851" y="1722"/>
                  </a:lnTo>
                  <a:lnTo>
                    <a:pt x="7422" y="2159"/>
                  </a:lnTo>
                  <a:lnTo>
                    <a:pt x="6985" y="1722"/>
                  </a:lnTo>
                  <a:lnTo>
                    <a:pt x="7422" y="1294"/>
                  </a:lnTo>
                  <a:close/>
                  <a:moveTo>
                    <a:pt x="8698" y="1294"/>
                  </a:moveTo>
                  <a:lnTo>
                    <a:pt x="8841" y="1427"/>
                  </a:lnTo>
                  <a:lnTo>
                    <a:pt x="8805" y="2052"/>
                  </a:lnTo>
                  <a:lnTo>
                    <a:pt x="8698" y="2159"/>
                  </a:lnTo>
                  <a:lnTo>
                    <a:pt x="8270" y="1722"/>
                  </a:lnTo>
                  <a:lnTo>
                    <a:pt x="8698" y="1294"/>
                  </a:lnTo>
                  <a:close/>
                  <a:moveTo>
                    <a:pt x="384" y="1954"/>
                  </a:moveTo>
                  <a:lnTo>
                    <a:pt x="794" y="2364"/>
                  </a:lnTo>
                  <a:lnTo>
                    <a:pt x="428" y="2730"/>
                  </a:lnTo>
                  <a:lnTo>
                    <a:pt x="384" y="1954"/>
                  </a:lnTo>
                  <a:close/>
                  <a:moveTo>
                    <a:pt x="1650" y="1936"/>
                  </a:moveTo>
                  <a:lnTo>
                    <a:pt x="2079" y="2364"/>
                  </a:lnTo>
                  <a:lnTo>
                    <a:pt x="1650" y="2792"/>
                  </a:lnTo>
                  <a:lnTo>
                    <a:pt x="1213" y="2364"/>
                  </a:lnTo>
                  <a:lnTo>
                    <a:pt x="1650" y="1936"/>
                  </a:lnTo>
                  <a:close/>
                  <a:moveTo>
                    <a:pt x="2935" y="1936"/>
                  </a:moveTo>
                  <a:lnTo>
                    <a:pt x="3363" y="2364"/>
                  </a:lnTo>
                  <a:lnTo>
                    <a:pt x="2935" y="2792"/>
                  </a:lnTo>
                  <a:lnTo>
                    <a:pt x="2498" y="2364"/>
                  </a:lnTo>
                  <a:lnTo>
                    <a:pt x="2935" y="1936"/>
                  </a:lnTo>
                  <a:close/>
                  <a:moveTo>
                    <a:pt x="4211" y="1936"/>
                  </a:moveTo>
                  <a:lnTo>
                    <a:pt x="4648" y="2364"/>
                  </a:lnTo>
                  <a:lnTo>
                    <a:pt x="4211" y="2792"/>
                  </a:lnTo>
                  <a:lnTo>
                    <a:pt x="3783" y="2364"/>
                  </a:lnTo>
                  <a:lnTo>
                    <a:pt x="4211" y="1936"/>
                  </a:lnTo>
                  <a:close/>
                  <a:moveTo>
                    <a:pt x="5495" y="1936"/>
                  </a:moveTo>
                  <a:lnTo>
                    <a:pt x="5924" y="2364"/>
                  </a:lnTo>
                  <a:lnTo>
                    <a:pt x="5495" y="2792"/>
                  </a:lnTo>
                  <a:lnTo>
                    <a:pt x="5067" y="2364"/>
                  </a:lnTo>
                  <a:lnTo>
                    <a:pt x="5495" y="1936"/>
                  </a:lnTo>
                  <a:close/>
                  <a:moveTo>
                    <a:pt x="6780" y="1936"/>
                  </a:moveTo>
                  <a:lnTo>
                    <a:pt x="7208" y="2364"/>
                  </a:lnTo>
                  <a:lnTo>
                    <a:pt x="6780" y="2792"/>
                  </a:lnTo>
                  <a:lnTo>
                    <a:pt x="6352" y="2364"/>
                  </a:lnTo>
                  <a:lnTo>
                    <a:pt x="6780" y="1936"/>
                  </a:lnTo>
                  <a:close/>
                  <a:moveTo>
                    <a:pt x="8065" y="1936"/>
                  </a:moveTo>
                  <a:lnTo>
                    <a:pt x="8493" y="2364"/>
                  </a:lnTo>
                  <a:lnTo>
                    <a:pt x="8065" y="2792"/>
                  </a:lnTo>
                  <a:lnTo>
                    <a:pt x="7628" y="2364"/>
                  </a:lnTo>
                  <a:lnTo>
                    <a:pt x="8065" y="1936"/>
                  </a:lnTo>
                  <a:close/>
                  <a:moveTo>
                    <a:pt x="1008" y="2578"/>
                  </a:moveTo>
                  <a:lnTo>
                    <a:pt x="1436" y="3006"/>
                  </a:lnTo>
                  <a:lnTo>
                    <a:pt x="1008" y="3435"/>
                  </a:lnTo>
                  <a:lnTo>
                    <a:pt x="580" y="3006"/>
                  </a:lnTo>
                  <a:lnTo>
                    <a:pt x="1008" y="2578"/>
                  </a:lnTo>
                  <a:close/>
                  <a:moveTo>
                    <a:pt x="2293" y="2578"/>
                  </a:moveTo>
                  <a:lnTo>
                    <a:pt x="2721" y="3006"/>
                  </a:lnTo>
                  <a:lnTo>
                    <a:pt x="2293" y="3435"/>
                  </a:lnTo>
                  <a:lnTo>
                    <a:pt x="1856" y="3006"/>
                  </a:lnTo>
                  <a:lnTo>
                    <a:pt x="2293" y="2578"/>
                  </a:lnTo>
                  <a:close/>
                  <a:moveTo>
                    <a:pt x="3568" y="2578"/>
                  </a:moveTo>
                  <a:lnTo>
                    <a:pt x="4006" y="3006"/>
                  </a:lnTo>
                  <a:lnTo>
                    <a:pt x="3568" y="3435"/>
                  </a:lnTo>
                  <a:lnTo>
                    <a:pt x="3140" y="3006"/>
                  </a:lnTo>
                  <a:lnTo>
                    <a:pt x="3568" y="2578"/>
                  </a:lnTo>
                  <a:close/>
                  <a:moveTo>
                    <a:pt x="4853" y="2578"/>
                  </a:moveTo>
                  <a:lnTo>
                    <a:pt x="5281" y="3006"/>
                  </a:lnTo>
                  <a:lnTo>
                    <a:pt x="4853" y="3435"/>
                  </a:lnTo>
                  <a:lnTo>
                    <a:pt x="4425" y="3006"/>
                  </a:lnTo>
                  <a:lnTo>
                    <a:pt x="4853" y="2578"/>
                  </a:lnTo>
                  <a:close/>
                  <a:moveTo>
                    <a:pt x="6138" y="2578"/>
                  </a:moveTo>
                  <a:lnTo>
                    <a:pt x="6566" y="3006"/>
                  </a:lnTo>
                  <a:lnTo>
                    <a:pt x="6138" y="3435"/>
                  </a:lnTo>
                  <a:lnTo>
                    <a:pt x="5709" y="3006"/>
                  </a:lnTo>
                  <a:lnTo>
                    <a:pt x="6138" y="2578"/>
                  </a:lnTo>
                  <a:close/>
                  <a:moveTo>
                    <a:pt x="7422" y="2578"/>
                  </a:moveTo>
                  <a:lnTo>
                    <a:pt x="7851" y="3006"/>
                  </a:lnTo>
                  <a:lnTo>
                    <a:pt x="7422" y="3435"/>
                  </a:lnTo>
                  <a:lnTo>
                    <a:pt x="6985" y="3006"/>
                  </a:lnTo>
                  <a:lnTo>
                    <a:pt x="7422" y="2578"/>
                  </a:lnTo>
                  <a:close/>
                  <a:moveTo>
                    <a:pt x="8698" y="2578"/>
                  </a:moveTo>
                  <a:lnTo>
                    <a:pt x="8769" y="2641"/>
                  </a:lnTo>
                  <a:lnTo>
                    <a:pt x="8725" y="3417"/>
                  </a:lnTo>
                  <a:lnTo>
                    <a:pt x="8698" y="3435"/>
                  </a:lnTo>
                  <a:lnTo>
                    <a:pt x="8270" y="3006"/>
                  </a:lnTo>
                  <a:lnTo>
                    <a:pt x="8698" y="2578"/>
                  </a:lnTo>
                  <a:close/>
                  <a:moveTo>
                    <a:pt x="464" y="3319"/>
                  </a:moveTo>
                  <a:lnTo>
                    <a:pt x="794" y="3649"/>
                  </a:lnTo>
                  <a:lnTo>
                    <a:pt x="500" y="3943"/>
                  </a:lnTo>
                  <a:lnTo>
                    <a:pt x="464" y="3319"/>
                  </a:lnTo>
                  <a:close/>
                  <a:moveTo>
                    <a:pt x="1650" y="3221"/>
                  </a:moveTo>
                  <a:lnTo>
                    <a:pt x="2079" y="3649"/>
                  </a:lnTo>
                  <a:lnTo>
                    <a:pt x="1650" y="4077"/>
                  </a:lnTo>
                  <a:lnTo>
                    <a:pt x="1213" y="3649"/>
                  </a:lnTo>
                  <a:lnTo>
                    <a:pt x="1650" y="3221"/>
                  </a:lnTo>
                  <a:close/>
                  <a:moveTo>
                    <a:pt x="2935" y="3221"/>
                  </a:moveTo>
                  <a:lnTo>
                    <a:pt x="3363" y="3649"/>
                  </a:lnTo>
                  <a:lnTo>
                    <a:pt x="2935" y="4077"/>
                  </a:lnTo>
                  <a:lnTo>
                    <a:pt x="2498" y="3649"/>
                  </a:lnTo>
                  <a:lnTo>
                    <a:pt x="2935" y="3221"/>
                  </a:lnTo>
                  <a:close/>
                  <a:moveTo>
                    <a:pt x="4211" y="3221"/>
                  </a:moveTo>
                  <a:lnTo>
                    <a:pt x="4648" y="3649"/>
                  </a:lnTo>
                  <a:lnTo>
                    <a:pt x="4211" y="4077"/>
                  </a:lnTo>
                  <a:lnTo>
                    <a:pt x="3783" y="3649"/>
                  </a:lnTo>
                  <a:lnTo>
                    <a:pt x="4211" y="3221"/>
                  </a:lnTo>
                  <a:close/>
                  <a:moveTo>
                    <a:pt x="5495" y="3221"/>
                  </a:moveTo>
                  <a:lnTo>
                    <a:pt x="5924" y="3649"/>
                  </a:lnTo>
                  <a:lnTo>
                    <a:pt x="5495" y="4077"/>
                  </a:lnTo>
                  <a:lnTo>
                    <a:pt x="5067" y="3649"/>
                  </a:lnTo>
                  <a:lnTo>
                    <a:pt x="5495" y="3221"/>
                  </a:lnTo>
                  <a:close/>
                  <a:moveTo>
                    <a:pt x="6780" y="3221"/>
                  </a:moveTo>
                  <a:lnTo>
                    <a:pt x="7208" y="3649"/>
                  </a:lnTo>
                  <a:lnTo>
                    <a:pt x="6780" y="4077"/>
                  </a:lnTo>
                  <a:lnTo>
                    <a:pt x="6352" y="3649"/>
                  </a:lnTo>
                  <a:lnTo>
                    <a:pt x="6780" y="3221"/>
                  </a:lnTo>
                  <a:close/>
                  <a:moveTo>
                    <a:pt x="8065" y="3221"/>
                  </a:moveTo>
                  <a:lnTo>
                    <a:pt x="8493" y="3649"/>
                  </a:lnTo>
                  <a:lnTo>
                    <a:pt x="8065" y="4077"/>
                  </a:lnTo>
                  <a:lnTo>
                    <a:pt x="7628" y="3649"/>
                  </a:lnTo>
                  <a:lnTo>
                    <a:pt x="8065" y="3221"/>
                  </a:lnTo>
                  <a:close/>
                  <a:moveTo>
                    <a:pt x="8698" y="3863"/>
                  </a:moveTo>
                  <a:lnTo>
                    <a:pt x="8645" y="4666"/>
                  </a:lnTo>
                  <a:lnTo>
                    <a:pt x="8270" y="4291"/>
                  </a:lnTo>
                  <a:lnTo>
                    <a:pt x="8698" y="3863"/>
                  </a:lnTo>
                  <a:close/>
                  <a:moveTo>
                    <a:pt x="1008" y="3854"/>
                  </a:moveTo>
                  <a:lnTo>
                    <a:pt x="1436" y="4291"/>
                  </a:lnTo>
                  <a:lnTo>
                    <a:pt x="1008" y="4719"/>
                  </a:lnTo>
                  <a:lnTo>
                    <a:pt x="580" y="4291"/>
                  </a:lnTo>
                  <a:lnTo>
                    <a:pt x="1008" y="3854"/>
                  </a:lnTo>
                  <a:close/>
                  <a:moveTo>
                    <a:pt x="2293" y="3854"/>
                  </a:moveTo>
                  <a:lnTo>
                    <a:pt x="2721" y="4291"/>
                  </a:lnTo>
                  <a:lnTo>
                    <a:pt x="2293" y="4719"/>
                  </a:lnTo>
                  <a:lnTo>
                    <a:pt x="1856" y="4291"/>
                  </a:lnTo>
                  <a:lnTo>
                    <a:pt x="2293" y="3854"/>
                  </a:lnTo>
                  <a:close/>
                  <a:moveTo>
                    <a:pt x="3568" y="3854"/>
                  </a:moveTo>
                  <a:lnTo>
                    <a:pt x="4006" y="4291"/>
                  </a:lnTo>
                  <a:lnTo>
                    <a:pt x="3568" y="4719"/>
                  </a:lnTo>
                  <a:lnTo>
                    <a:pt x="3140" y="4291"/>
                  </a:lnTo>
                  <a:lnTo>
                    <a:pt x="3568" y="3854"/>
                  </a:lnTo>
                  <a:close/>
                  <a:moveTo>
                    <a:pt x="4853" y="3854"/>
                  </a:moveTo>
                  <a:lnTo>
                    <a:pt x="5281" y="4291"/>
                  </a:lnTo>
                  <a:lnTo>
                    <a:pt x="4853" y="4719"/>
                  </a:lnTo>
                  <a:lnTo>
                    <a:pt x="4425" y="4291"/>
                  </a:lnTo>
                  <a:lnTo>
                    <a:pt x="4853" y="3854"/>
                  </a:lnTo>
                  <a:close/>
                  <a:moveTo>
                    <a:pt x="6138" y="3854"/>
                  </a:moveTo>
                  <a:lnTo>
                    <a:pt x="6566" y="4291"/>
                  </a:lnTo>
                  <a:lnTo>
                    <a:pt x="6138" y="4719"/>
                  </a:lnTo>
                  <a:lnTo>
                    <a:pt x="5709" y="4291"/>
                  </a:lnTo>
                  <a:lnTo>
                    <a:pt x="6138" y="3854"/>
                  </a:lnTo>
                  <a:close/>
                  <a:moveTo>
                    <a:pt x="7422" y="3854"/>
                  </a:moveTo>
                  <a:lnTo>
                    <a:pt x="7851" y="4291"/>
                  </a:lnTo>
                  <a:lnTo>
                    <a:pt x="7422" y="4719"/>
                  </a:lnTo>
                  <a:lnTo>
                    <a:pt x="6985" y="4291"/>
                  </a:lnTo>
                  <a:lnTo>
                    <a:pt x="7422" y="3854"/>
                  </a:lnTo>
                  <a:close/>
                  <a:moveTo>
                    <a:pt x="544" y="4675"/>
                  </a:moveTo>
                  <a:lnTo>
                    <a:pt x="794" y="4933"/>
                  </a:lnTo>
                  <a:lnTo>
                    <a:pt x="571" y="5156"/>
                  </a:lnTo>
                  <a:lnTo>
                    <a:pt x="544" y="4675"/>
                  </a:lnTo>
                  <a:close/>
                  <a:moveTo>
                    <a:pt x="1650" y="4496"/>
                  </a:moveTo>
                  <a:lnTo>
                    <a:pt x="2079" y="4933"/>
                  </a:lnTo>
                  <a:lnTo>
                    <a:pt x="1650" y="5362"/>
                  </a:lnTo>
                  <a:lnTo>
                    <a:pt x="1213" y="4933"/>
                  </a:lnTo>
                  <a:lnTo>
                    <a:pt x="1650" y="4496"/>
                  </a:lnTo>
                  <a:close/>
                  <a:moveTo>
                    <a:pt x="2935" y="4496"/>
                  </a:moveTo>
                  <a:lnTo>
                    <a:pt x="3363" y="4933"/>
                  </a:lnTo>
                  <a:lnTo>
                    <a:pt x="2935" y="5362"/>
                  </a:lnTo>
                  <a:lnTo>
                    <a:pt x="2498" y="4933"/>
                  </a:lnTo>
                  <a:lnTo>
                    <a:pt x="2935" y="4496"/>
                  </a:lnTo>
                  <a:close/>
                  <a:moveTo>
                    <a:pt x="4211" y="4496"/>
                  </a:moveTo>
                  <a:lnTo>
                    <a:pt x="4648" y="4933"/>
                  </a:lnTo>
                  <a:lnTo>
                    <a:pt x="4211" y="5362"/>
                  </a:lnTo>
                  <a:lnTo>
                    <a:pt x="3783" y="4933"/>
                  </a:lnTo>
                  <a:lnTo>
                    <a:pt x="4211" y="4496"/>
                  </a:lnTo>
                  <a:close/>
                  <a:moveTo>
                    <a:pt x="5495" y="4496"/>
                  </a:moveTo>
                  <a:lnTo>
                    <a:pt x="5924" y="4933"/>
                  </a:lnTo>
                  <a:lnTo>
                    <a:pt x="5495" y="5362"/>
                  </a:lnTo>
                  <a:lnTo>
                    <a:pt x="5067" y="4933"/>
                  </a:lnTo>
                  <a:lnTo>
                    <a:pt x="5495" y="4496"/>
                  </a:lnTo>
                  <a:close/>
                  <a:moveTo>
                    <a:pt x="6780" y="4496"/>
                  </a:moveTo>
                  <a:lnTo>
                    <a:pt x="7208" y="4933"/>
                  </a:lnTo>
                  <a:lnTo>
                    <a:pt x="6780" y="5362"/>
                  </a:lnTo>
                  <a:lnTo>
                    <a:pt x="6352" y="4933"/>
                  </a:lnTo>
                  <a:lnTo>
                    <a:pt x="6780" y="4496"/>
                  </a:lnTo>
                  <a:close/>
                  <a:moveTo>
                    <a:pt x="8065" y="4496"/>
                  </a:moveTo>
                  <a:lnTo>
                    <a:pt x="8493" y="4933"/>
                  </a:lnTo>
                  <a:lnTo>
                    <a:pt x="8065" y="5362"/>
                  </a:lnTo>
                  <a:lnTo>
                    <a:pt x="7628" y="4933"/>
                  </a:lnTo>
                  <a:lnTo>
                    <a:pt x="8065" y="4496"/>
                  </a:lnTo>
                  <a:close/>
                  <a:moveTo>
                    <a:pt x="8618" y="5228"/>
                  </a:moveTo>
                  <a:lnTo>
                    <a:pt x="8573" y="5879"/>
                  </a:lnTo>
                  <a:lnTo>
                    <a:pt x="8270" y="5576"/>
                  </a:lnTo>
                  <a:lnTo>
                    <a:pt x="8618" y="5228"/>
                  </a:lnTo>
                  <a:close/>
                  <a:moveTo>
                    <a:pt x="1008" y="5139"/>
                  </a:moveTo>
                  <a:lnTo>
                    <a:pt x="1436" y="5576"/>
                  </a:lnTo>
                  <a:lnTo>
                    <a:pt x="1008" y="6004"/>
                  </a:lnTo>
                  <a:lnTo>
                    <a:pt x="598" y="5594"/>
                  </a:lnTo>
                  <a:lnTo>
                    <a:pt x="598" y="5549"/>
                  </a:lnTo>
                  <a:lnTo>
                    <a:pt x="1008" y="5139"/>
                  </a:lnTo>
                  <a:close/>
                  <a:moveTo>
                    <a:pt x="2293" y="5139"/>
                  </a:moveTo>
                  <a:lnTo>
                    <a:pt x="2721" y="5576"/>
                  </a:lnTo>
                  <a:lnTo>
                    <a:pt x="2293" y="6004"/>
                  </a:lnTo>
                  <a:lnTo>
                    <a:pt x="1856" y="5576"/>
                  </a:lnTo>
                  <a:lnTo>
                    <a:pt x="2293" y="5139"/>
                  </a:lnTo>
                  <a:close/>
                  <a:moveTo>
                    <a:pt x="3568" y="5139"/>
                  </a:moveTo>
                  <a:lnTo>
                    <a:pt x="4006" y="5576"/>
                  </a:lnTo>
                  <a:lnTo>
                    <a:pt x="3568" y="6004"/>
                  </a:lnTo>
                  <a:lnTo>
                    <a:pt x="3140" y="5576"/>
                  </a:lnTo>
                  <a:lnTo>
                    <a:pt x="3568" y="5139"/>
                  </a:lnTo>
                  <a:close/>
                  <a:moveTo>
                    <a:pt x="4853" y="5139"/>
                  </a:moveTo>
                  <a:lnTo>
                    <a:pt x="5281" y="5576"/>
                  </a:lnTo>
                  <a:lnTo>
                    <a:pt x="4853" y="6004"/>
                  </a:lnTo>
                  <a:lnTo>
                    <a:pt x="4425" y="5576"/>
                  </a:lnTo>
                  <a:lnTo>
                    <a:pt x="4853" y="5139"/>
                  </a:lnTo>
                  <a:close/>
                  <a:moveTo>
                    <a:pt x="6138" y="5139"/>
                  </a:moveTo>
                  <a:lnTo>
                    <a:pt x="6566" y="5576"/>
                  </a:lnTo>
                  <a:lnTo>
                    <a:pt x="6138" y="6004"/>
                  </a:lnTo>
                  <a:lnTo>
                    <a:pt x="5709" y="5576"/>
                  </a:lnTo>
                  <a:lnTo>
                    <a:pt x="6138" y="5139"/>
                  </a:lnTo>
                  <a:close/>
                  <a:moveTo>
                    <a:pt x="7422" y="5139"/>
                  </a:moveTo>
                  <a:lnTo>
                    <a:pt x="7851" y="5576"/>
                  </a:lnTo>
                  <a:lnTo>
                    <a:pt x="7422" y="6004"/>
                  </a:lnTo>
                  <a:lnTo>
                    <a:pt x="6985" y="5576"/>
                  </a:lnTo>
                  <a:lnTo>
                    <a:pt x="7422" y="5139"/>
                  </a:lnTo>
                  <a:close/>
                  <a:moveTo>
                    <a:pt x="624" y="6040"/>
                  </a:moveTo>
                  <a:lnTo>
                    <a:pt x="794" y="6209"/>
                  </a:lnTo>
                  <a:lnTo>
                    <a:pt x="642" y="6370"/>
                  </a:lnTo>
                  <a:lnTo>
                    <a:pt x="624" y="6040"/>
                  </a:lnTo>
                  <a:close/>
                  <a:moveTo>
                    <a:pt x="1650" y="5781"/>
                  </a:moveTo>
                  <a:lnTo>
                    <a:pt x="2079" y="6209"/>
                  </a:lnTo>
                  <a:lnTo>
                    <a:pt x="1650" y="6646"/>
                  </a:lnTo>
                  <a:lnTo>
                    <a:pt x="1213" y="6209"/>
                  </a:lnTo>
                  <a:lnTo>
                    <a:pt x="1650" y="5781"/>
                  </a:lnTo>
                  <a:close/>
                  <a:moveTo>
                    <a:pt x="2935" y="5781"/>
                  </a:moveTo>
                  <a:lnTo>
                    <a:pt x="3363" y="6209"/>
                  </a:lnTo>
                  <a:lnTo>
                    <a:pt x="2935" y="6646"/>
                  </a:lnTo>
                  <a:lnTo>
                    <a:pt x="2498" y="6209"/>
                  </a:lnTo>
                  <a:lnTo>
                    <a:pt x="2935" y="5781"/>
                  </a:lnTo>
                  <a:close/>
                  <a:moveTo>
                    <a:pt x="4211" y="5781"/>
                  </a:moveTo>
                  <a:lnTo>
                    <a:pt x="4648" y="6209"/>
                  </a:lnTo>
                  <a:lnTo>
                    <a:pt x="4211" y="6646"/>
                  </a:lnTo>
                  <a:lnTo>
                    <a:pt x="3783" y="6209"/>
                  </a:lnTo>
                  <a:lnTo>
                    <a:pt x="4211" y="5781"/>
                  </a:lnTo>
                  <a:close/>
                  <a:moveTo>
                    <a:pt x="5495" y="5781"/>
                  </a:moveTo>
                  <a:lnTo>
                    <a:pt x="5924" y="6209"/>
                  </a:lnTo>
                  <a:lnTo>
                    <a:pt x="5495" y="6646"/>
                  </a:lnTo>
                  <a:lnTo>
                    <a:pt x="5067" y="6209"/>
                  </a:lnTo>
                  <a:lnTo>
                    <a:pt x="5495" y="5781"/>
                  </a:lnTo>
                  <a:close/>
                  <a:moveTo>
                    <a:pt x="6780" y="5781"/>
                  </a:moveTo>
                  <a:lnTo>
                    <a:pt x="7208" y="6209"/>
                  </a:lnTo>
                  <a:lnTo>
                    <a:pt x="6780" y="6646"/>
                  </a:lnTo>
                  <a:lnTo>
                    <a:pt x="6352" y="6209"/>
                  </a:lnTo>
                  <a:lnTo>
                    <a:pt x="6780" y="5781"/>
                  </a:lnTo>
                  <a:close/>
                  <a:moveTo>
                    <a:pt x="8065" y="5781"/>
                  </a:moveTo>
                  <a:lnTo>
                    <a:pt x="8493" y="6209"/>
                  </a:lnTo>
                  <a:lnTo>
                    <a:pt x="8065" y="6646"/>
                  </a:lnTo>
                  <a:lnTo>
                    <a:pt x="7628" y="6209"/>
                  </a:lnTo>
                  <a:lnTo>
                    <a:pt x="8065" y="5781"/>
                  </a:lnTo>
                  <a:close/>
                  <a:moveTo>
                    <a:pt x="8537" y="6593"/>
                  </a:moveTo>
                  <a:lnTo>
                    <a:pt x="8502" y="7083"/>
                  </a:lnTo>
                  <a:lnTo>
                    <a:pt x="8270" y="6851"/>
                  </a:lnTo>
                  <a:lnTo>
                    <a:pt x="8537" y="6593"/>
                  </a:lnTo>
                  <a:close/>
                  <a:moveTo>
                    <a:pt x="1008" y="6423"/>
                  </a:moveTo>
                  <a:lnTo>
                    <a:pt x="1436" y="6851"/>
                  </a:lnTo>
                  <a:lnTo>
                    <a:pt x="1008" y="7289"/>
                  </a:lnTo>
                  <a:lnTo>
                    <a:pt x="678" y="6958"/>
                  </a:lnTo>
                  <a:lnTo>
                    <a:pt x="669" y="6762"/>
                  </a:lnTo>
                  <a:lnTo>
                    <a:pt x="1008" y="6423"/>
                  </a:lnTo>
                  <a:close/>
                  <a:moveTo>
                    <a:pt x="2293" y="6423"/>
                  </a:moveTo>
                  <a:lnTo>
                    <a:pt x="2721" y="6851"/>
                  </a:lnTo>
                  <a:lnTo>
                    <a:pt x="2293" y="7289"/>
                  </a:lnTo>
                  <a:lnTo>
                    <a:pt x="1856" y="6851"/>
                  </a:lnTo>
                  <a:lnTo>
                    <a:pt x="2293" y="6423"/>
                  </a:lnTo>
                  <a:close/>
                  <a:moveTo>
                    <a:pt x="3568" y="6423"/>
                  </a:moveTo>
                  <a:lnTo>
                    <a:pt x="4006" y="6851"/>
                  </a:lnTo>
                  <a:lnTo>
                    <a:pt x="3568" y="7289"/>
                  </a:lnTo>
                  <a:lnTo>
                    <a:pt x="3140" y="6851"/>
                  </a:lnTo>
                  <a:lnTo>
                    <a:pt x="3568" y="6423"/>
                  </a:lnTo>
                  <a:close/>
                  <a:moveTo>
                    <a:pt x="4853" y="6423"/>
                  </a:moveTo>
                  <a:lnTo>
                    <a:pt x="5281" y="6851"/>
                  </a:lnTo>
                  <a:lnTo>
                    <a:pt x="4853" y="7289"/>
                  </a:lnTo>
                  <a:lnTo>
                    <a:pt x="4425" y="6851"/>
                  </a:lnTo>
                  <a:lnTo>
                    <a:pt x="4853" y="6423"/>
                  </a:lnTo>
                  <a:close/>
                  <a:moveTo>
                    <a:pt x="6138" y="6423"/>
                  </a:moveTo>
                  <a:lnTo>
                    <a:pt x="6566" y="6851"/>
                  </a:lnTo>
                  <a:lnTo>
                    <a:pt x="6138" y="7289"/>
                  </a:lnTo>
                  <a:lnTo>
                    <a:pt x="5709" y="6851"/>
                  </a:lnTo>
                  <a:lnTo>
                    <a:pt x="6138" y="6423"/>
                  </a:lnTo>
                  <a:close/>
                  <a:moveTo>
                    <a:pt x="7422" y="6423"/>
                  </a:moveTo>
                  <a:lnTo>
                    <a:pt x="7851" y="6851"/>
                  </a:lnTo>
                  <a:lnTo>
                    <a:pt x="7422" y="7289"/>
                  </a:lnTo>
                  <a:lnTo>
                    <a:pt x="6985" y="6851"/>
                  </a:lnTo>
                  <a:lnTo>
                    <a:pt x="7422" y="6423"/>
                  </a:lnTo>
                  <a:close/>
                  <a:moveTo>
                    <a:pt x="705" y="7404"/>
                  </a:moveTo>
                  <a:lnTo>
                    <a:pt x="794" y="7494"/>
                  </a:lnTo>
                  <a:lnTo>
                    <a:pt x="714" y="7574"/>
                  </a:lnTo>
                  <a:lnTo>
                    <a:pt x="705" y="7404"/>
                  </a:lnTo>
                  <a:close/>
                  <a:moveTo>
                    <a:pt x="1650" y="7065"/>
                  </a:moveTo>
                  <a:lnTo>
                    <a:pt x="2079" y="7494"/>
                  </a:lnTo>
                  <a:lnTo>
                    <a:pt x="1650" y="7922"/>
                  </a:lnTo>
                  <a:lnTo>
                    <a:pt x="1213" y="7494"/>
                  </a:lnTo>
                  <a:lnTo>
                    <a:pt x="1650" y="7065"/>
                  </a:lnTo>
                  <a:close/>
                  <a:moveTo>
                    <a:pt x="2935" y="7065"/>
                  </a:moveTo>
                  <a:lnTo>
                    <a:pt x="3363" y="7494"/>
                  </a:lnTo>
                  <a:lnTo>
                    <a:pt x="2935" y="7922"/>
                  </a:lnTo>
                  <a:lnTo>
                    <a:pt x="2498" y="7494"/>
                  </a:lnTo>
                  <a:lnTo>
                    <a:pt x="2935" y="7065"/>
                  </a:lnTo>
                  <a:close/>
                  <a:moveTo>
                    <a:pt x="4211" y="7065"/>
                  </a:moveTo>
                  <a:lnTo>
                    <a:pt x="4648" y="7494"/>
                  </a:lnTo>
                  <a:lnTo>
                    <a:pt x="4211" y="7922"/>
                  </a:lnTo>
                  <a:lnTo>
                    <a:pt x="3783" y="7494"/>
                  </a:lnTo>
                  <a:lnTo>
                    <a:pt x="4211" y="7065"/>
                  </a:lnTo>
                  <a:close/>
                  <a:moveTo>
                    <a:pt x="5495" y="7065"/>
                  </a:moveTo>
                  <a:lnTo>
                    <a:pt x="5924" y="7494"/>
                  </a:lnTo>
                  <a:lnTo>
                    <a:pt x="5495" y="7922"/>
                  </a:lnTo>
                  <a:lnTo>
                    <a:pt x="5067" y="7494"/>
                  </a:lnTo>
                  <a:lnTo>
                    <a:pt x="5495" y="7065"/>
                  </a:lnTo>
                  <a:close/>
                  <a:moveTo>
                    <a:pt x="6780" y="7065"/>
                  </a:moveTo>
                  <a:lnTo>
                    <a:pt x="7208" y="7494"/>
                  </a:lnTo>
                  <a:lnTo>
                    <a:pt x="6780" y="7922"/>
                  </a:lnTo>
                  <a:lnTo>
                    <a:pt x="6352" y="7494"/>
                  </a:lnTo>
                  <a:lnTo>
                    <a:pt x="6780" y="7065"/>
                  </a:lnTo>
                  <a:close/>
                  <a:moveTo>
                    <a:pt x="8065" y="7065"/>
                  </a:moveTo>
                  <a:lnTo>
                    <a:pt x="8484" y="7485"/>
                  </a:lnTo>
                  <a:lnTo>
                    <a:pt x="8484" y="7512"/>
                  </a:lnTo>
                  <a:lnTo>
                    <a:pt x="8065" y="7922"/>
                  </a:lnTo>
                  <a:lnTo>
                    <a:pt x="7628" y="7494"/>
                  </a:lnTo>
                  <a:lnTo>
                    <a:pt x="8065" y="7065"/>
                  </a:lnTo>
                  <a:close/>
                  <a:moveTo>
                    <a:pt x="8457" y="7958"/>
                  </a:moveTo>
                  <a:lnTo>
                    <a:pt x="8430" y="8297"/>
                  </a:lnTo>
                  <a:lnTo>
                    <a:pt x="8270" y="8136"/>
                  </a:lnTo>
                  <a:lnTo>
                    <a:pt x="8457" y="7958"/>
                  </a:lnTo>
                  <a:close/>
                  <a:moveTo>
                    <a:pt x="1008" y="7708"/>
                  </a:moveTo>
                  <a:lnTo>
                    <a:pt x="1436" y="8136"/>
                  </a:lnTo>
                  <a:lnTo>
                    <a:pt x="1008" y="8564"/>
                  </a:lnTo>
                  <a:lnTo>
                    <a:pt x="758" y="8323"/>
                  </a:lnTo>
                  <a:lnTo>
                    <a:pt x="740" y="7975"/>
                  </a:lnTo>
                  <a:lnTo>
                    <a:pt x="1008" y="7708"/>
                  </a:lnTo>
                  <a:close/>
                  <a:moveTo>
                    <a:pt x="2293" y="7708"/>
                  </a:moveTo>
                  <a:lnTo>
                    <a:pt x="2721" y="8136"/>
                  </a:lnTo>
                  <a:lnTo>
                    <a:pt x="2293" y="8564"/>
                  </a:lnTo>
                  <a:lnTo>
                    <a:pt x="1856" y="8136"/>
                  </a:lnTo>
                  <a:lnTo>
                    <a:pt x="2293" y="7708"/>
                  </a:lnTo>
                  <a:close/>
                  <a:moveTo>
                    <a:pt x="3568" y="7708"/>
                  </a:moveTo>
                  <a:lnTo>
                    <a:pt x="4006" y="8136"/>
                  </a:lnTo>
                  <a:lnTo>
                    <a:pt x="3568" y="8564"/>
                  </a:lnTo>
                  <a:lnTo>
                    <a:pt x="3140" y="8136"/>
                  </a:lnTo>
                  <a:lnTo>
                    <a:pt x="3568" y="7708"/>
                  </a:lnTo>
                  <a:close/>
                  <a:moveTo>
                    <a:pt x="4853" y="7708"/>
                  </a:moveTo>
                  <a:lnTo>
                    <a:pt x="5281" y="8136"/>
                  </a:lnTo>
                  <a:lnTo>
                    <a:pt x="4853" y="8564"/>
                  </a:lnTo>
                  <a:lnTo>
                    <a:pt x="4425" y="8136"/>
                  </a:lnTo>
                  <a:lnTo>
                    <a:pt x="4853" y="7708"/>
                  </a:lnTo>
                  <a:close/>
                  <a:moveTo>
                    <a:pt x="6138" y="7708"/>
                  </a:moveTo>
                  <a:lnTo>
                    <a:pt x="6566" y="8136"/>
                  </a:lnTo>
                  <a:lnTo>
                    <a:pt x="6138" y="8564"/>
                  </a:lnTo>
                  <a:lnTo>
                    <a:pt x="5709" y="8136"/>
                  </a:lnTo>
                  <a:lnTo>
                    <a:pt x="6138" y="7708"/>
                  </a:lnTo>
                  <a:close/>
                  <a:moveTo>
                    <a:pt x="7422" y="7708"/>
                  </a:moveTo>
                  <a:lnTo>
                    <a:pt x="7851" y="8136"/>
                  </a:lnTo>
                  <a:lnTo>
                    <a:pt x="7422" y="8564"/>
                  </a:lnTo>
                  <a:lnTo>
                    <a:pt x="6985" y="8136"/>
                  </a:lnTo>
                  <a:lnTo>
                    <a:pt x="7422" y="7708"/>
                  </a:lnTo>
                  <a:close/>
                  <a:moveTo>
                    <a:pt x="785" y="8769"/>
                  </a:moveTo>
                  <a:lnTo>
                    <a:pt x="794" y="8778"/>
                  </a:lnTo>
                  <a:lnTo>
                    <a:pt x="785" y="8787"/>
                  </a:lnTo>
                  <a:lnTo>
                    <a:pt x="785" y="8769"/>
                  </a:lnTo>
                  <a:close/>
                  <a:moveTo>
                    <a:pt x="1650" y="8350"/>
                  </a:moveTo>
                  <a:lnTo>
                    <a:pt x="2079" y="8778"/>
                  </a:lnTo>
                  <a:lnTo>
                    <a:pt x="1650" y="9207"/>
                  </a:lnTo>
                  <a:lnTo>
                    <a:pt x="1213" y="8778"/>
                  </a:lnTo>
                  <a:lnTo>
                    <a:pt x="1650" y="8350"/>
                  </a:lnTo>
                  <a:close/>
                  <a:moveTo>
                    <a:pt x="2935" y="8350"/>
                  </a:moveTo>
                  <a:lnTo>
                    <a:pt x="3363" y="8778"/>
                  </a:lnTo>
                  <a:lnTo>
                    <a:pt x="2935" y="9207"/>
                  </a:lnTo>
                  <a:lnTo>
                    <a:pt x="2498" y="8778"/>
                  </a:lnTo>
                  <a:lnTo>
                    <a:pt x="2935" y="8350"/>
                  </a:lnTo>
                  <a:close/>
                  <a:moveTo>
                    <a:pt x="4211" y="8350"/>
                  </a:moveTo>
                  <a:lnTo>
                    <a:pt x="4648" y="8778"/>
                  </a:lnTo>
                  <a:lnTo>
                    <a:pt x="4211" y="9207"/>
                  </a:lnTo>
                  <a:lnTo>
                    <a:pt x="3783" y="8778"/>
                  </a:lnTo>
                  <a:lnTo>
                    <a:pt x="4211" y="8350"/>
                  </a:lnTo>
                  <a:close/>
                  <a:moveTo>
                    <a:pt x="5495" y="8350"/>
                  </a:moveTo>
                  <a:lnTo>
                    <a:pt x="5924" y="8778"/>
                  </a:lnTo>
                  <a:lnTo>
                    <a:pt x="5495" y="9207"/>
                  </a:lnTo>
                  <a:lnTo>
                    <a:pt x="5067" y="8778"/>
                  </a:lnTo>
                  <a:lnTo>
                    <a:pt x="5495" y="8350"/>
                  </a:lnTo>
                  <a:close/>
                  <a:moveTo>
                    <a:pt x="6780" y="8350"/>
                  </a:moveTo>
                  <a:lnTo>
                    <a:pt x="7208" y="8778"/>
                  </a:lnTo>
                  <a:lnTo>
                    <a:pt x="6780" y="9207"/>
                  </a:lnTo>
                  <a:lnTo>
                    <a:pt x="6352" y="8778"/>
                  </a:lnTo>
                  <a:lnTo>
                    <a:pt x="6780" y="8350"/>
                  </a:lnTo>
                  <a:close/>
                  <a:moveTo>
                    <a:pt x="8065" y="8350"/>
                  </a:moveTo>
                  <a:lnTo>
                    <a:pt x="8413" y="8698"/>
                  </a:lnTo>
                  <a:lnTo>
                    <a:pt x="8404" y="8868"/>
                  </a:lnTo>
                  <a:lnTo>
                    <a:pt x="8065" y="9207"/>
                  </a:lnTo>
                  <a:lnTo>
                    <a:pt x="7628" y="8778"/>
                  </a:lnTo>
                  <a:lnTo>
                    <a:pt x="8065" y="8350"/>
                  </a:lnTo>
                  <a:close/>
                  <a:moveTo>
                    <a:pt x="8377" y="9314"/>
                  </a:moveTo>
                  <a:lnTo>
                    <a:pt x="8359" y="9510"/>
                  </a:lnTo>
                  <a:lnTo>
                    <a:pt x="8270" y="9421"/>
                  </a:lnTo>
                  <a:lnTo>
                    <a:pt x="8377" y="9314"/>
                  </a:lnTo>
                  <a:close/>
                  <a:moveTo>
                    <a:pt x="1008" y="8992"/>
                  </a:moveTo>
                  <a:lnTo>
                    <a:pt x="1436" y="9421"/>
                  </a:lnTo>
                  <a:lnTo>
                    <a:pt x="1008" y="9849"/>
                  </a:lnTo>
                  <a:lnTo>
                    <a:pt x="839" y="9679"/>
                  </a:lnTo>
                  <a:lnTo>
                    <a:pt x="812" y="9189"/>
                  </a:lnTo>
                  <a:lnTo>
                    <a:pt x="1008" y="8992"/>
                  </a:lnTo>
                  <a:close/>
                  <a:moveTo>
                    <a:pt x="2293" y="8992"/>
                  </a:moveTo>
                  <a:lnTo>
                    <a:pt x="2721" y="9421"/>
                  </a:lnTo>
                  <a:lnTo>
                    <a:pt x="2293" y="9849"/>
                  </a:lnTo>
                  <a:lnTo>
                    <a:pt x="1856" y="9421"/>
                  </a:lnTo>
                  <a:lnTo>
                    <a:pt x="2293" y="8992"/>
                  </a:lnTo>
                  <a:close/>
                  <a:moveTo>
                    <a:pt x="3568" y="8992"/>
                  </a:moveTo>
                  <a:lnTo>
                    <a:pt x="4006" y="9421"/>
                  </a:lnTo>
                  <a:lnTo>
                    <a:pt x="3568" y="9849"/>
                  </a:lnTo>
                  <a:lnTo>
                    <a:pt x="3140" y="9421"/>
                  </a:lnTo>
                  <a:lnTo>
                    <a:pt x="3568" y="8992"/>
                  </a:lnTo>
                  <a:close/>
                  <a:moveTo>
                    <a:pt x="4853" y="8992"/>
                  </a:moveTo>
                  <a:lnTo>
                    <a:pt x="5281" y="9421"/>
                  </a:lnTo>
                  <a:lnTo>
                    <a:pt x="4853" y="9849"/>
                  </a:lnTo>
                  <a:lnTo>
                    <a:pt x="4425" y="9421"/>
                  </a:lnTo>
                  <a:lnTo>
                    <a:pt x="4853" y="8992"/>
                  </a:lnTo>
                  <a:close/>
                  <a:moveTo>
                    <a:pt x="6138" y="8992"/>
                  </a:moveTo>
                  <a:lnTo>
                    <a:pt x="6566" y="9421"/>
                  </a:lnTo>
                  <a:lnTo>
                    <a:pt x="6138" y="9849"/>
                  </a:lnTo>
                  <a:lnTo>
                    <a:pt x="5709" y="9421"/>
                  </a:lnTo>
                  <a:lnTo>
                    <a:pt x="6138" y="8992"/>
                  </a:lnTo>
                  <a:close/>
                  <a:moveTo>
                    <a:pt x="7422" y="8992"/>
                  </a:moveTo>
                  <a:lnTo>
                    <a:pt x="7851" y="9421"/>
                  </a:lnTo>
                  <a:lnTo>
                    <a:pt x="7422" y="9849"/>
                  </a:lnTo>
                  <a:lnTo>
                    <a:pt x="6985" y="9421"/>
                  </a:lnTo>
                  <a:lnTo>
                    <a:pt x="7422" y="8992"/>
                  </a:lnTo>
                  <a:close/>
                  <a:moveTo>
                    <a:pt x="1650" y="9626"/>
                  </a:moveTo>
                  <a:lnTo>
                    <a:pt x="2079" y="10063"/>
                  </a:lnTo>
                  <a:lnTo>
                    <a:pt x="1650" y="10491"/>
                  </a:lnTo>
                  <a:lnTo>
                    <a:pt x="1213" y="10063"/>
                  </a:lnTo>
                  <a:lnTo>
                    <a:pt x="1650" y="9626"/>
                  </a:lnTo>
                  <a:close/>
                  <a:moveTo>
                    <a:pt x="2935" y="9626"/>
                  </a:moveTo>
                  <a:lnTo>
                    <a:pt x="3363" y="10063"/>
                  </a:lnTo>
                  <a:lnTo>
                    <a:pt x="2935" y="10491"/>
                  </a:lnTo>
                  <a:lnTo>
                    <a:pt x="2498" y="10063"/>
                  </a:lnTo>
                  <a:lnTo>
                    <a:pt x="2935" y="9626"/>
                  </a:lnTo>
                  <a:close/>
                  <a:moveTo>
                    <a:pt x="4211" y="9626"/>
                  </a:moveTo>
                  <a:lnTo>
                    <a:pt x="4648" y="10063"/>
                  </a:lnTo>
                  <a:lnTo>
                    <a:pt x="4211" y="10491"/>
                  </a:lnTo>
                  <a:lnTo>
                    <a:pt x="3783" y="10063"/>
                  </a:lnTo>
                  <a:lnTo>
                    <a:pt x="4211" y="9626"/>
                  </a:lnTo>
                  <a:close/>
                  <a:moveTo>
                    <a:pt x="5495" y="9626"/>
                  </a:moveTo>
                  <a:lnTo>
                    <a:pt x="5924" y="10063"/>
                  </a:lnTo>
                  <a:lnTo>
                    <a:pt x="5495" y="10491"/>
                  </a:lnTo>
                  <a:lnTo>
                    <a:pt x="5067" y="10063"/>
                  </a:lnTo>
                  <a:lnTo>
                    <a:pt x="5495" y="9626"/>
                  </a:lnTo>
                  <a:close/>
                  <a:moveTo>
                    <a:pt x="6780" y="9626"/>
                  </a:moveTo>
                  <a:lnTo>
                    <a:pt x="7208" y="10063"/>
                  </a:lnTo>
                  <a:lnTo>
                    <a:pt x="6780" y="10491"/>
                  </a:lnTo>
                  <a:lnTo>
                    <a:pt x="6352" y="10063"/>
                  </a:lnTo>
                  <a:lnTo>
                    <a:pt x="6780" y="9626"/>
                  </a:lnTo>
                  <a:close/>
                  <a:moveTo>
                    <a:pt x="8065" y="9626"/>
                  </a:moveTo>
                  <a:lnTo>
                    <a:pt x="8341" y="9902"/>
                  </a:lnTo>
                  <a:lnTo>
                    <a:pt x="8323" y="10232"/>
                  </a:lnTo>
                  <a:lnTo>
                    <a:pt x="8065" y="10491"/>
                  </a:lnTo>
                  <a:lnTo>
                    <a:pt x="7628" y="10063"/>
                  </a:lnTo>
                  <a:lnTo>
                    <a:pt x="8065" y="9626"/>
                  </a:lnTo>
                  <a:close/>
                  <a:moveTo>
                    <a:pt x="8297" y="10678"/>
                  </a:moveTo>
                  <a:lnTo>
                    <a:pt x="8288" y="10723"/>
                  </a:lnTo>
                  <a:lnTo>
                    <a:pt x="8270" y="10705"/>
                  </a:lnTo>
                  <a:lnTo>
                    <a:pt x="8297" y="10678"/>
                  </a:lnTo>
                  <a:close/>
                  <a:moveTo>
                    <a:pt x="1008" y="10268"/>
                  </a:moveTo>
                  <a:lnTo>
                    <a:pt x="1436" y="10705"/>
                  </a:lnTo>
                  <a:lnTo>
                    <a:pt x="1383" y="10759"/>
                  </a:lnTo>
                  <a:lnTo>
                    <a:pt x="901" y="10759"/>
                  </a:lnTo>
                  <a:lnTo>
                    <a:pt x="883" y="10393"/>
                  </a:lnTo>
                  <a:lnTo>
                    <a:pt x="1008" y="10268"/>
                  </a:lnTo>
                  <a:close/>
                  <a:moveTo>
                    <a:pt x="2293" y="10268"/>
                  </a:moveTo>
                  <a:lnTo>
                    <a:pt x="2721" y="10705"/>
                  </a:lnTo>
                  <a:lnTo>
                    <a:pt x="2658" y="10759"/>
                  </a:lnTo>
                  <a:lnTo>
                    <a:pt x="1918" y="10759"/>
                  </a:lnTo>
                  <a:lnTo>
                    <a:pt x="1856" y="10705"/>
                  </a:lnTo>
                  <a:lnTo>
                    <a:pt x="2293" y="10268"/>
                  </a:lnTo>
                  <a:close/>
                  <a:moveTo>
                    <a:pt x="3568" y="10268"/>
                  </a:moveTo>
                  <a:lnTo>
                    <a:pt x="4006" y="10705"/>
                  </a:lnTo>
                  <a:lnTo>
                    <a:pt x="3943" y="10759"/>
                  </a:lnTo>
                  <a:lnTo>
                    <a:pt x="3203" y="10759"/>
                  </a:lnTo>
                  <a:lnTo>
                    <a:pt x="3140" y="10705"/>
                  </a:lnTo>
                  <a:lnTo>
                    <a:pt x="3568" y="10268"/>
                  </a:lnTo>
                  <a:close/>
                  <a:moveTo>
                    <a:pt x="4853" y="10268"/>
                  </a:moveTo>
                  <a:lnTo>
                    <a:pt x="5281" y="10705"/>
                  </a:lnTo>
                  <a:lnTo>
                    <a:pt x="5228" y="10759"/>
                  </a:lnTo>
                  <a:lnTo>
                    <a:pt x="4478" y="10759"/>
                  </a:lnTo>
                  <a:lnTo>
                    <a:pt x="4425" y="10705"/>
                  </a:lnTo>
                  <a:lnTo>
                    <a:pt x="4853" y="10268"/>
                  </a:lnTo>
                  <a:close/>
                  <a:moveTo>
                    <a:pt x="6138" y="10268"/>
                  </a:moveTo>
                  <a:lnTo>
                    <a:pt x="6566" y="10705"/>
                  </a:lnTo>
                  <a:lnTo>
                    <a:pt x="6512" y="10759"/>
                  </a:lnTo>
                  <a:lnTo>
                    <a:pt x="5763" y="10759"/>
                  </a:lnTo>
                  <a:lnTo>
                    <a:pt x="5709" y="10705"/>
                  </a:lnTo>
                  <a:lnTo>
                    <a:pt x="6138" y="10268"/>
                  </a:lnTo>
                  <a:close/>
                  <a:moveTo>
                    <a:pt x="7422" y="10268"/>
                  </a:moveTo>
                  <a:lnTo>
                    <a:pt x="7851" y="10705"/>
                  </a:lnTo>
                  <a:lnTo>
                    <a:pt x="7797" y="10759"/>
                  </a:lnTo>
                  <a:lnTo>
                    <a:pt x="7048" y="10759"/>
                  </a:lnTo>
                  <a:lnTo>
                    <a:pt x="6985" y="10705"/>
                  </a:lnTo>
                  <a:lnTo>
                    <a:pt x="7422" y="10268"/>
                  </a:lnTo>
                  <a:close/>
                  <a:moveTo>
                    <a:pt x="607" y="0"/>
                  </a:moveTo>
                  <a:cubicBezTo>
                    <a:pt x="437" y="0"/>
                    <a:pt x="285" y="63"/>
                    <a:pt x="170" y="187"/>
                  </a:cubicBezTo>
                  <a:cubicBezTo>
                    <a:pt x="54" y="303"/>
                    <a:pt x="0" y="464"/>
                    <a:pt x="9" y="633"/>
                  </a:cubicBezTo>
                  <a:lnTo>
                    <a:pt x="714" y="12623"/>
                  </a:lnTo>
                  <a:cubicBezTo>
                    <a:pt x="723" y="12784"/>
                    <a:pt x="856" y="12909"/>
                    <a:pt x="1017" y="12909"/>
                  </a:cubicBezTo>
                  <a:lnTo>
                    <a:pt x="8172" y="12909"/>
                  </a:lnTo>
                  <a:cubicBezTo>
                    <a:pt x="8332" y="12909"/>
                    <a:pt x="8466" y="12784"/>
                    <a:pt x="8475" y="12623"/>
                  </a:cubicBezTo>
                  <a:lnTo>
                    <a:pt x="9180" y="633"/>
                  </a:lnTo>
                  <a:cubicBezTo>
                    <a:pt x="9189" y="464"/>
                    <a:pt x="9135" y="303"/>
                    <a:pt x="9019" y="187"/>
                  </a:cubicBezTo>
                  <a:cubicBezTo>
                    <a:pt x="8912" y="63"/>
                    <a:pt x="8752" y="0"/>
                    <a:pt x="8582" y="0"/>
                  </a:cubicBezTo>
                  <a:close/>
                </a:path>
              </a:pathLst>
            </a:custGeom>
            <a:solidFill>
              <a:srgbClr val="4D5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0" name="Google Shape;1780;p32"/>
          <p:cNvGrpSpPr/>
          <p:nvPr/>
        </p:nvGrpSpPr>
        <p:grpSpPr>
          <a:xfrm>
            <a:off x="671984" y="2101507"/>
            <a:ext cx="463980" cy="559715"/>
            <a:chOff x="977340" y="2101571"/>
            <a:chExt cx="243572" cy="293829"/>
          </a:xfrm>
        </p:grpSpPr>
        <p:sp>
          <p:nvSpPr>
            <p:cNvPr id="1781" name="Google Shape;1781;p32"/>
            <p:cNvSpPr/>
            <p:nvPr/>
          </p:nvSpPr>
          <p:spPr>
            <a:xfrm>
              <a:off x="1013683" y="2101571"/>
              <a:ext cx="167041" cy="68910"/>
            </a:xfrm>
            <a:custGeom>
              <a:avLst/>
              <a:gdLst/>
              <a:ahLst/>
              <a:cxnLst/>
              <a:rect l="l" t="t" r="r" b="b"/>
              <a:pathLst>
                <a:path w="5042" h="2080" extrusionOk="0">
                  <a:moveTo>
                    <a:pt x="688" y="1"/>
                  </a:moveTo>
                  <a:cubicBezTo>
                    <a:pt x="304" y="1"/>
                    <a:pt x="1" y="313"/>
                    <a:pt x="1" y="688"/>
                  </a:cubicBezTo>
                  <a:lnTo>
                    <a:pt x="1" y="1393"/>
                  </a:lnTo>
                  <a:cubicBezTo>
                    <a:pt x="1" y="1776"/>
                    <a:pt x="304" y="2080"/>
                    <a:pt x="688" y="2080"/>
                  </a:cubicBezTo>
                  <a:lnTo>
                    <a:pt x="4354" y="2080"/>
                  </a:lnTo>
                  <a:cubicBezTo>
                    <a:pt x="4738" y="2080"/>
                    <a:pt x="5041" y="1776"/>
                    <a:pt x="5041" y="1393"/>
                  </a:cubicBezTo>
                  <a:lnTo>
                    <a:pt x="5041" y="688"/>
                  </a:lnTo>
                  <a:cubicBezTo>
                    <a:pt x="5041" y="313"/>
                    <a:pt x="4738" y="1"/>
                    <a:pt x="4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2"/>
            <p:cNvSpPr/>
            <p:nvPr/>
          </p:nvSpPr>
          <p:spPr>
            <a:xfrm>
              <a:off x="977340" y="2151828"/>
              <a:ext cx="243572" cy="243572"/>
            </a:xfrm>
            <a:custGeom>
              <a:avLst/>
              <a:gdLst/>
              <a:ahLst/>
              <a:cxnLst/>
              <a:rect l="l" t="t" r="r" b="b"/>
              <a:pathLst>
                <a:path w="7352" h="7352" extrusionOk="0">
                  <a:moveTo>
                    <a:pt x="0" y="1"/>
                  </a:moveTo>
                  <a:lnTo>
                    <a:pt x="0" y="7351"/>
                  </a:lnTo>
                  <a:lnTo>
                    <a:pt x="7351" y="7351"/>
                  </a:lnTo>
                  <a:lnTo>
                    <a:pt x="73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977340" y="2151828"/>
              <a:ext cx="243572" cy="61224"/>
            </a:xfrm>
            <a:custGeom>
              <a:avLst/>
              <a:gdLst/>
              <a:ahLst/>
              <a:cxnLst/>
              <a:rect l="l" t="t" r="r" b="b"/>
              <a:pathLst>
                <a:path w="7352" h="1848" extrusionOk="0">
                  <a:moveTo>
                    <a:pt x="0" y="1"/>
                  </a:moveTo>
                  <a:lnTo>
                    <a:pt x="0" y="1847"/>
                  </a:lnTo>
                  <a:lnTo>
                    <a:pt x="7351" y="1847"/>
                  </a:lnTo>
                  <a:lnTo>
                    <a:pt x="7351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997151" y="2230444"/>
              <a:ext cx="29585" cy="2958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0" y="1"/>
                  </a:moveTo>
                  <a:lnTo>
                    <a:pt x="0" y="893"/>
                  </a:lnTo>
                  <a:lnTo>
                    <a:pt x="892" y="893"/>
                  </a:lnTo>
                  <a:lnTo>
                    <a:pt x="892" y="1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2"/>
            <p:cNvSpPr/>
            <p:nvPr/>
          </p:nvSpPr>
          <p:spPr>
            <a:xfrm>
              <a:off x="1039391" y="2230444"/>
              <a:ext cx="29585" cy="2958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1" y="1"/>
                  </a:moveTo>
                  <a:lnTo>
                    <a:pt x="1" y="893"/>
                  </a:lnTo>
                  <a:lnTo>
                    <a:pt x="893" y="893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2"/>
            <p:cNvSpPr/>
            <p:nvPr/>
          </p:nvSpPr>
          <p:spPr>
            <a:xfrm>
              <a:off x="1081664" y="2230444"/>
              <a:ext cx="29585" cy="2958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0" y="1"/>
                  </a:moveTo>
                  <a:lnTo>
                    <a:pt x="0" y="893"/>
                  </a:lnTo>
                  <a:lnTo>
                    <a:pt x="893" y="893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1123937" y="2230444"/>
              <a:ext cx="29287" cy="29585"/>
            </a:xfrm>
            <a:custGeom>
              <a:avLst/>
              <a:gdLst/>
              <a:ahLst/>
              <a:cxnLst/>
              <a:rect l="l" t="t" r="r" b="b"/>
              <a:pathLst>
                <a:path w="884" h="893" extrusionOk="0">
                  <a:moveTo>
                    <a:pt x="0" y="1"/>
                  </a:moveTo>
                  <a:lnTo>
                    <a:pt x="0" y="893"/>
                  </a:lnTo>
                  <a:lnTo>
                    <a:pt x="883" y="893"/>
                  </a:lnTo>
                  <a:lnTo>
                    <a:pt x="883" y="1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1166177" y="2230444"/>
              <a:ext cx="29320" cy="29585"/>
            </a:xfrm>
            <a:custGeom>
              <a:avLst/>
              <a:gdLst/>
              <a:ahLst/>
              <a:cxnLst/>
              <a:rect l="l" t="t" r="r" b="b"/>
              <a:pathLst>
                <a:path w="885" h="893" extrusionOk="0">
                  <a:moveTo>
                    <a:pt x="1" y="1"/>
                  </a:moveTo>
                  <a:lnTo>
                    <a:pt x="1" y="893"/>
                  </a:lnTo>
                  <a:lnTo>
                    <a:pt x="884" y="893"/>
                  </a:lnTo>
                  <a:lnTo>
                    <a:pt x="884" y="1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997151" y="2268576"/>
              <a:ext cx="29585" cy="29287"/>
            </a:xfrm>
            <a:custGeom>
              <a:avLst/>
              <a:gdLst/>
              <a:ahLst/>
              <a:cxnLst/>
              <a:rect l="l" t="t" r="r" b="b"/>
              <a:pathLst>
                <a:path w="893" h="884" extrusionOk="0">
                  <a:moveTo>
                    <a:pt x="0" y="0"/>
                  </a:moveTo>
                  <a:lnTo>
                    <a:pt x="0" y="883"/>
                  </a:lnTo>
                  <a:lnTo>
                    <a:pt x="892" y="883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2"/>
            <p:cNvSpPr/>
            <p:nvPr/>
          </p:nvSpPr>
          <p:spPr>
            <a:xfrm>
              <a:off x="1039391" y="2268576"/>
              <a:ext cx="29585" cy="29287"/>
            </a:xfrm>
            <a:custGeom>
              <a:avLst/>
              <a:gdLst/>
              <a:ahLst/>
              <a:cxnLst/>
              <a:rect l="l" t="t" r="r" b="b"/>
              <a:pathLst>
                <a:path w="893" h="884" extrusionOk="0">
                  <a:moveTo>
                    <a:pt x="1" y="0"/>
                  </a:moveTo>
                  <a:lnTo>
                    <a:pt x="1" y="883"/>
                  </a:lnTo>
                  <a:lnTo>
                    <a:pt x="893" y="883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2"/>
            <p:cNvSpPr/>
            <p:nvPr/>
          </p:nvSpPr>
          <p:spPr>
            <a:xfrm>
              <a:off x="1081664" y="2268576"/>
              <a:ext cx="29585" cy="29287"/>
            </a:xfrm>
            <a:custGeom>
              <a:avLst/>
              <a:gdLst/>
              <a:ahLst/>
              <a:cxnLst/>
              <a:rect l="l" t="t" r="r" b="b"/>
              <a:pathLst>
                <a:path w="893" h="884" extrusionOk="0">
                  <a:moveTo>
                    <a:pt x="0" y="0"/>
                  </a:moveTo>
                  <a:lnTo>
                    <a:pt x="0" y="883"/>
                  </a:lnTo>
                  <a:lnTo>
                    <a:pt x="893" y="883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1123937" y="2268576"/>
              <a:ext cx="29287" cy="29287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0" y="0"/>
                  </a:moveTo>
                  <a:lnTo>
                    <a:pt x="0" y="883"/>
                  </a:lnTo>
                  <a:lnTo>
                    <a:pt x="883" y="883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1166177" y="2268576"/>
              <a:ext cx="29320" cy="29287"/>
            </a:xfrm>
            <a:custGeom>
              <a:avLst/>
              <a:gdLst/>
              <a:ahLst/>
              <a:cxnLst/>
              <a:rect l="l" t="t" r="r" b="b"/>
              <a:pathLst>
                <a:path w="885" h="884" extrusionOk="0">
                  <a:moveTo>
                    <a:pt x="1" y="0"/>
                  </a:moveTo>
                  <a:lnTo>
                    <a:pt x="1" y="883"/>
                  </a:lnTo>
                  <a:lnTo>
                    <a:pt x="884" y="88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2"/>
            <p:cNvSpPr/>
            <p:nvPr/>
          </p:nvSpPr>
          <p:spPr>
            <a:xfrm>
              <a:off x="997151" y="2306410"/>
              <a:ext cx="29585" cy="2958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0" y="0"/>
                  </a:moveTo>
                  <a:lnTo>
                    <a:pt x="0" y="892"/>
                  </a:lnTo>
                  <a:lnTo>
                    <a:pt x="892" y="89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2"/>
            <p:cNvSpPr/>
            <p:nvPr/>
          </p:nvSpPr>
          <p:spPr>
            <a:xfrm>
              <a:off x="1039391" y="2306410"/>
              <a:ext cx="29585" cy="2958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1" y="0"/>
                  </a:moveTo>
                  <a:lnTo>
                    <a:pt x="1" y="892"/>
                  </a:lnTo>
                  <a:lnTo>
                    <a:pt x="893" y="892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1081664" y="2306410"/>
              <a:ext cx="29585" cy="2958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0" y="0"/>
                  </a:moveTo>
                  <a:lnTo>
                    <a:pt x="0" y="892"/>
                  </a:lnTo>
                  <a:lnTo>
                    <a:pt x="893" y="892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1123937" y="2306410"/>
              <a:ext cx="29287" cy="29585"/>
            </a:xfrm>
            <a:custGeom>
              <a:avLst/>
              <a:gdLst/>
              <a:ahLst/>
              <a:cxnLst/>
              <a:rect l="l" t="t" r="r" b="b"/>
              <a:pathLst>
                <a:path w="884" h="893" extrusionOk="0">
                  <a:moveTo>
                    <a:pt x="0" y="0"/>
                  </a:moveTo>
                  <a:lnTo>
                    <a:pt x="0" y="892"/>
                  </a:lnTo>
                  <a:lnTo>
                    <a:pt x="883" y="89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1166177" y="2306410"/>
              <a:ext cx="29320" cy="29585"/>
            </a:xfrm>
            <a:custGeom>
              <a:avLst/>
              <a:gdLst/>
              <a:ahLst/>
              <a:cxnLst/>
              <a:rect l="l" t="t" r="r" b="b"/>
              <a:pathLst>
                <a:path w="885" h="893" extrusionOk="0">
                  <a:moveTo>
                    <a:pt x="1" y="0"/>
                  </a:moveTo>
                  <a:lnTo>
                    <a:pt x="1" y="892"/>
                  </a:lnTo>
                  <a:lnTo>
                    <a:pt x="884" y="892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2"/>
            <p:cNvSpPr/>
            <p:nvPr/>
          </p:nvSpPr>
          <p:spPr>
            <a:xfrm>
              <a:off x="997151" y="2344542"/>
              <a:ext cx="29585" cy="2958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0" y="0"/>
                  </a:moveTo>
                  <a:lnTo>
                    <a:pt x="0" y="892"/>
                  </a:lnTo>
                  <a:lnTo>
                    <a:pt x="892" y="89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2"/>
            <p:cNvSpPr/>
            <p:nvPr/>
          </p:nvSpPr>
          <p:spPr>
            <a:xfrm>
              <a:off x="1039391" y="2344542"/>
              <a:ext cx="29585" cy="2958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1" y="0"/>
                  </a:moveTo>
                  <a:lnTo>
                    <a:pt x="1" y="892"/>
                  </a:lnTo>
                  <a:lnTo>
                    <a:pt x="893" y="892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2"/>
            <p:cNvSpPr/>
            <p:nvPr/>
          </p:nvSpPr>
          <p:spPr>
            <a:xfrm>
              <a:off x="1081664" y="2344542"/>
              <a:ext cx="29585" cy="29585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0" y="0"/>
                  </a:moveTo>
                  <a:lnTo>
                    <a:pt x="0" y="892"/>
                  </a:lnTo>
                  <a:lnTo>
                    <a:pt x="893" y="892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2"/>
            <p:cNvSpPr/>
            <p:nvPr/>
          </p:nvSpPr>
          <p:spPr>
            <a:xfrm>
              <a:off x="1123937" y="2344542"/>
              <a:ext cx="29287" cy="29585"/>
            </a:xfrm>
            <a:custGeom>
              <a:avLst/>
              <a:gdLst/>
              <a:ahLst/>
              <a:cxnLst/>
              <a:rect l="l" t="t" r="r" b="b"/>
              <a:pathLst>
                <a:path w="884" h="893" extrusionOk="0">
                  <a:moveTo>
                    <a:pt x="0" y="0"/>
                  </a:moveTo>
                  <a:lnTo>
                    <a:pt x="0" y="892"/>
                  </a:lnTo>
                  <a:lnTo>
                    <a:pt x="883" y="89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2"/>
            <p:cNvSpPr/>
            <p:nvPr/>
          </p:nvSpPr>
          <p:spPr>
            <a:xfrm>
              <a:off x="1166177" y="2344542"/>
              <a:ext cx="29320" cy="29585"/>
            </a:xfrm>
            <a:custGeom>
              <a:avLst/>
              <a:gdLst/>
              <a:ahLst/>
              <a:cxnLst/>
              <a:rect l="l" t="t" r="r" b="b"/>
              <a:pathLst>
                <a:path w="885" h="893" extrusionOk="0">
                  <a:moveTo>
                    <a:pt x="1" y="0"/>
                  </a:moveTo>
                  <a:lnTo>
                    <a:pt x="1" y="892"/>
                  </a:lnTo>
                  <a:lnTo>
                    <a:pt x="884" y="892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F2E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2"/>
            <p:cNvSpPr/>
            <p:nvPr/>
          </p:nvSpPr>
          <p:spPr>
            <a:xfrm>
              <a:off x="1026702" y="2117837"/>
              <a:ext cx="13915" cy="57679"/>
            </a:xfrm>
            <a:custGeom>
              <a:avLst/>
              <a:gdLst/>
              <a:ahLst/>
              <a:cxnLst/>
              <a:rect l="l" t="t" r="r" b="b"/>
              <a:pathLst>
                <a:path w="420" h="1741" extrusionOk="0">
                  <a:moveTo>
                    <a:pt x="214" y="1"/>
                  </a:moveTo>
                  <a:cubicBezTo>
                    <a:pt x="98" y="1"/>
                    <a:pt x="0" y="99"/>
                    <a:pt x="0" y="215"/>
                  </a:cubicBezTo>
                  <a:lnTo>
                    <a:pt x="0" y="1526"/>
                  </a:lnTo>
                  <a:cubicBezTo>
                    <a:pt x="0" y="1642"/>
                    <a:pt x="98" y="1740"/>
                    <a:pt x="214" y="1740"/>
                  </a:cubicBezTo>
                  <a:cubicBezTo>
                    <a:pt x="330" y="1740"/>
                    <a:pt x="419" y="1642"/>
                    <a:pt x="419" y="1526"/>
                  </a:cubicBezTo>
                  <a:lnTo>
                    <a:pt x="419" y="215"/>
                  </a:lnTo>
                  <a:cubicBezTo>
                    <a:pt x="419" y="99"/>
                    <a:pt x="330" y="1"/>
                    <a:pt x="214" y="1"/>
                  </a:cubicBez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2"/>
            <p:cNvSpPr/>
            <p:nvPr/>
          </p:nvSpPr>
          <p:spPr>
            <a:xfrm>
              <a:off x="1152892" y="2117837"/>
              <a:ext cx="13915" cy="57679"/>
            </a:xfrm>
            <a:custGeom>
              <a:avLst/>
              <a:gdLst/>
              <a:ahLst/>
              <a:cxnLst/>
              <a:rect l="l" t="t" r="r" b="b"/>
              <a:pathLst>
                <a:path w="420" h="1741" extrusionOk="0">
                  <a:moveTo>
                    <a:pt x="215" y="1"/>
                  </a:moveTo>
                  <a:cubicBezTo>
                    <a:pt x="90" y="1"/>
                    <a:pt x="0" y="99"/>
                    <a:pt x="0" y="215"/>
                  </a:cubicBezTo>
                  <a:lnTo>
                    <a:pt x="0" y="1526"/>
                  </a:lnTo>
                  <a:cubicBezTo>
                    <a:pt x="0" y="1642"/>
                    <a:pt x="90" y="1740"/>
                    <a:pt x="215" y="1740"/>
                  </a:cubicBezTo>
                  <a:cubicBezTo>
                    <a:pt x="331" y="1740"/>
                    <a:pt x="420" y="1642"/>
                    <a:pt x="420" y="1526"/>
                  </a:cubicBezTo>
                  <a:lnTo>
                    <a:pt x="420" y="215"/>
                  </a:lnTo>
                  <a:cubicBezTo>
                    <a:pt x="420" y="99"/>
                    <a:pt x="331" y="1"/>
                    <a:pt x="215" y="1"/>
                  </a:cubicBezTo>
                  <a:close/>
                </a:path>
              </a:pathLst>
            </a:custGeom>
            <a:solidFill>
              <a:srgbClr val="816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6" name="Google Shape;1806;p32"/>
          <p:cNvSpPr txBox="1">
            <a:spLocks noGrp="1"/>
          </p:cNvSpPr>
          <p:nvPr>
            <p:ph type="title"/>
          </p:nvPr>
        </p:nvSpPr>
        <p:spPr>
          <a:xfrm>
            <a:off x="3942252" y="539400"/>
            <a:ext cx="4488648" cy="12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  <a:t>1. Đọc bài viết tham khảo.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16" name="Google Shape;1816;p32"/>
          <p:cNvGrpSpPr/>
          <p:nvPr/>
        </p:nvGrpSpPr>
        <p:grpSpPr>
          <a:xfrm>
            <a:off x="1722470" y="4478737"/>
            <a:ext cx="552607" cy="448433"/>
            <a:chOff x="6397725" y="2218113"/>
            <a:chExt cx="152225" cy="123525"/>
          </a:xfrm>
        </p:grpSpPr>
        <p:sp>
          <p:nvSpPr>
            <p:cNvPr id="1817" name="Google Shape;1817;p32"/>
            <p:cNvSpPr/>
            <p:nvPr/>
          </p:nvSpPr>
          <p:spPr>
            <a:xfrm>
              <a:off x="6397725" y="2218113"/>
              <a:ext cx="152225" cy="123525"/>
            </a:xfrm>
            <a:custGeom>
              <a:avLst/>
              <a:gdLst/>
              <a:ahLst/>
              <a:cxnLst/>
              <a:rect l="l" t="t" r="r" b="b"/>
              <a:pathLst>
                <a:path w="6089" h="4941" extrusionOk="0">
                  <a:moveTo>
                    <a:pt x="2470" y="0"/>
                  </a:moveTo>
                  <a:lnTo>
                    <a:pt x="2470" y="0"/>
                  </a:lnTo>
                  <a:cubicBezTo>
                    <a:pt x="2028" y="118"/>
                    <a:pt x="1652" y="404"/>
                    <a:pt x="1272" y="656"/>
                  </a:cubicBezTo>
                  <a:cubicBezTo>
                    <a:pt x="890" y="910"/>
                    <a:pt x="469" y="1143"/>
                    <a:pt x="16" y="1143"/>
                  </a:cubicBezTo>
                  <a:cubicBezTo>
                    <a:pt x="11" y="1143"/>
                    <a:pt x="6" y="1143"/>
                    <a:pt x="0" y="1143"/>
                  </a:cubicBezTo>
                  <a:lnTo>
                    <a:pt x="0" y="1143"/>
                  </a:lnTo>
                  <a:cubicBezTo>
                    <a:pt x="230" y="1445"/>
                    <a:pt x="291" y="1815"/>
                    <a:pt x="454" y="2157"/>
                  </a:cubicBezTo>
                  <a:cubicBezTo>
                    <a:pt x="818" y="2913"/>
                    <a:pt x="1440" y="3518"/>
                    <a:pt x="2151" y="3960"/>
                  </a:cubicBezTo>
                  <a:cubicBezTo>
                    <a:pt x="2857" y="4402"/>
                    <a:pt x="3646" y="4694"/>
                    <a:pt x="4447" y="4940"/>
                  </a:cubicBezTo>
                  <a:cubicBezTo>
                    <a:pt x="4436" y="4598"/>
                    <a:pt x="4593" y="4274"/>
                    <a:pt x="4755" y="3971"/>
                  </a:cubicBezTo>
                  <a:cubicBezTo>
                    <a:pt x="4794" y="3898"/>
                    <a:pt x="4834" y="3826"/>
                    <a:pt x="4873" y="3753"/>
                  </a:cubicBezTo>
                  <a:cubicBezTo>
                    <a:pt x="5024" y="3450"/>
                    <a:pt x="5237" y="3232"/>
                    <a:pt x="5455" y="2980"/>
                  </a:cubicBezTo>
                  <a:cubicBezTo>
                    <a:pt x="5553" y="2867"/>
                    <a:pt x="5835" y="2541"/>
                    <a:pt x="6037" y="2541"/>
                  </a:cubicBezTo>
                  <a:cubicBezTo>
                    <a:pt x="6055" y="2541"/>
                    <a:pt x="6072" y="2543"/>
                    <a:pt x="6088" y="2549"/>
                  </a:cubicBezTo>
                  <a:cubicBezTo>
                    <a:pt x="4985" y="2179"/>
                    <a:pt x="3562" y="2369"/>
                    <a:pt x="2711" y="1451"/>
                  </a:cubicBezTo>
                  <a:cubicBezTo>
                    <a:pt x="2352" y="1064"/>
                    <a:pt x="2207" y="454"/>
                    <a:pt x="2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2"/>
            <p:cNvSpPr/>
            <p:nvPr/>
          </p:nvSpPr>
          <p:spPr>
            <a:xfrm>
              <a:off x="6454000" y="2305063"/>
              <a:ext cx="69475" cy="36275"/>
            </a:xfrm>
            <a:custGeom>
              <a:avLst/>
              <a:gdLst/>
              <a:ahLst/>
              <a:cxnLst/>
              <a:rect l="l" t="t" r="r" b="b"/>
              <a:pathLst>
                <a:path w="2779" h="1451" extrusionOk="0">
                  <a:moveTo>
                    <a:pt x="2779" y="0"/>
                  </a:moveTo>
                  <a:lnTo>
                    <a:pt x="2779" y="0"/>
                  </a:lnTo>
                  <a:cubicBezTo>
                    <a:pt x="1826" y="23"/>
                    <a:pt x="886" y="208"/>
                    <a:pt x="1" y="544"/>
                  </a:cubicBezTo>
                  <a:cubicBezTo>
                    <a:pt x="354" y="689"/>
                    <a:pt x="684" y="896"/>
                    <a:pt x="1037" y="1042"/>
                  </a:cubicBezTo>
                  <a:cubicBezTo>
                    <a:pt x="1149" y="1087"/>
                    <a:pt x="2196" y="1412"/>
                    <a:pt x="2196" y="1451"/>
                  </a:cubicBezTo>
                  <a:cubicBezTo>
                    <a:pt x="2190" y="1109"/>
                    <a:pt x="2347" y="784"/>
                    <a:pt x="2510" y="482"/>
                  </a:cubicBezTo>
                  <a:cubicBezTo>
                    <a:pt x="2599" y="314"/>
                    <a:pt x="2661" y="157"/>
                    <a:pt x="2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2"/>
            <p:cNvSpPr/>
            <p:nvPr/>
          </p:nvSpPr>
          <p:spPr>
            <a:xfrm>
              <a:off x="6397850" y="2235613"/>
              <a:ext cx="30550" cy="59100"/>
            </a:xfrm>
            <a:custGeom>
              <a:avLst/>
              <a:gdLst/>
              <a:ahLst/>
              <a:cxnLst/>
              <a:rect l="l" t="t" r="r" b="b"/>
              <a:pathLst>
                <a:path w="1222" h="2364" extrusionOk="0">
                  <a:moveTo>
                    <a:pt x="1222" y="0"/>
                  </a:moveTo>
                  <a:lnTo>
                    <a:pt x="1222" y="0"/>
                  </a:lnTo>
                  <a:cubicBezTo>
                    <a:pt x="885" y="227"/>
                    <a:pt x="433" y="432"/>
                    <a:pt x="18" y="432"/>
                  </a:cubicBezTo>
                  <a:cubicBezTo>
                    <a:pt x="12" y="432"/>
                    <a:pt x="6" y="432"/>
                    <a:pt x="1" y="432"/>
                  </a:cubicBezTo>
                  <a:lnTo>
                    <a:pt x="1" y="432"/>
                  </a:lnTo>
                  <a:cubicBezTo>
                    <a:pt x="230" y="734"/>
                    <a:pt x="292" y="1109"/>
                    <a:pt x="454" y="1451"/>
                  </a:cubicBezTo>
                  <a:cubicBezTo>
                    <a:pt x="617" y="1781"/>
                    <a:pt x="835" y="2078"/>
                    <a:pt x="1065" y="2364"/>
                  </a:cubicBezTo>
                  <a:cubicBezTo>
                    <a:pt x="819" y="1899"/>
                    <a:pt x="723" y="1361"/>
                    <a:pt x="791" y="846"/>
                  </a:cubicBezTo>
                  <a:cubicBezTo>
                    <a:pt x="830" y="521"/>
                    <a:pt x="953" y="185"/>
                    <a:pt x="1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0" name="Google Shape;1820;p32"/>
          <p:cNvGrpSpPr/>
          <p:nvPr/>
        </p:nvGrpSpPr>
        <p:grpSpPr>
          <a:xfrm rot="10588028">
            <a:off x="7314875" y="4419567"/>
            <a:ext cx="557833" cy="327277"/>
            <a:chOff x="6180150" y="2970963"/>
            <a:chExt cx="152775" cy="89625"/>
          </a:xfrm>
        </p:grpSpPr>
        <p:sp>
          <p:nvSpPr>
            <p:cNvPr id="1821" name="Google Shape;1821;p32"/>
            <p:cNvSpPr/>
            <p:nvPr/>
          </p:nvSpPr>
          <p:spPr>
            <a:xfrm>
              <a:off x="6180150" y="2970963"/>
              <a:ext cx="152775" cy="89625"/>
            </a:xfrm>
            <a:custGeom>
              <a:avLst/>
              <a:gdLst/>
              <a:ahLst/>
              <a:cxnLst/>
              <a:rect l="l" t="t" r="r" b="b"/>
              <a:pathLst>
                <a:path w="6111" h="3585" extrusionOk="0">
                  <a:moveTo>
                    <a:pt x="5685" y="1"/>
                  </a:moveTo>
                  <a:cubicBezTo>
                    <a:pt x="5685" y="1"/>
                    <a:pt x="5685" y="2"/>
                    <a:pt x="5685" y="3"/>
                  </a:cubicBezTo>
                  <a:lnTo>
                    <a:pt x="5685" y="3"/>
                  </a:lnTo>
                  <a:cubicBezTo>
                    <a:pt x="5685" y="2"/>
                    <a:pt x="5685" y="1"/>
                    <a:pt x="5685" y="1"/>
                  </a:cubicBezTo>
                  <a:close/>
                  <a:moveTo>
                    <a:pt x="5702" y="3332"/>
                  </a:moveTo>
                  <a:cubicBezTo>
                    <a:pt x="5702" y="3332"/>
                    <a:pt x="5702" y="3333"/>
                    <a:pt x="5701" y="3333"/>
                  </a:cubicBezTo>
                  <a:cubicBezTo>
                    <a:pt x="5702" y="3333"/>
                    <a:pt x="5702" y="3332"/>
                    <a:pt x="5702" y="3332"/>
                  </a:cubicBezTo>
                  <a:close/>
                  <a:moveTo>
                    <a:pt x="5685" y="3"/>
                  </a:moveTo>
                  <a:lnTo>
                    <a:pt x="5685" y="3"/>
                  </a:lnTo>
                  <a:cubicBezTo>
                    <a:pt x="5713" y="197"/>
                    <a:pt x="5029" y="297"/>
                    <a:pt x="4906" y="320"/>
                  </a:cubicBezTo>
                  <a:cubicBezTo>
                    <a:pt x="4335" y="404"/>
                    <a:pt x="3758" y="454"/>
                    <a:pt x="3198" y="594"/>
                  </a:cubicBezTo>
                  <a:cubicBezTo>
                    <a:pt x="2324" y="818"/>
                    <a:pt x="1507" y="1266"/>
                    <a:pt x="851" y="1882"/>
                  </a:cubicBezTo>
                  <a:cubicBezTo>
                    <a:pt x="571" y="2140"/>
                    <a:pt x="319" y="2431"/>
                    <a:pt x="0" y="2633"/>
                  </a:cubicBezTo>
                  <a:cubicBezTo>
                    <a:pt x="108" y="2616"/>
                    <a:pt x="217" y="2608"/>
                    <a:pt x="327" y="2608"/>
                  </a:cubicBezTo>
                  <a:cubicBezTo>
                    <a:pt x="405" y="2608"/>
                    <a:pt x="483" y="2612"/>
                    <a:pt x="560" y="2622"/>
                  </a:cubicBezTo>
                  <a:cubicBezTo>
                    <a:pt x="1294" y="2711"/>
                    <a:pt x="1927" y="3154"/>
                    <a:pt x="2520" y="3585"/>
                  </a:cubicBezTo>
                  <a:cubicBezTo>
                    <a:pt x="2543" y="3210"/>
                    <a:pt x="2867" y="2924"/>
                    <a:pt x="3181" y="2711"/>
                  </a:cubicBezTo>
                  <a:cubicBezTo>
                    <a:pt x="3456" y="2521"/>
                    <a:pt x="3741" y="2347"/>
                    <a:pt x="4060" y="2252"/>
                  </a:cubicBezTo>
                  <a:cubicBezTo>
                    <a:pt x="4206" y="2208"/>
                    <a:pt x="4347" y="2184"/>
                    <a:pt x="4484" y="2184"/>
                  </a:cubicBezTo>
                  <a:cubicBezTo>
                    <a:pt x="4717" y="2184"/>
                    <a:pt x="4937" y="2254"/>
                    <a:pt x="5141" y="2420"/>
                  </a:cubicBezTo>
                  <a:cubicBezTo>
                    <a:pt x="5293" y="2538"/>
                    <a:pt x="5421" y="2683"/>
                    <a:pt x="5517" y="2851"/>
                  </a:cubicBezTo>
                  <a:cubicBezTo>
                    <a:pt x="5556" y="2913"/>
                    <a:pt x="5756" y="3257"/>
                    <a:pt x="5702" y="3332"/>
                  </a:cubicBezTo>
                  <a:lnTo>
                    <a:pt x="5702" y="3332"/>
                  </a:lnTo>
                  <a:cubicBezTo>
                    <a:pt x="5931" y="3024"/>
                    <a:pt x="6054" y="2644"/>
                    <a:pt x="6082" y="2258"/>
                  </a:cubicBezTo>
                  <a:cubicBezTo>
                    <a:pt x="6110" y="1838"/>
                    <a:pt x="6004" y="1462"/>
                    <a:pt x="5903" y="1059"/>
                  </a:cubicBezTo>
                  <a:cubicBezTo>
                    <a:pt x="5892" y="1025"/>
                    <a:pt x="5886" y="992"/>
                    <a:pt x="5875" y="953"/>
                  </a:cubicBezTo>
                  <a:cubicBezTo>
                    <a:pt x="5802" y="640"/>
                    <a:pt x="5735" y="321"/>
                    <a:pt x="568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2"/>
            <p:cNvSpPr/>
            <p:nvPr/>
          </p:nvSpPr>
          <p:spPr>
            <a:xfrm>
              <a:off x="6221450" y="3045863"/>
              <a:ext cx="28725" cy="14725"/>
            </a:xfrm>
            <a:custGeom>
              <a:avLst/>
              <a:gdLst/>
              <a:ahLst/>
              <a:cxnLst/>
              <a:rect l="l" t="t" r="r" b="b"/>
              <a:pathLst>
                <a:path w="1149" h="589" extrusionOk="0">
                  <a:moveTo>
                    <a:pt x="1148" y="1"/>
                  </a:moveTo>
                  <a:lnTo>
                    <a:pt x="1148" y="1"/>
                  </a:lnTo>
                  <a:cubicBezTo>
                    <a:pt x="1053" y="102"/>
                    <a:pt x="902" y="130"/>
                    <a:pt x="762" y="135"/>
                  </a:cubicBezTo>
                  <a:cubicBezTo>
                    <a:pt x="747" y="136"/>
                    <a:pt x="733" y="136"/>
                    <a:pt x="718" y="136"/>
                  </a:cubicBezTo>
                  <a:cubicBezTo>
                    <a:pt x="471" y="136"/>
                    <a:pt x="233" y="91"/>
                    <a:pt x="0" y="6"/>
                  </a:cubicBezTo>
                  <a:lnTo>
                    <a:pt x="0" y="6"/>
                  </a:lnTo>
                  <a:cubicBezTo>
                    <a:pt x="308" y="152"/>
                    <a:pt x="593" y="392"/>
                    <a:pt x="867" y="588"/>
                  </a:cubicBezTo>
                  <a:lnTo>
                    <a:pt x="867" y="588"/>
                  </a:lnTo>
                  <a:cubicBezTo>
                    <a:pt x="765" y="512"/>
                    <a:pt x="1109" y="62"/>
                    <a:pt x="1148" y="1"/>
                  </a:cubicBezTo>
                  <a:close/>
                  <a:moveTo>
                    <a:pt x="867" y="588"/>
                  </a:moveTo>
                  <a:cubicBezTo>
                    <a:pt x="867" y="588"/>
                    <a:pt x="868" y="589"/>
                    <a:pt x="868" y="589"/>
                  </a:cubicBezTo>
                  <a:cubicBezTo>
                    <a:pt x="868" y="589"/>
                    <a:pt x="867" y="588"/>
                    <a:pt x="867" y="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2"/>
            <p:cNvSpPr/>
            <p:nvPr/>
          </p:nvSpPr>
          <p:spPr>
            <a:xfrm>
              <a:off x="6260500" y="2974038"/>
              <a:ext cx="72425" cy="80250"/>
            </a:xfrm>
            <a:custGeom>
              <a:avLst/>
              <a:gdLst/>
              <a:ahLst/>
              <a:cxnLst/>
              <a:rect l="l" t="t" r="r" b="b"/>
              <a:pathLst>
                <a:path w="2897" h="3210" extrusionOk="0">
                  <a:moveTo>
                    <a:pt x="2471" y="1"/>
                  </a:moveTo>
                  <a:lnTo>
                    <a:pt x="2471" y="1"/>
                  </a:lnTo>
                  <a:cubicBezTo>
                    <a:pt x="2476" y="309"/>
                    <a:pt x="2331" y="600"/>
                    <a:pt x="2146" y="846"/>
                  </a:cubicBezTo>
                  <a:cubicBezTo>
                    <a:pt x="1602" y="1580"/>
                    <a:pt x="774" y="2039"/>
                    <a:pt x="1" y="2527"/>
                  </a:cubicBezTo>
                  <a:cubicBezTo>
                    <a:pt x="286" y="2398"/>
                    <a:pt x="544" y="2219"/>
                    <a:pt x="846" y="2129"/>
                  </a:cubicBezTo>
                  <a:cubicBezTo>
                    <a:pt x="992" y="2085"/>
                    <a:pt x="1133" y="2061"/>
                    <a:pt x="1270" y="2061"/>
                  </a:cubicBezTo>
                  <a:cubicBezTo>
                    <a:pt x="1503" y="2061"/>
                    <a:pt x="1723" y="2131"/>
                    <a:pt x="1927" y="2297"/>
                  </a:cubicBezTo>
                  <a:cubicBezTo>
                    <a:pt x="2079" y="2415"/>
                    <a:pt x="2207" y="2560"/>
                    <a:pt x="2303" y="2728"/>
                  </a:cubicBezTo>
                  <a:cubicBezTo>
                    <a:pt x="2342" y="2790"/>
                    <a:pt x="2542" y="3134"/>
                    <a:pt x="2488" y="3209"/>
                  </a:cubicBezTo>
                  <a:lnTo>
                    <a:pt x="2488" y="3209"/>
                  </a:lnTo>
                  <a:cubicBezTo>
                    <a:pt x="2717" y="2901"/>
                    <a:pt x="2840" y="2521"/>
                    <a:pt x="2868" y="2135"/>
                  </a:cubicBezTo>
                  <a:cubicBezTo>
                    <a:pt x="2896" y="1715"/>
                    <a:pt x="2790" y="1339"/>
                    <a:pt x="2689" y="936"/>
                  </a:cubicBezTo>
                  <a:cubicBezTo>
                    <a:pt x="2678" y="902"/>
                    <a:pt x="2672" y="869"/>
                    <a:pt x="2661" y="830"/>
                  </a:cubicBezTo>
                  <a:cubicBezTo>
                    <a:pt x="2594" y="555"/>
                    <a:pt x="2555" y="270"/>
                    <a:pt x="2471" y="1"/>
                  </a:cubicBezTo>
                  <a:close/>
                  <a:moveTo>
                    <a:pt x="2488" y="3209"/>
                  </a:moveTo>
                  <a:cubicBezTo>
                    <a:pt x="2488" y="3209"/>
                    <a:pt x="2488" y="3210"/>
                    <a:pt x="2487" y="3210"/>
                  </a:cubicBezTo>
                  <a:cubicBezTo>
                    <a:pt x="2488" y="3210"/>
                    <a:pt x="2488" y="3209"/>
                    <a:pt x="2488" y="32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4" grpId="0" build="p"/>
      <p:bldP spid="18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D26449-8FD7-425D-886A-08BEBAB3C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6680" y="1693025"/>
            <a:ext cx="4514220" cy="2447400"/>
          </a:xfrm>
        </p:spPr>
        <p:txBody>
          <a:bodyPr/>
          <a:lstStyle/>
          <a:p>
            <a:pPr marL="165100" indent="0">
              <a:lnSpc>
                <a:spcPct val="150000"/>
              </a:lnSpc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Thomas Edison (1847-1931) –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khoa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vĩ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Mỹ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7F218D-2E37-43A5-9F1A-D27669205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539400"/>
            <a:ext cx="7478400" cy="1209300"/>
          </a:xfrm>
        </p:spPr>
        <p:txBody>
          <a:bodyPr/>
          <a:lstStyle/>
          <a:p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ai?</a:t>
            </a:r>
          </a:p>
        </p:txBody>
      </p:sp>
      <p:pic>
        <p:nvPicPr>
          <p:cNvPr id="1026" name="Picture 2" descr="Edison, genial inventor… y empresario sin escrúpulos">
            <a:extLst>
              <a:ext uri="{FF2B5EF4-FFF2-40B4-BE49-F238E27FC236}">
                <a16:creationId xmlns:a16="http://schemas.microsoft.com/office/drawing/2014/main" id="{70797B16-0026-4FC9-8F0B-31507914E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054" l="10000" r="90000">
                        <a14:foregroundMark x1="55645" y1="11081" x2="55645" y2="11081"/>
                        <a14:foregroundMark x1="71935" y1="50000" x2="71935" y2="50000"/>
                        <a14:foregroundMark x1="52258" y1="55946" x2="53387" y2="60811"/>
                        <a14:foregroundMark x1="46935" y1="91351" x2="46935" y2="91351"/>
                        <a14:foregroundMark x1="60323" y1="93514" x2="60323" y2="93514"/>
                        <a14:foregroundMark x1="30968" y1="94054" x2="30968" y2="94054"/>
                        <a14:foregroundMark x1="54677" y1="10000" x2="54677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870" y="1196340"/>
            <a:ext cx="5710301" cy="340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7030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D26449-8FD7-425D-886A-08BEBAB3C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6680" y="1693025"/>
            <a:ext cx="4514220" cy="2447400"/>
          </a:xfrm>
        </p:spPr>
        <p:txBody>
          <a:bodyPr/>
          <a:lstStyle/>
          <a:p>
            <a:pPr marL="165100" indent="0">
              <a:lnSpc>
                <a:spcPct val="150000"/>
              </a:lnSpc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kiện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31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1897.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7F218D-2E37-43A5-9F1A-D27669205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539400"/>
            <a:ext cx="7478400" cy="1209300"/>
          </a:xfrm>
        </p:spPr>
        <p:txBody>
          <a:bodyPr/>
          <a:lstStyle/>
          <a:p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4" name="Picture 2" descr="Thomas Edison • Vector character | Science projects for kids, Science  stickers, People coloring pages">
            <a:extLst>
              <a:ext uri="{FF2B5EF4-FFF2-40B4-BE49-F238E27FC236}">
                <a16:creationId xmlns:a16="http://schemas.microsoft.com/office/drawing/2014/main" id="{98AD9E12-EF56-4A9E-9D75-92DFD04F1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70" b="92782" l="9400" r="90000">
                        <a14:foregroundMark x1="25900" y1="7970" x2="28100" y2="11729"/>
                        <a14:foregroundMark x1="19900" y1="11278" x2="20800" y2="12180"/>
                        <a14:foregroundMark x1="22700" y1="92932" x2="23100" y2="92782"/>
                        <a14:foregroundMark x1="28100" y1="92030" x2="28100" y2="92030"/>
                        <a14:foregroundMark x1="9400" y1="66617" x2="9400" y2="66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477030" cy="364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072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D26449-8FD7-425D-886A-08BEBAB3C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748700"/>
            <a:ext cx="6545580" cy="2855400"/>
          </a:xfrm>
          <a:solidFill>
            <a:schemeClr val="bg1"/>
          </a:solidFill>
        </p:spPr>
        <p:txBody>
          <a:bodyPr/>
          <a:lstStyle/>
          <a:p>
            <a:pPr marL="165100" indent="0">
              <a:lnSpc>
                <a:spcPct val="150000"/>
              </a:lnSpc>
              <a:buNone/>
            </a:pP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21/12/1879: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Edison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treo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thí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dọc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31/12/1879: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lửa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chiêm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ngưỡng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lạ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7F218D-2E37-43A5-9F1A-D27669205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539400"/>
            <a:ext cx="7478400" cy="1209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mốc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052" name="Picture 4" descr="Edison Thomas Stock Illustrations – 108 Edison Thomas Stock Illustrations,  Vectors &amp; Clipart - Dreamstime">
            <a:extLst>
              <a:ext uri="{FF2B5EF4-FFF2-40B4-BE49-F238E27FC236}">
                <a16:creationId xmlns:a16="http://schemas.microsoft.com/office/drawing/2014/main" id="{F81AE949-B13F-49FD-BE56-A5DB948DE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63" b="92421" l="10000" r="90000">
                        <a14:foregroundMark x1="34000" y1="41290" x2="38000" y2="48190"/>
                        <a14:foregroundMark x1="33000" y1="9502" x2="35250" y2="9163"/>
                        <a14:foregroundMark x1="31125" y1="37783" x2="28500" y2="41742"/>
                        <a14:foregroundMark x1="32375" y1="90611" x2="32375" y2="90611"/>
                        <a14:foregroundMark x1="34125" y1="92421" x2="34125" y2="92421"/>
                        <a14:foregroundMark x1="42750" y1="88688" x2="42750" y2="88688"/>
                        <a14:foregroundMark x1="38250" y1="86086" x2="39500" y2="88688"/>
                        <a14:foregroundMark x1="31125" y1="88348" x2="30625" y2="89593"/>
                        <a14:foregroundMark x1="39250" y1="38575" x2="41000" y2="38914"/>
                        <a14:foregroundMark x1="41625" y1="12443" x2="41625" y2="12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68340" y="1008360"/>
            <a:ext cx="3566159" cy="41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3845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D26449-8FD7-425D-886A-08BEBAB3C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8580" y="1748700"/>
            <a:ext cx="6220140" cy="28554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mốc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phối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 Sau 1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Edison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ty.</a:t>
            </a:r>
          </a:p>
          <a:p>
            <a:pPr>
              <a:lnSpc>
                <a:spcPct val="150000"/>
              </a:lnSpc>
            </a:pP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mốc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nghệ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7F218D-2E37-43A5-9F1A-D27669205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539400"/>
            <a:ext cx="7478400" cy="1209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4: ý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054" name="Picture 6" descr="Thomas Edison Print - Etsy">
            <a:extLst>
              <a:ext uri="{FF2B5EF4-FFF2-40B4-BE49-F238E27FC236}">
                <a16:creationId xmlns:a16="http://schemas.microsoft.com/office/drawing/2014/main" id="{F0F596FE-E6EC-476B-B175-79B50FF4B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74" b="94474" l="8246" r="91404">
                        <a14:foregroundMark x1="8246" y1="42105" x2="8246" y2="42105"/>
                        <a14:foregroundMark x1="23509" y1="37895" x2="27368" y2="38026"/>
                        <a14:foregroundMark x1="32456" y1="41053" x2="41228" y2="44605"/>
                        <a14:foregroundMark x1="50877" y1="46316" x2="57368" y2="51974"/>
                        <a14:foregroundMark x1="91404" y1="42763" x2="91404" y2="42763"/>
                        <a14:foregroundMark x1="52982" y1="92895" x2="58246" y2="94474"/>
                        <a14:foregroundMark x1="66842" y1="9737" x2="73333" y2="15658"/>
                        <a14:foregroundMark x1="77895" y1="8289" x2="82281" y2="11842"/>
                        <a14:foregroundMark x1="84912" y1="12237" x2="80351" y2="18947"/>
                        <a14:foregroundMark x1="71754" y1="6974" x2="69298" y2="17500"/>
                        <a14:foregroundMark x1="76491" y1="15132" x2="72281" y2="21053"/>
                        <a14:foregroundMark x1="57193" y1="12237" x2="65614" y2="18421"/>
                        <a14:foregroundMark x1="67719" y1="25395" x2="67719" y2="27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" y="1393281"/>
            <a:ext cx="2861310" cy="381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8333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Google Shape;2534;p40"/>
          <p:cNvSpPr txBox="1"/>
          <p:nvPr/>
        </p:nvSpPr>
        <p:spPr>
          <a:xfrm>
            <a:off x="715582" y="2339861"/>
            <a:ext cx="18768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/>
                <a:sym typeface="Courier New"/>
              </a:rPr>
              <a:t>Giới thiệu</a:t>
            </a:r>
            <a:endParaRPr sz="18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  <a:cs typeface="Courier New"/>
              <a:sym typeface="Courier New"/>
            </a:endParaRPr>
          </a:p>
        </p:txBody>
      </p:sp>
      <p:sp>
        <p:nvSpPr>
          <p:cNvPr id="2535" name="Google Shape;2535;p40"/>
          <p:cNvSpPr txBox="1"/>
          <p:nvPr/>
        </p:nvSpPr>
        <p:spPr>
          <a:xfrm>
            <a:off x="771832" y="2729860"/>
            <a:ext cx="1764300" cy="241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/>
                <a:sym typeface="Inter"/>
              </a:rPr>
              <a:t>Nhân vật và sự kiện có liên quan đến nhân vật</a:t>
            </a:r>
            <a:endParaRPr sz="1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Inter"/>
              <a:sym typeface="Inter"/>
            </a:endParaRPr>
          </a:p>
        </p:txBody>
      </p:sp>
      <p:sp>
        <p:nvSpPr>
          <p:cNvPr id="2536" name="Google Shape;2536;p40"/>
          <p:cNvSpPr txBox="1"/>
          <p:nvPr/>
        </p:nvSpPr>
        <p:spPr>
          <a:xfrm>
            <a:off x="2649357" y="2339861"/>
            <a:ext cx="18768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/>
                <a:sym typeface="Courier New"/>
              </a:rPr>
              <a:t>Trình tự</a:t>
            </a:r>
            <a:endParaRPr sz="18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  <a:cs typeface="Courier New"/>
              <a:sym typeface="Courier New"/>
            </a:endParaRPr>
          </a:p>
        </p:txBody>
      </p:sp>
      <p:sp>
        <p:nvSpPr>
          <p:cNvPr id="2537" name="Google Shape;2537;p40"/>
          <p:cNvSpPr txBox="1"/>
          <p:nvPr/>
        </p:nvSpPr>
        <p:spPr>
          <a:xfrm>
            <a:off x="2705607" y="2729860"/>
            <a:ext cx="1764300" cy="241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/>
                <a:sym typeface="Inter"/>
              </a:rPr>
              <a:t>Sắp xếp các sự việc theo trình tự hợp lí.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/>
                <a:sym typeface="Inter"/>
              </a:rPr>
              <a:t>C</a:t>
            </a:r>
            <a:r>
              <a:rPr lang="en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/>
                <a:sym typeface="Inter"/>
              </a:rPr>
              <a:t>ó kết hợp các yếu tố miêu tả.</a:t>
            </a:r>
            <a:endParaRPr sz="1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Inter"/>
              <a:sym typeface="Inter"/>
            </a:endParaRPr>
          </a:p>
        </p:txBody>
      </p:sp>
      <p:sp>
        <p:nvSpPr>
          <p:cNvPr id="2538" name="Google Shape;2538;p40"/>
          <p:cNvSpPr txBox="1"/>
          <p:nvPr/>
        </p:nvSpPr>
        <p:spPr>
          <a:xfrm>
            <a:off x="4583132" y="2339861"/>
            <a:ext cx="18768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/>
                <a:sym typeface="Courier New"/>
              </a:rPr>
              <a:t>Ý nghĩa</a:t>
            </a:r>
            <a:endParaRPr sz="18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  <a:cs typeface="Courier New"/>
              <a:sym typeface="Courier New"/>
            </a:endParaRPr>
          </a:p>
        </p:txBody>
      </p:sp>
      <p:sp>
        <p:nvSpPr>
          <p:cNvPr id="2539" name="Google Shape;2539;p40"/>
          <p:cNvSpPr txBox="1"/>
          <p:nvPr/>
        </p:nvSpPr>
        <p:spPr>
          <a:xfrm>
            <a:off x="4639382" y="2729860"/>
            <a:ext cx="1764300" cy="241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/>
                <a:sym typeface="Inter"/>
              </a:rPr>
              <a:t>Trình bày được ý nghĩa của sự việc, nhân vật lịch sử</a:t>
            </a:r>
            <a:endParaRPr sz="1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Inter"/>
              <a:sym typeface="Inter"/>
            </a:endParaRPr>
          </a:p>
        </p:txBody>
      </p:sp>
      <p:sp>
        <p:nvSpPr>
          <p:cNvPr id="2540" name="Google Shape;2540;p40"/>
          <p:cNvSpPr txBox="1"/>
          <p:nvPr/>
        </p:nvSpPr>
        <p:spPr>
          <a:xfrm>
            <a:off x="6516907" y="2339861"/>
            <a:ext cx="18768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/>
                <a:sym typeface="Courier New"/>
              </a:rPr>
              <a:t>Ấn tượng</a:t>
            </a:r>
            <a:endParaRPr sz="18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  <a:cs typeface="Courier New"/>
              <a:sym typeface="Courier New"/>
            </a:endParaRPr>
          </a:p>
        </p:txBody>
      </p:sp>
      <p:sp>
        <p:nvSpPr>
          <p:cNvPr id="2541" name="Google Shape;2541;p40"/>
          <p:cNvSpPr txBox="1"/>
          <p:nvPr/>
        </p:nvSpPr>
        <p:spPr>
          <a:xfrm>
            <a:off x="6573157" y="2729860"/>
            <a:ext cx="1764300" cy="241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/>
                <a:sym typeface="Inter"/>
              </a:rPr>
              <a:t>Thể hiện được suy nghĩ, ấn tượng của mình về sự việc.</a:t>
            </a:r>
            <a:endParaRPr sz="1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Inter"/>
              <a:sym typeface="Inter"/>
            </a:endParaRPr>
          </a:p>
        </p:txBody>
      </p:sp>
      <p:sp>
        <p:nvSpPr>
          <p:cNvPr id="2542" name="Google Shape;2542;p40"/>
          <p:cNvSpPr/>
          <p:nvPr/>
        </p:nvSpPr>
        <p:spPr>
          <a:xfrm>
            <a:off x="2861975" y="1844150"/>
            <a:ext cx="286200" cy="286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43" name="Google Shape;2543;p40"/>
          <p:cNvSpPr/>
          <p:nvPr/>
        </p:nvSpPr>
        <p:spPr>
          <a:xfrm>
            <a:off x="3906200" y="2333825"/>
            <a:ext cx="286200" cy="286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44" name="Google Shape;2544;p40"/>
          <p:cNvSpPr/>
          <p:nvPr/>
        </p:nvSpPr>
        <p:spPr>
          <a:xfrm>
            <a:off x="5084741" y="1582370"/>
            <a:ext cx="286200" cy="286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45" name="Google Shape;2545;p40"/>
          <p:cNvSpPr/>
          <p:nvPr/>
        </p:nvSpPr>
        <p:spPr>
          <a:xfrm>
            <a:off x="5996261" y="1793700"/>
            <a:ext cx="286200" cy="286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B6D9F9-E436-4EFE-AB04-9A842D489AB5}"/>
              </a:ext>
            </a:extLst>
          </p:cNvPr>
          <p:cNvGrpSpPr/>
          <p:nvPr/>
        </p:nvGrpSpPr>
        <p:grpSpPr>
          <a:xfrm>
            <a:off x="3401497" y="877970"/>
            <a:ext cx="1969444" cy="1455855"/>
            <a:chOff x="2938170" y="1176176"/>
            <a:chExt cx="3268015" cy="2484385"/>
          </a:xfrm>
        </p:grpSpPr>
        <p:grpSp>
          <p:nvGrpSpPr>
            <p:cNvPr id="2366" name="Google Shape;2366;p40"/>
            <p:cNvGrpSpPr/>
            <p:nvPr/>
          </p:nvGrpSpPr>
          <p:grpSpPr>
            <a:xfrm>
              <a:off x="2938170" y="1176176"/>
              <a:ext cx="779319" cy="2381183"/>
              <a:chOff x="2938170" y="1176176"/>
              <a:chExt cx="779319" cy="2381183"/>
            </a:xfrm>
          </p:grpSpPr>
          <p:grpSp>
            <p:nvGrpSpPr>
              <p:cNvPr id="2367" name="Google Shape;2367;p40"/>
              <p:cNvGrpSpPr/>
              <p:nvPr/>
            </p:nvGrpSpPr>
            <p:grpSpPr>
              <a:xfrm flipH="1">
                <a:off x="2938170" y="1176176"/>
                <a:ext cx="779319" cy="2381183"/>
                <a:chOff x="5157264" y="2985050"/>
                <a:chExt cx="631590" cy="1929802"/>
              </a:xfrm>
            </p:grpSpPr>
            <p:sp>
              <p:nvSpPr>
                <p:cNvPr id="2368" name="Google Shape;2368;p40"/>
                <p:cNvSpPr/>
                <p:nvPr/>
              </p:nvSpPr>
              <p:spPr>
                <a:xfrm>
                  <a:off x="5224890" y="4774342"/>
                  <a:ext cx="260698" cy="119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365" extrusionOk="0">
                      <a:moveTo>
                        <a:pt x="1950" y="0"/>
                      </a:moveTo>
                      <a:lnTo>
                        <a:pt x="1905" y="241"/>
                      </a:lnTo>
                      <a:cubicBezTo>
                        <a:pt x="1905" y="241"/>
                        <a:pt x="1308" y="517"/>
                        <a:pt x="1209" y="517"/>
                      </a:cubicBezTo>
                      <a:cubicBezTo>
                        <a:pt x="1178" y="517"/>
                        <a:pt x="1035" y="489"/>
                        <a:pt x="861" y="489"/>
                      </a:cubicBezTo>
                      <a:cubicBezTo>
                        <a:pt x="499" y="489"/>
                        <a:pt x="1" y="611"/>
                        <a:pt x="85" y="1365"/>
                      </a:cubicBezTo>
                      <a:lnTo>
                        <a:pt x="2976" y="1365"/>
                      </a:lnTo>
                      <a:lnTo>
                        <a:pt x="2895" y="0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69" name="Google Shape;2369;p40"/>
                <p:cNvSpPr/>
                <p:nvPr/>
              </p:nvSpPr>
              <p:spPr>
                <a:xfrm>
                  <a:off x="5573796" y="4760238"/>
                  <a:ext cx="146292" cy="15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" h="1765" extrusionOk="0">
                      <a:moveTo>
                        <a:pt x="1152" y="0"/>
                      </a:moveTo>
                      <a:lnTo>
                        <a:pt x="295" y="215"/>
                      </a:lnTo>
                      <a:lnTo>
                        <a:pt x="295" y="562"/>
                      </a:lnTo>
                      <a:cubicBezTo>
                        <a:pt x="295" y="562"/>
                        <a:pt x="28" y="1178"/>
                        <a:pt x="1" y="1330"/>
                      </a:cubicBezTo>
                      <a:cubicBezTo>
                        <a:pt x="1" y="1339"/>
                        <a:pt x="1" y="1348"/>
                        <a:pt x="1" y="1356"/>
                      </a:cubicBezTo>
                      <a:lnTo>
                        <a:pt x="1" y="1624"/>
                      </a:lnTo>
                      <a:cubicBezTo>
                        <a:pt x="1" y="1624"/>
                        <a:pt x="423" y="1765"/>
                        <a:pt x="874" y="1765"/>
                      </a:cubicBezTo>
                      <a:cubicBezTo>
                        <a:pt x="1158" y="1765"/>
                        <a:pt x="1453" y="1709"/>
                        <a:pt x="1660" y="1526"/>
                      </a:cubicBezTo>
                      <a:cubicBezTo>
                        <a:pt x="1660" y="1526"/>
                        <a:pt x="1669" y="1428"/>
                        <a:pt x="1642" y="1285"/>
                      </a:cubicBezTo>
                      <a:cubicBezTo>
                        <a:pt x="1607" y="1098"/>
                        <a:pt x="1508" y="830"/>
                        <a:pt x="1250" y="607"/>
                      </a:cubicBezTo>
                      <a:lnTo>
                        <a:pt x="1152" y="0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70" name="Google Shape;2370;p40"/>
                <p:cNvSpPr/>
                <p:nvPr/>
              </p:nvSpPr>
              <p:spPr>
                <a:xfrm>
                  <a:off x="5345601" y="3884952"/>
                  <a:ext cx="344794" cy="902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6" h="10305" extrusionOk="0">
                      <a:moveTo>
                        <a:pt x="3525" y="1"/>
                      </a:moveTo>
                      <a:lnTo>
                        <a:pt x="1" y="46"/>
                      </a:lnTo>
                      <a:lnTo>
                        <a:pt x="358" y="10305"/>
                      </a:lnTo>
                      <a:lnTo>
                        <a:pt x="1687" y="10305"/>
                      </a:lnTo>
                      <a:lnTo>
                        <a:pt x="1687" y="2017"/>
                      </a:lnTo>
                      <a:lnTo>
                        <a:pt x="2731" y="10305"/>
                      </a:lnTo>
                      <a:lnTo>
                        <a:pt x="3935" y="10198"/>
                      </a:lnTo>
                      <a:lnTo>
                        <a:pt x="352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71" name="Google Shape;2371;p40"/>
                <p:cNvSpPr/>
                <p:nvPr/>
              </p:nvSpPr>
              <p:spPr>
                <a:xfrm>
                  <a:off x="5436266" y="4030366"/>
                  <a:ext cx="57115" cy="643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343" extrusionOk="0">
                      <a:moveTo>
                        <a:pt x="1" y="0"/>
                      </a:moveTo>
                      <a:lnTo>
                        <a:pt x="393" y="553"/>
                      </a:lnTo>
                      <a:lnTo>
                        <a:pt x="652" y="7342"/>
                      </a:lnTo>
                      <a:lnTo>
                        <a:pt x="652" y="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53535">
                    <a:alpha val="268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72" name="Google Shape;2372;p40"/>
                <p:cNvSpPr/>
                <p:nvPr/>
              </p:nvSpPr>
              <p:spPr>
                <a:xfrm>
                  <a:off x="5266675" y="3448184"/>
                  <a:ext cx="177478" cy="534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" h="6103" extrusionOk="0">
                      <a:moveTo>
                        <a:pt x="768" y="0"/>
                      </a:moveTo>
                      <a:cubicBezTo>
                        <a:pt x="768" y="0"/>
                        <a:pt x="643" y="250"/>
                        <a:pt x="572" y="749"/>
                      </a:cubicBezTo>
                      <a:cubicBezTo>
                        <a:pt x="509" y="1222"/>
                        <a:pt x="652" y="2409"/>
                        <a:pt x="688" y="3176"/>
                      </a:cubicBezTo>
                      <a:cubicBezTo>
                        <a:pt x="492" y="3792"/>
                        <a:pt x="1" y="5852"/>
                        <a:pt x="1" y="5852"/>
                      </a:cubicBezTo>
                      <a:lnTo>
                        <a:pt x="679" y="6102"/>
                      </a:lnTo>
                      <a:cubicBezTo>
                        <a:pt x="679" y="6102"/>
                        <a:pt x="1874" y="3461"/>
                        <a:pt x="1919" y="2882"/>
                      </a:cubicBezTo>
                      <a:cubicBezTo>
                        <a:pt x="2026" y="1097"/>
                        <a:pt x="768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73" name="Google Shape;2373;p40"/>
                <p:cNvSpPr/>
                <p:nvPr/>
              </p:nvSpPr>
              <p:spPr>
                <a:xfrm>
                  <a:off x="5157264" y="3748210"/>
                  <a:ext cx="297840" cy="261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0" h="2981" extrusionOk="0">
                      <a:moveTo>
                        <a:pt x="420" y="1"/>
                      </a:moveTo>
                      <a:lnTo>
                        <a:pt x="1" y="2249"/>
                      </a:lnTo>
                      <a:lnTo>
                        <a:pt x="2829" y="2980"/>
                      </a:lnTo>
                      <a:lnTo>
                        <a:pt x="3400" y="768"/>
                      </a:lnTo>
                      <a:lnTo>
                        <a:pt x="420" y="1"/>
                      </a:lnTo>
                      <a:close/>
                    </a:path>
                  </a:pathLst>
                </a:custGeom>
                <a:solidFill>
                  <a:srgbClr val="5959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74" name="Google Shape;2374;p40"/>
                <p:cNvSpPr/>
                <p:nvPr/>
              </p:nvSpPr>
              <p:spPr>
                <a:xfrm>
                  <a:off x="5157264" y="3741991"/>
                  <a:ext cx="313520" cy="270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3088" extrusionOk="0">
                      <a:moveTo>
                        <a:pt x="599" y="0"/>
                      </a:moveTo>
                      <a:lnTo>
                        <a:pt x="1" y="2320"/>
                      </a:lnTo>
                      <a:lnTo>
                        <a:pt x="2972" y="3087"/>
                      </a:lnTo>
                      <a:lnTo>
                        <a:pt x="3578" y="768"/>
                      </a:lnTo>
                      <a:lnTo>
                        <a:pt x="599" y="0"/>
                      </a:lnTo>
                      <a:close/>
                    </a:path>
                  </a:pathLst>
                </a:custGeom>
                <a:solidFill>
                  <a:srgbClr val="B092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75" name="Google Shape;2375;p40"/>
                <p:cNvSpPr/>
                <p:nvPr/>
              </p:nvSpPr>
              <p:spPr>
                <a:xfrm>
                  <a:off x="5206494" y="3797441"/>
                  <a:ext cx="74372" cy="108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1241" extrusionOk="0">
                      <a:moveTo>
                        <a:pt x="295" y="1"/>
                      </a:moveTo>
                      <a:lnTo>
                        <a:pt x="1" y="1125"/>
                      </a:lnTo>
                      <a:lnTo>
                        <a:pt x="554" y="1241"/>
                      </a:lnTo>
                      <a:lnTo>
                        <a:pt x="848" y="135"/>
                      </a:lnTo>
                      <a:lnTo>
                        <a:pt x="295" y="1"/>
                      </a:lnTo>
                      <a:close/>
                    </a:path>
                  </a:pathLst>
                </a:custGeom>
                <a:solidFill>
                  <a:srgbClr val="9E80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76" name="Google Shape;2376;p40"/>
                <p:cNvSpPr/>
                <p:nvPr/>
              </p:nvSpPr>
              <p:spPr>
                <a:xfrm>
                  <a:off x="5251695" y="3920166"/>
                  <a:ext cx="81556" cy="81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30" extrusionOk="0">
                      <a:moveTo>
                        <a:pt x="489" y="0"/>
                      </a:moveTo>
                      <a:cubicBezTo>
                        <a:pt x="401" y="0"/>
                        <a:pt x="314" y="315"/>
                        <a:pt x="252" y="509"/>
                      </a:cubicBezTo>
                      <a:cubicBezTo>
                        <a:pt x="270" y="411"/>
                        <a:pt x="332" y="98"/>
                        <a:pt x="270" y="54"/>
                      </a:cubicBezTo>
                      <a:cubicBezTo>
                        <a:pt x="265" y="52"/>
                        <a:pt x="260" y="51"/>
                        <a:pt x="256" y="51"/>
                      </a:cubicBezTo>
                      <a:cubicBezTo>
                        <a:pt x="152" y="51"/>
                        <a:pt x="38" y="491"/>
                        <a:pt x="38" y="491"/>
                      </a:cubicBezTo>
                      <a:cubicBezTo>
                        <a:pt x="0" y="723"/>
                        <a:pt x="70" y="769"/>
                        <a:pt x="132" y="769"/>
                      </a:cubicBezTo>
                      <a:cubicBezTo>
                        <a:pt x="171" y="769"/>
                        <a:pt x="208" y="750"/>
                        <a:pt x="208" y="750"/>
                      </a:cubicBezTo>
                      <a:cubicBezTo>
                        <a:pt x="234" y="821"/>
                        <a:pt x="288" y="839"/>
                        <a:pt x="335" y="839"/>
                      </a:cubicBezTo>
                      <a:cubicBezTo>
                        <a:pt x="381" y="839"/>
                        <a:pt x="422" y="821"/>
                        <a:pt x="422" y="821"/>
                      </a:cubicBezTo>
                      <a:cubicBezTo>
                        <a:pt x="455" y="879"/>
                        <a:pt x="496" y="895"/>
                        <a:pt x="530" y="895"/>
                      </a:cubicBezTo>
                      <a:cubicBezTo>
                        <a:pt x="570" y="895"/>
                        <a:pt x="600" y="875"/>
                        <a:pt x="600" y="875"/>
                      </a:cubicBezTo>
                      <a:cubicBezTo>
                        <a:pt x="600" y="875"/>
                        <a:pt x="645" y="928"/>
                        <a:pt x="689" y="928"/>
                      </a:cubicBezTo>
                      <a:cubicBezTo>
                        <a:pt x="692" y="929"/>
                        <a:pt x="694" y="929"/>
                        <a:pt x="697" y="929"/>
                      </a:cubicBezTo>
                      <a:cubicBezTo>
                        <a:pt x="733" y="929"/>
                        <a:pt x="782" y="876"/>
                        <a:pt x="823" y="776"/>
                      </a:cubicBezTo>
                      <a:cubicBezTo>
                        <a:pt x="886" y="607"/>
                        <a:pt x="930" y="384"/>
                        <a:pt x="841" y="348"/>
                      </a:cubicBezTo>
                      <a:cubicBezTo>
                        <a:pt x="839" y="348"/>
                        <a:pt x="838" y="348"/>
                        <a:pt x="836" y="348"/>
                      </a:cubicBezTo>
                      <a:cubicBezTo>
                        <a:pt x="781" y="348"/>
                        <a:pt x="671" y="643"/>
                        <a:pt x="671" y="643"/>
                      </a:cubicBezTo>
                      <a:cubicBezTo>
                        <a:pt x="689" y="509"/>
                        <a:pt x="805" y="143"/>
                        <a:pt x="716" y="107"/>
                      </a:cubicBezTo>
                      <a:cubicBezTo>
                        <a:pt x="712" y="106"/>
                        <a:pt x="708" y="105"/>
                        <a:pt x="704" y="105"/>
                      </a:cubicBezTo>
                      <a:cubicBezTo>
                        <a:pt x="608" y="105"/>
                        <a:pt x="471" y="598"/>
                        <a:pt x="466" y="598"/>
                      </a:cubicBezTo>
                      <a:cubicBezTo>
                        <a:pt x="466" y="598"/>
                        <a:pt x="466" y="598"/>
                        <a:pt x="466" y="598"/>
                      </a:cubicBezTo>
                      <a:cubicBezTo>
                        <a:pt x="466" y="580"/>
                        <a:pt x="609" y="27"/>
                        <a:pt x="493" y="0"/>
                      </a:cubicBezTo>
                      <a:cubicBezTo>
                        <a:pt x="492" y="0"/>
                        <a:pt x="491" y="0"/>
                        <a:pt x="489" y="0"/>
                      </a:cubicBez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77" name="Google Shape;2377;p40"/>
                <p:cNvSpPr/>
                <p:nvPr/>
              </p:nvSpPr>
              <p:spPr>
                <a:xfrm>
                  <a:off x="5333951" y="3340263"/>
                  <a:ext cx="382199" cy="690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3" h="7888" extrusionOk="0">
                      <a:moveTo>
                        <a:pt x="1766" y="1"/>
                      </a:moveTo>
                      <a:cubicBezTo>
                        <a:pt x="625" y="206"/>
                        <a:pt x="0" y="1232"/>
                        <a:pt x="0" y="1232"/>
                      </a:cubicBezTo>
                      <a:lnTo>
                        <a:pt x="196" y="3775"/>
                      </a:lnTo>
                      <a:lnTo>
                        <a:pt x="18" y="7022"/>
                      </a:lnTo>
                      <a:lnTo>
                        <a:pt x="0" y="7343"/>
                      </a:lnTo>
                      <a:cubicBezTo>
                        <a:pt x="357" y="7691"/>
                        <a:pt x="1080" y="7816"/>
                        <a:pt x="1481" y="7860"/>
                      </a:cubicBezTo>
                      <a:cubicBezTo>
                        <a:pt x="1686" y="7682"/>
                        <a:pt x="1766" y="7245"/>
                        <a:pt x="1766" y="7245"/>
                      </a:cubicBezTo>
                      <a:cubicBezTo>
                        <a:pt x="1766" y="7245"/>
                        <a:pt x="1802" y="7575"/>
                        <a:pt x="2034" y="7887"/>
                      </a:cubicBezTo>
                      <a:cubicBezTo>
                        <a:pt x="2739" y="7887"/>
                        <a:pt x="3167" y="7735"/>
                        <a:pt x="3167" y="7735"/>
                      </a:cubicBezTo>
                      <a:cubicBezTo>
                        <a:pt x="3167" y="7735"/>
                        <a:pt x="3667" y="6406"/>
                        <a:pt x="3800" y="6165"/>
                      </a:cubicBezTo>
                      <a:cubicBezTo>
                        <a:pt x="3800" y="6165"/>
                        <a:pt x="3399" y="3944"/>
                        <a:pt x="3560" y="3516"/>
                      </a:cubicBezTo>
                      <a:cubicBezTo>
                        <a:pt x="3925" y="2543"/>
                        <a:pt x="4362" y="1384"/>
                        <a:pt x="4362" y="1384"/>
                      </a:cubicBezTo>
                      <a:cubicBezTo>
                        <a:pt x="4362" y="1384"/>
                        <a:pt x="3060" y="162"/>
                        <a:pt x="17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78" name="Google Shape;2378;p40"/>
                <p:cNvSpPr/>
                <p:nvPr/>
              </p:nvSpPr>
              <p:spPr>
                <a:xfrm>
                  <a:off x="5481642" y="3425496"/>
                  <a:ext cx="7884" cy="549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6272" extrusionOk="0">
                      <a:moveTo>
                        <a:pt x="9" y="0"/>
                      </a:moveTo>
                      <a:lnTo>
                        <a:pt x="9" y="785"/>
                      </a:lnTo>
                      <a:lnTo>
                        <a:pt x="0" y="1570"/>
                      </a:lnTo>
                      <a:lnTo>
                        <a:pt x="9" y="3141"/>
                      </a:lnTo>
                      <a:lnTo>
                        <a:pt x="36" y="4702"/>
                      </a:lnTo>
                      <a:lnTo>
                        <a:pt x="54" y="5487"/>
                      </a:lnTo>
                      <a:lnTo>
                        <a:pt x="80" y="6272"/>
                      </a:lnTo>
                      <a:lnTo>
                        <a:pt x="89" y="5487"/>
                      </a:lnTo>
                      <a:lnTo>
                        <a:pt x="89" y="4702"/>
                      </a:lnTo>
                      <a:lnTo>
                        <a:pt x="80" y="3132"/>
                      </a:lnTo>
                      <a:lnTo>
                        <a:pt x="54" y="1570"/>
                      </a:lnTo>
                      <a:lnTo>
                        <a:pt x="36" y="785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A0C0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79" name="Google Shape;2379;p40"/>
                <p:cNvSpPr/>
                <p:nvPr/>
              </p:nvSpPr>
              <p:spPr>
                <a:xfrm>
                  <a:off x="5457377" y="3515373"/>
                  <a:ext cx="13403" cy="13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52" extrusionOk="0">
                      <a:moveTo>
                        <a:pt x="81" y="0"/>
                      </a:moveTo>
                      <a:cubicBezTo>
                        <a:pt x="36" y="0"/>
                        <a:pt x="1" y="36"/>
                        <a:pt x="1" y="81"/>
                      </a:cubicBezTo>
                      <a:cubicBezTo>
                        <a:pt x="1" y="116"/>
                        <a:pt x="36" y="152"/>
                        <a:pt x="81" y="152"/>
                      </a:cubicBezTo>
                      <a:cubicBezTo>
                        <a:pt x="117" y="152"/>
                        <a:pt x="152" y="116"/>
                        <a:pt x="152" y="81"/>
                      </a:cubicBezTo>
                      <a:cubicBezTo>
                        <a:pt x="152" y="36"/>
                        <a:pt x="117" y="0"/>
                        <a:pt x="81" y="0"/>
                      </a:cubicBezTo>
                      <a:close/>
                    </a:path>
                  </a:pathLst>
                </a:custGeom>
                <a:solidFill>
                  <a:srgbClr val="A0C0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80" name="Google Shape;2380;p40"/>
                <p:cNvSpPr/>
                <p:nvPr/>
              </p:nvSpPr>
              <p:spPr>
                <a:xfrm>
                  <a:off x="5457377" y="3608315"/>
                  <a:ext cx="13403" cy="13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53" extrusionOk="0">
                      <a:moveTo>
                        <a:pt x="81" y="1"/>
                      </a:moveTo>
                      <a:cubicBezTo>
                        <a:pt x="36" y="1"/>
                        <a:pt x="1" y="37"/>
                        <a:pt x="1" y="72"/>
                      </a:cubicBezTo>
                      <a:cubicBezTo>
                        <a:pt x="1" y="117"/>
                        <a:pt x="36" y="153"/>
                        <a:pt x="81" y="153"/>
                      </a:cubicBezTo>
                      <a:cubicBezTo>
                        <a:pt x="117" y="153"/>
                        <a:pt x="152" y="117"/>
                        <a:pt x="152" y="72"/>
                      </a:cubicBezTo>
                      <a:cubicBezTo>
                        <a:pt x="152" y="37"/>
                        <a:pt x="117" y="1"/>
                        <a:pt x="81" y="1"/>
                      </a:cubicBezTo>
                      <a:close/>
                    </a:path>
                  </a:pathLst>
                </a:custGeom>
                <a:solidFill>
                  <a:srgbClr val="A0C0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81" name="Google Shape;2381;p40"/>
                <p:cNvSpPr/>
                <p:nvPr/>
              </p:nvSpPr>
              <p:spPr>
                <a:xfrm>
                  <a:off x="5457377" y="3701345"/>
                  <a:ext cx="13403" cy="12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44" extrusionOk="0">
                      <a:moveTo>
                        <a:pt x="81" y="0"/>
                      </a:moveTo>
                      <a:cubicBezTo>
                        <a:pt x="36" y="0"/>
                        <a:pt x="1" y="36"/>
                        <a:pt x="1" y="72"/>
                      </a:cubicBezTo>
                      <a:cubicBezTo>
                        <a:pt x="1" y="116"/>
                        <a:pt x="36" y="143"/>
                        <a:pt x="81" y="143"/>
                      </a:cubicBezTo>
                      <a:cubicBezTo>
                        <a:pt x="117" y="143"/>
                        <a:pt x="152" y="116"/>
                        <a:pt x="152" y="72"/>
                      </a:cubicBezTo>
                      <a:cubicBezTo>
                        <a:pt x="152" y="36"/>
                        <a:pt x="117" y="0"/>
                        <a:pt x="81" y="0"/>
                      </a:cubicBezTo>
                      <a:close/>
                    </a:path>
                  </a:pathLst>
                </a:custGeom>
                <a:solidFill>
                  <a:srgbClr val="A0C0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82" name="Google Shape;2382;p40"/>
                <p:cNvSpPr/>
                <p:nvPr/>
              </p:nvSpPr>
              <p:spPr>
                <a:xfrm>
                  <a:off x="5457377" y="3794375"/>
                  <a:ext cx="13403" cy="12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43" extrusionOk="0">
                      <a:moveTo>
                        <a:pt x="81" y="0"/>
                      </a:moveTo>
                      <a:cubicBezTo>
                        <a:pt x="36" y="0"/>
                        <a:pt x="1" y="36"/>
                        <a:pt x="1" y="71"/>
                      </a:cubicBezTo>
                      <a:cubicBezTo>
                        <a:pt x="1" y="116"/>
                        <a:pt x="36" y="143"/>
                        <a:pt x="81" y="143"/>
                      </a:cubicBezTo>
                      <a:cubicBezTo>
                        <a:pt x="117" y="143"/>
                        <a:pt x="152" y="116"/>
                        <a:pt x="152" y="71"/>
                      </a:cubicBezTo>
                      <a:cubicBezTo>
                        <a:pt x="152" y="36"/>
                        <a:pt x="117" y="0"/>
                        <a:pt x="81" y="0"/>
                      </a:cubicBezTo>
                      <a:close/>
                    </a:path>
                  </a:pathLst>
                </a:custGeom>
                <a:solidFill>
                  <a:srgbClr val="A0C0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83" name="Google Shape;2383;p40"/>
                <p:cNvSpPr/>
                <p:nvPr/>
              </p:nvSpPr>
              <p:spPr>
                <a:xfrm>
                  <a:off x="5457377" y="3887317"/>
                  <a:ext cx="13403" cy="12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44" extrusionOk="0">
                      <a:moveTo>
                        <a:pt x="81" y="1"/>
                      </a:moveTo>
                      <a:cubicBezTo>
                        <a:pt x="36" y="1"/>
                        <a:pt x="1" y="27"/>
                        <a:pt x="1" y="72"/>
                      </a:cubicBezTo>
                      <a:cubicBezTo>
                        <a:pt x="1" y="108"/>
                        <a:pt x="36" y="143"/>
                        <a:pt x="81" y="143"/>
                      </a:cubicBezTo>
                      <a:cubicBezTo>
                        <a:pt x="117" y="143"/>
                        <a:pt x="152" y="108"/>
                        <a:pt x="152" y="72"/>
                      </a:cubicBezTo>
                      <a:cubicBezTo>
                        <a:pt x="152" y="27"/>
                        <a:pt x="117" y="1"/>
                        <a:pt x="81" y="1"/>
                      </a:cubicBezTo>
                      <a:close/>
                    </a:path>
                  </a:pathLst>
                </a:custGeom>
                <a:solidFill>
                  <a:srgbClr val="A0C0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84" name="Google Shape;2384;p40"/>
                <p:cNvSpPr/>
                <p:nvPr/>
              </p:nvSpPr>
              <p:spPr>
                <a:xfrm>
                  <a:off x="5333951" y="3528600"/>
                  <a:ext cx="332968" cy="502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1" h="5738" extrusionOk="0">
                      <a:moveTo>
                        <a:pt x="3399" y="1"/>
                      </a:moveTo>
                      <a:cubicBezTo>
                        <a:pt x="3399" y="1"/>
                        <a:pt x="3203" y="385"/>
                        <a:pt x="3221" y="795"/>
                      </a:cubicBezTo>
                      <a:cubicBezTo>
                        <a:pt x="3247" y="1196"/>
                        <a:pt x="3345" y="1446"/>
                        <a:pt x="3345" y="1446"/>
                      </a:cubicBezTo>
                      <a:cubicBezTo>
                        <a:pt x="3345" y="1446"/>
                        <a:pt x="3488" y="4417"/>
                        <a:pt x="18" y="4872"/>
                      </a:cubicBezTo>
                      <a:lnTo>
                        <a:pt x="0" y="5193"/>
                      </a:lnTo>
                      <a:cubicBezTo>
                        <a:pt x="357" y="5541"/>
                        <a:pt x="1080" y="5666"/>
                        <a:pt x="1481" y="5710"/>
                      </a:cubicBezTo>
                      <a:cubicBezTo>
                        <a:pt x="1686" y="5532"/>
                        <a:pt x="1766" y="5095"/>
                        <a:pt x="1766" y="5095"/>
                      </a:cubicBezTo>
                      <a:cubicBezTo>
                        <a:pt x="1766" y="5095"/>
                        <a:pt x="1802" y="5425"/>
                        <a:pt x="2034" y="5737"/>
                      </a:cubicBezTo>
                      <a:cubicBezTo>
                        <a:pt x="2739" y="5737"/>
                        <a:pt x="3167" y="5585"/>
                        <a:pt x="3167" y="5585"/>
                      </a:cubicBezTo>
                      <a:cubicBezTo>
                        <a:pt x="3167" y="5585"/>
                        <a:pt x="3667" y="4256"/>
                        <a:pt x="3800" y="4015"/>
                      </a:cubicBezTo>
                      <a:cubicBezTo>
                        <a:pt x="3800" y="4015"/>
                        <a:pt x="3399" y="1794"/>
                        <a:pt x="3560" y="1366"/>
                      </a:cubicBezTo>
                      <a:cubicBezTo>
                        <a:pt x="3560" y="1366"/>
                        <a:pt x="3319" y="706"/>
                        <a:pt x="3328" y="545"/>
                      </a:cubicBezTo>
                      <a:cubicBezTo>
                        <a:pt x="3337" y="376"/>
                        <a:pt x="3399" y="1"/>
                        <a:pt x="3399" y="1"/>
                      </a:cubicBezTo>
                      <a:close/>
                    </a:path>
                  </a:pathLst>
                </a:custGeom>
                <a:solidFill>
                  <a:srgbClr val="353535">
                    <a:alpha val="268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85" name="Google Shape;2385;p40"/>
                <p:cNvSpPr/>
                <p:nvPr/>
              </p:nvSpPr>
              <p:spPr>
                <a:xfrm>
                  <a:off x="5573796" y="3461412"/>
                  <a:ext cx="215058" cy="5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" h="6746" extrusionOk="0">
                      <a:moveTo>
                        <a:pt x="1624" y="1"/>
                      </a:moveTo>
                      <a:cubicBezTo>
                        <a:pt x="1624" y="1"/>
                        <a:pt x="1" y="500"/>
                        <a:pt x="822" y="2133"/>
                      </a:cubicBezTo>
                      <a:cubicBezTo>
                        <a:pt x="991" y="2552"/>
                        <a:pt x="1134" y="3034"/>
                        <a:pt x="1259" y="3498"/>
                      </a:cubicBezTo>
                      <a:cubicBezTo>
                        <a:pt x="1178" y="4131"/>
                        <a:pt x="536" y="6103"/>
                        <a:pt x="536" y="6103"/>
                      </a:cubicBezTo>
                      <a:lnTo>
                        <a:pt x="991" y="6745"/>
                      </a:lnTo>
                      <a:cubicBezTo>
                        <a:pt x="991" y="6745"/>
                        <a:pt x="2454" y="3962"/>
                        <a:pt x="2383" y="3373"/>
                      </a:cubicBezTo>
                      <a:cubicBezTo>
                        <a:pt x="2151" y="1598"/>
                        <a:pt x="1624" y="1"/>
                        <a:pt x="16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86" name="Google Shape;2386;p40"/>
                <p:cNvSpPr/>
                <p:nvPr/>
              </p:nvSpPr>
              <p:spPr>
                <a:xfrm>
                  <a:off x="5426105" y="3223056"/>
                  <a:ext cx="152512" cy="202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" h="2312" extrusionOk="0">
                      <a:moveTo>
                        <a:pt x="1410" y="1"/>
                      </a:moveTo>
                      <a:lnTo>
                        <a:pt x="750" y="822"/>
                      </a:lnTo>
                      <a:lnTo>
                        <a:pt x="10" y="706"/>
                      </a:lnTo>
                      <a:lnTo>
                        <a:pt x="10" y="1330"/>
                      </a:lnTo>
                      <a:lnTo>
                        <a:pt x="1" y="1839"/>
                      </a:lnTo>
                      <a:cubicBezTo>
                        <a:pt x="1" y="1839"/>
                        <a:pt x="81" y="2311"/>
                        <a:pt x="813" y="2311"/>
                      </a:cubicBezTo>
                      <a:cubicBezTo>
                        <a:pt x="1544" y="2311"/>
                        <a:pt x="1740" y="1732"/>
                        <a:pt x="1740" y="1732"/>
                      </a:cubicBezTo>
                      <a:lnTo>
                        <a:pt x="1651" y="1357"/>
                      </a:lnTo>
                      <a:lnTo>
                        <a:pt x="1544" y="741"/>
                      </a:lnTo>
                      <a:lnTo>
                        <a:pt x="1410" y="1"/>
                      </a:ln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87" name="Google Shape;2387;p40"/>
                <p:cNvSpPr/>
                <p:nvPr/>
              </p:nvSpPr>
              <p:spPr>
                <a:xfrm>
                  <a:off x="5482431" y="3341840"/>
                  <a:ext cx="119574" cy="150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1723" extrusionOk="0">
                      <a:moveTo>
                        <a:pt x="1008" y="1"/>
                      </a:moveTo>
                      <a:lnTo>
                        <a:pt x="0" y="955"/>
                      </a:lnTo>
                      <a:lnTo>
                        <a:pt x="366" y="1723"/>
                      </a:lnTo>
                      <a:lnTo>
                        <a:pt x="1365" y="393"/>
                      </a:lnTo>
                      <a:lnTo>
                        <a:pt x="1008" y="1"/>
                      </a:lnTo>
                      <a:close/>
                    </a:path>
                  </a:pathLst>
                </a:custGeom>
                <a:solidFill>
                  <a:srgbClr val="A0C0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88" name="Google Shape;2388;p40"/>
                <p:cNvSpPr/>
                <p:nvPr/>
              </p:nvSpPr>
              <p:spPr>
                <a:xfrm>
                  <a:off x="5403504" y="3348147"/>
                  <a:ext cx="79015" cy="135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1544" extrusionOk="0">
                      <a:moveTo>
                        <a:pt x="259" y="0"/>
                      </a:moveTo>
                      <a:lnTo>
                        <a:pt x="0" y="286"/>
                      </a:lnTo>
                      <a:lnTo>
                        <a:pt x="446" y="1544"/>
                      </a:lnTo>
                      <a:lnTo>
                        <a:pt x="901" y="883"/>
                      </a:lnTo>
                      <a:lnTo>
                        <a:pt x="259" y="0"/>
                      </a:lnTo>
                      <a:close/>
                    </a:path>
                  </a:pathLst>
                </a:custGeom>
                <a:solidFill>
                  <a:srgbClr val="A0C0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89" name="Google Shape;2389;p40"/>
                <p:cNvSpPr/>
                <p:nvPr/>
              </p:nvSpPr>
              <p:spPr>
                <a:xfrm>
                  <a:off x="5426893" y="3223056"/>
                  <a:ext cx="134554" cy="120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1370" extrusionOk="0">
                      <a:moveTo>
                        <a:pt x="1401" y="1"/>
                      </a:moveTo>
                      <a:lnTo>
                        <a:pt x="741" y="822"/>
                      </a:lnTo>
                      <a:lnTo>
                        <a:pt x="1" y="706"/>
                      </a:lnTo>
                      <a:lnTo>
                        <a:pt x="1" y="1285"/>
                      </a:lnTo>
                      <a:cubicBezTo>
                        <a:pt x="80" y="1343"/>
                        <a:pt x="168" y="1370"/>
                        <a:pt x="267" y="1370"/>
                      </a:cubicBezTo>
                      <a:cubicBezTo>
                        <a:pt x="577" y="1370"/>
                        <a:pt x="986" y="1107"/>
                        <a:pt x="1535" y="741"/>
                      </a:cubicBezTo>
                      <a:lnTo>
                        <a:pt x="1401" y="1"/>
                      </a:lnTo>
                      <a:close/>
                    </a:path>
                  </a:pathLst>
                </a:custGeom>
                <a:solidFill>
                  <a:srgbClr val="E07F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90" name="Google Shape;2390;p40"/>
                <p:cNvSpPr/>
                <p:nvPr/>
              </p:nvSpPr>
              <p:spPr>
                <a:xfrm>
                  <a:off x="5354974" y="3112156"/>
                  <a:ext cx="36880" cy="53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" h="607" extrusionOk="0">
                      <a:moveTo>
                        <a:pt x="162" y="0"/>
                      </a:moveTo>
                      <a:cubicBezTo>
                        <a:pt x="162" y="0"/>
                        <a:pt x="1" y="321"/>
                        <a:pt x="126" y="607"/>
                      </a:cubicBezTo>
                      <a:lnTo>
                        <a:pt x="420" y="80"/>
                      </a:lnTo>
                      <a:lnTo>
                        <a:pt x="162" y="0"/>
                      </a:ln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91" name="Google Shape;2391;p40"/>
                <p:cNvSpPr/>
                <p:nvPr/>
              </p:nvSpPr>
              <p:spPr>
                <a:xfrm>
                  <a:off x="5358916" y="3049610"/>
                  <a:ext cx="236082" cy="290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5" h="3318" extrusionOk="0">
                      <a:moveTo>
                        <a:pt x="1279" y="0"/>
                      </a:moveTo>
                      <a:cubicBezTo>
                        <a:pt x="1163" y="0"/>
                        <a:pt x="1089" y="18"/>
                        <a:pt x="1089" y="18"/>
                      </a:cubicBezTo>
                      <a:cubicBezTo>
                        <a:pt x="518" y="99"/>
                        <a:pt x="1" y="830"/>
                        <a:pt x="72" y="1660"/>
                      </a:cubicBezTo>
                      <a:cubicBezTo>
                        <a:pt x="179" y="2485"/>
                        <a:pt x="531" y="3318"/>
                        <a:pt x="978" y="3318"/>
                      </a:cubicBezTo>
                      <a:cubicBezTo>
                        <a:pt x="1015" y="3318"/>
                        <a:pt x="1052" y="3312"/>
                        <a:pt x="1089" y="3301"/>
                      </a:cubicBezTo>
                      <a:cubicBezTo>
                        <a:pt x="1803" y="3051"/>
                        <a:pt x="2409" y="2186"/>
                        <a:pt x="2409" y="2186"/>
                      </a:cubicBezTo>
                      <a:cubicBezTo>
                        <a:pt x="2695" y="1526"/>
                        <a:pt x="2418" y="848"/>
                        <a:pt x="2418" y="848"/>
                      </a:cubicBezTo>
                      <a:cubicBezTo>
                        <a:pt x="2096" y="108"/>
                        <a:pt x="1562" y="0"/>
                        <a:pt x="1279" y="0"/>
                      </a:cubicBez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92" name="Google Shape;2392;p40"/>
                <p:cNvSpPr/>
                <p:nvPr/>
              </p:nvSpPr>
              <p:spPr>
                <a:xfrm>
                  <a:off x="5564423" y="3173913"/>
                  <a:ext cx="61846" cy="7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" h="848" extrusionOk="0">
                      <a:moveTo>
                        <a:pt x="462" y="1"/>
                      </a:moveTo>
                      <a:cubicBezTo>
                        <a:pt x="272" y="1"/>
                        <a:pt x="132" y="181"/>
                        <a:pt x="63" y="303"/>
                      </a:cubicBezTo>
                      <a:cubicBezTo>
                        <a:pt x="28" y="366"/>
                        <a:pt x="1" y="410"/>
                        <a:pt x="1" y="410"/>
                      </a:cubicBezTo>
                      <a:lnTo>
                        <a:pt x="1" y="821"/>
                      </a:lnTo>
                      <a:cubicBezTo>
                        <a:pt x="52" y="839"/>
                        <a:pt x="101" y="847"/>
                        <a:pt x="149" y="847"/>
                      </a:cubicBezTo>
                      <a:cubicBezTo>
                        <a:pt x="425" y="847"/>
                        <a:pt x="633" y="566"/>
                        <a:pt x="679" y="330"/>
                      </a:cubicBezTo>
                      <a:cubicBezTo>
                        <a:pt x="706" y="187"/>
                        <a:pt x="670" y="62"/>
                        <a:pt x="563" y="18"/>
                      </a:cubicBezTo>
                      <a:cubicBezTo>
                        <a:pt x="528" y="6"/>
                        <a:pt x="494" y="1"/>
                        <a:pt x="462" y="1"/>
                      </a:cubicBez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93" name="Google Shape;2393;p40"/>
                <p:cNvSpPr/>
                <p:nvPr/>
              </p:nvSpPr>
              <p:spPr>
                <a:xfrm>
                  <a:off x="5301101" y="2985050"/>
                  <a:ext cx="327536" cy="260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9" h="2977" extrusionOk="0">
                      <a:moveTo>
                        <a:pt x="2084" y="0"/>
                      </a:moveTo>
                      <a:cubicBezTo>
                        <a:pt x="1228" y="0"/>
                        <a:pt x="348" y="1076"/>
                        <a:pt x="348" y="1076"/>
                      </a:cubicBezTo>
                      <a:lnTo>
                        <a:pt x="777" y="1076"/>
                      </a:lnTo>
                      <a:lnTo>
                        <a:pt x="0" y="1380"/>
                      </a:lnTo>
                      <a:cubicBezTo>
                        <a:pt x="711" y="1791"/>
                        <a:pt x="1776" y="1799"/>
                        <a:pt x="1860" y="1799"/>
                      </a:cubicBezTo>
                      <a:cubicBezTo>
                        <a:pt x="1863" y="1799"/>
                        <a:pt x="1865" y="1799"/>
                        <a:pt x="1865" y="1799"/>
                      </a:cubicBezTo>
                      <a:cubicBezTo>
                        <a:pt x="1924" y="1800"/>
                        <a:pt x="1980" y="1801"/>
                        <a:pt x="2035" y="1801"/>
                      </a:cubicBezTo>
                      <a:cubicBezTo>
                        <a:pt x="2363" y="1801"/>
                        <a:pt x="2605" y="1781"/>
                        <a:pt x="2605" y="1781"/>
                      </a:cubicBezTo>
                      <a:lnTo>
                        <a:pt x="2605" y="1781"/>
                      </a:lnTo>
                      <a:cubicBezTo>
                        <a:pt x="2605" y="1781"/>
                        <a:pt x="2579" y="2058"/>
                        <a:pt x="2900" y="2200"/>
                      </a:cubicBezTo>
                      <a:cubicBezTo>
                        <a:pt x="2891" y="2593"/>
                        <a:pt x="2953" y="2977"/>
                        <a:pt x="2953" y="2977"/>
                      </a:cubicBezTo>
                      <a:cubicBezTo>
                        <a:pt x="3042" y="2771"/>
                        <a:pt x="3078" y="2566"/>
                        <a:pt x="3105" y="2397"/>
                      </a:cubicBezTo>
                      <a:cubicBezTo>
                        <a:pt x="3105" y="2397"/>
                        <a:pt x="3185" y="2281"/>
                        <a:pt x="3283" y="2209"/>
                      </a:cubicBezTo>
                      <a:cubicBezTo>
                        <a:pt x="3381" y="2156"/>
                        <a:pt x="3480" y="2156"/>
                        <a:pt x="3480" y="2156"/>
                      </a:cubicBezTo>
                      <a:cubicBezTo>
                        <a:pt x="3480" y="2156"/>
                        <a:pt x="3738" y="1067"/>
                        <a:pt x="3551" y="809"/>
                      </a:cubicBezTo>
                      <a:cubicBezTo>
                        <a:pt x="3435" y="656"/>
                        <a:pt x="3275" y="624"/>
                        <a:pt x="3164" y="624"/>
                      </a:cubicBezTo>
                      <a:cubicBezTo>
                        <a:pt x="3087" y="624"/>
                        <a:pt x="3034" y="639"/>
                        <a:pt x="3034" y="639"/>
                      </a:cubicBezTo>
                      <a:cubicBezTo>
                        <a:pt x="2758" y="169"/>
                        <a:pt x="2423" y="0"/>
                        <a:pt x="2084" y="0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94" name="Google Shape;2394;p40"/>
                <p:cNvSpPr/>
                <p:nvPr/>
              </p:nvSpPr>
              <p:spPr>
                <a:xfrm>
                  <a:off x="5573796" y="4872803"/>
                  <a:ext cx="146292" cy="42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" h="480" extrusionOk="0">
                      <a:moveTo>
                        <a:pt x="1642" y="0"/>
                      </a:moveTo>
                      <a:cubicBezTo>
                        <a:pt x="1363" y="150"/>
                        <a:pt x="1072" y="198"/>
                        <a:pt x="813" y="198"/>
                      </a:cubicBezTo>
                      <a:cubicBezTo>
                        <a:pt x="377" y="198"/>
                        <a:pt x="34" y="61"/>
                        <a:pt x="1" y="45"/>
                      </a:cubicBezTo>
                      <a:cubicBezTo>
                        <a:pt x="1" y="54"/>
                        <a:pt x="1" y="63"/>
                        <a:pt x="1" y="71"/>
                      </a:cubicBezTo>
                      <a:lnTo>
                        <a:pt x="1" y="339"/>
                      </a:lnTo>
                      <a:cubicBezTo>
                        <a:pt x="1" y="339"/>
                        <a:pt x="423" y="480"/>
                        <a:pt x="874" y="480"/>
                      </a:cubicBezTo>
                      <a:cubicBezTo>
                        <a:pt x="1158" y="480"/>
                        <a:pt x="1453" y="424"/>
                        <a:pt x="1660" y="241"/>
                      </a:cubicBezTo>
                      <a:cubicBezTo>
                        <a:pt x="1660" y="241"/>
                        <a:pt x="1669" y="143"/>
                        <a:pt x="1642" y="0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95" name="Google Shape;2395;p40"/>
                <p:cNvSpPr/>
                <p:nvPr/>
              </p:nvSpPr>
              <p:spPr>
                <a:xfrm>
                  <a:off x="5231548" y="4869649"/>
                  <a:ext cx="254040" cy="24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" h="277" extrusionOk="0">
                      <a:moveTo>
                        <a:pt x="2882" y="0"/>
                      </a:moveTo>
                      <a:lnTo>
                        <a:pt x="0" y="36"/>
                      </a:lnTo>
                      <a:lnTo>
                        <a:pt x="9" y="277"/>
                      </a:lnTo>
                      <a:lnTo>
                        <a:pt x="2900" y="277"/>
                      </a:lnTo>
                      <a:lnTo>
                        <a:pt x="2882" y="0"/>
                      </a:ln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2396" name="Google Shape;2396;p40"/>
              <p:cNvGrpSpPr/>
              <p:nvPr/>
            </p:nvGrpSpPr>
            <p:grpSpPr>
              <a:xfrm flipH="1">
                <a:off x="3155392" y="1394582"/>
                <a:ext cx="301206" cy="155751"/>
                <a:chOff x="5361281" y="3155342"/>
                <a:chExt cx="244664" cy="126493"/>
              </a:xfrm>
            </p:grpSpPr>
            <p:sp>
              <p:nvSpPr>
                <p:cNvPr id="2397" name="Google Shape;2397;p40"/>
                <p:cNvSpPr/>
                <p:nvPr/>
              </p:nvSpPr>
              <p:spPr>
                <a:xfrm>
                  <a:off x="5408147" y="3255905"/>
                  <a:ext cx="61846" cy="25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" h="296" extrusionOk="0">
                      <a:moveTo>
                        <a:pt x="705" y="1"/>
                      </a:moveTo>
                      <a:lnTo>
                        <a:pt x="705" y="1"/>
                      </a:lnTo>
                      <a:cubicBezTo>
                        <a:pt x="553" y="78"/>
                        <a:pt x="418" y="103"/>
                        <a:pt x="308" y="103"/>
                      </a:cubicBezTo>
                      <a:cubicBezTo>
                        <a:pt x="116" y="103"/>
                        <a:pt x="1" y="27"/>
                        <a:pt x="1" y="27"/>
                      </a:cubicBezTo>
                      <a:lnTo>
                        <a:pt x="1" y="27"/>
                      </a:lnTo>
                      <a:cubicBezTo>
                        <a:pt x="35" y="114"/>
                        <a:pt x="164" y="295"/>
                        <a:pt x="369" y="295"/>
                      </a:cubicBezTo>
                      <a:cubicBezTo>
                        <a:pt x="374" y="295"/>
                        <a:pt x="379" y="295"/>
                        <a:pt x="384" y="295"/>
                      </a:cubicBezTo>
                      <a:cubicBezTo>
                        <a:pt x="598" y="277"/>
                        <a:pt x="705" y="1"/>
                        <a:pt x="70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98" name="Google Shape;2398;p40"/>
                <p:cNvSpPr/>
                <p:nvPr/>
              </p:nvSpPr>
              <p:spPr>
                <a:xfrm>
                  <a:off x="5569942" y="3196513"/>
                  <a:ext cx="36004" cy="28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322" extrusionOk="0">
                      <a:moveTo>
                        <a:pt x="393" y="1"/>
                      </a:moveTo>
                      <a:cubicBezTo>
                        <a:pt x="152" y="1"/>
                        <a:pt x="18" y="215"/>
                        <a:pt x="9" y="224"/>
                      </a:cubicBezTo>
                      <a:cubicBezTo>
                        <a:pt x="0" y="232"/>
                        <a:pt x="9" y="241"/>
                        <a:pt x="18" y="250"/>
                      </a:cubicBezTo>
                      <a:lnTo>
                        <a:pt x="27" y="250"/>
                      </a:lnTo>
                      <a:cubicBezTo>
                        <a:pt x="36" y="250"/>
                        <a:pt x="36" y="250"/>
                        <a:pt x="45" y="241"/>
                      </a:cubicBezTo>
                      <a:cubicBezTo>
                        <a:pt x="45" y="241"/>
                        <a:pt x="98" y="161"/>
                        <a:pt x="188" y="99"/>
                      </a:cubicBezTo>
                      <a:cubicBezTo>
                        <a:pt x="268" y="161"/>
                        <a:pt x="232" y="295"/>
                        <a:pt x="223" y="295"/>
                      </a:cubicBezTo>
                      <a:cubicBezTo>
                        <a:pt x="223" y="313"/>
                        <a:pt x="232" y="322"/>
                        <a:pt x="241" y="322"/>
                      </a:cubicBezTo>
                      <a:lnTo>
                        <a:pt x="250" y="322"/>
                      </a:lnTo>
                      <a:cubicBezTo>
                        <a:pt x="259" y="322"/>
                        <a:pt x="259" y="322"/>
                        <a:pt x="268" y="313"/>
                      </a:cubicBezTo>
                      <a:cubicBezTo>
                        <a:pt x="268" y="304"/>
                        <a:pt x="312" y="152"/>
                        <a:pt x="223" y="81"/>
                      </a:cubicBezTo>
                      <a:cubicBezTo>
                        <a:pt x="268" y="54"/>
                        <a:pt x="321" y="45"/>
                        <a:pt x="384" y="45"/>
                      </a:cubicBezTo>
                      <a:lnTo>
                        <a:pt x="393" y="45"/>
                      </a:lnTo>
                      <a:cubicBezTo>
                        <a:pt x="402" y="45"/>
                        <a:pt x="411" y="36"/>
                        <a:pt x="411" y="18"/>
                      </a:cubicBezTo>
                      <a:cubicBezTo>
                        <a:pt x="411" y="9"/>
                        <a:pt x="402" y="1"/>
                        <a:pt x="393" y="1"/>
                      </a:cubicBezTo>
                      <a:close/>
                    </a:path>
                  </a:pathLst>
                </a:custGeom>
                <a:solidFill>
                  <a:srgbClr val="E07F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99" name="Google Shape;2399;p40"/>
                <p:cNvSpPr/>
                <p:nvPr/>
              </p:nvSpPr>
              <p:spPr>
                <a:xfrm>
                  <a:off x="5501965" y="3220428"/>
                  <a:ext cx="18834" cy="6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" h="79" extrusionOk="0">
                      <a:moveTo>
                        <a:pt x="141" y="1"/>
                      </a:moveTo>
                      <a:cubicBezTo>
                        <a:pt x="128" y="1"/>
                        <a:pt x="114" y="2"/>
                        <a:pt x="98" y="4"/>
                      </a:cubicBezTo>
                      <a:cubicBezTo>
                        <a:pt x="45" y="13"/>
                        <a:pt x="0" y="40"/>
                        <a:pt x="0" y="58"/>
                      </a:cubicBezTo>
                      <a:cubicBezTo>
                        <a:pt x="0" y="71"/>
                        <a:pt x="29" y="79"/>
                        <a:pt x="65" y="79"/>
                      </a:cubicBezTo>
                      <a:cubicBezTo>
                        <a:pt x="78" y="79"/>
                        <a:pt x="93" y="78"/>
                        <a:pt x="107" y="75"/>
                      </a:cubicBezTo>
                      <a:cubicBezTo>
                        <a:pt x="170" y="67"/>
                        <a:pt x="214" y="49"/>
                        <a:pt x="214" y="31"/>
                      </a:cubicBezTo>
                      <a:cubicBezTo>
                        <a:pt x="208" y="11"/>
                        <a:pt x="181" y="1"/>
                        <a:pt x="141" y="1"/>
                      </a:cubicBezTo>
                      <a:close/>
                    </a:path>
                  </a:pathLst>
                </a:custGeom>
                <a:solidFill>
                  <a:srgbClr val="E07F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00" name="Google Shape;2400;p40"/>
                <p:cNvSpPr/>
                <p:nvPr/>
              </p:nvSpPr>
              <p:spPr>
                <a:xfrm>
                  <a:off x="5501177" y="3233743"/>
                  <a:ext cx="18834" cy="6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" h="70" extrusionOk="0">
                      <a:moveTo>
                        <a:pt x="65" y="0"/>
                      </a:moveTo>
                      <a:cubicBezTo>
                        <a:pt x="29" y="0"/>
                        <a:pt x="0" y="9"/>
                        <a:pt x="0" y="22"/>
                      </a:cubicBezTo>
                      <a:cubicBezTo>
                        <a:pt x="0" y="39"/>
                        <a:pt x="45" y="57"/>
                        <a:pt x="98" y="66"/>
                      </a:cubicBezTo>
                      <a:cubicBezTo>
                        <a:pt x="115" y="69"/>
                        <a:pt x="130" y="70"/>
                        <a:pt x="144" y="70"/>
                      </a:cubicBezTo>
                      <a:cubicBezTo>
                        <a:pt x="181" y="70"/>
                        <a:pt x="205" y="61"/>
                        <a:pt x="205" y="48"/>
                      </a:cubicBezTo>
                      <a:cubicBezTo>
                        <a:pt x="214" y="30"/>
                        <a:pt x="170" y="13"/>
                        <a:pt x="107" y="4"/>
                      </a:cubicBezTo>
                      <a:cubicBezTo>
                        <a:pt x="93" y="1"/>
                        <a:pt x="79" y="0"/>
                        <a:pt x="65" y="0"/>
                      </a:cubicBezTo>
                      <a:close/>
                    </a:path>
                  </a:pathLst>
                </a:custGeom>
                <a:solidFill>
                  <a:srgbClr val="E07F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01" name="Google Shape;2401;p40"/>
                <p:cNvSpPr/>
                <p:nvPr/>
              </p:nvSpPr>
              <p:spPr>
                <a:xfrm>
                  <a:off x="5361281" y="3233743"/>
                  <a:ext cx="19622" cy="6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" h="70" extrusionOk="0">
                      <a:moveTo>
                        <a:pt x="149" y="0"/>
                      </a:moveTo>
                      <a:cubicBezTo>
                        <a:pt x="136" y="0"/>
                        <a:pt x="122" y="1"/>
                        <a:pt x="107" y="4"/>
                      </a:cubicBezTo>
                      <a:cubicBezTo>
                        <a:pt x="45" y="13"/>
                        <a:pt x="0" y="30"/>
                        <a:pt x="9" y="48"/>
                      </a:cubicBezTo>
                      <a:cubicBezTo>
                        <a:pt x="9" y="61"/>
                        <a:pt x="33" y="70"/>
                        <a:pt x="70" y="70"/>
                      </a:cubicBezTo>
                      <a:cubicBezTo>
                        <a:pt x="84" y="70"/>
                        <a:pt x="100" y="69"/>
                        <a:pt x="116" y="66"/>
                      </a:cubicBezTo>
                      <a:cubicBezTo>
                        <a:pt x="179" y="57"/>
                        <a:pt x="223" y="39"/>
                        <a:pt x="214" y="22"/>
                      </a:cubicBezTo>
                      <a:cubicBezTo>
                        <a:pt x="214" y="9"/>
                        <a:pt x="186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E07F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02" name="Google Shape;2402;p40"/>
                <p:cNvSpPr/>
                <p:nvPr/>
              </p:nvSpPr>
              <p:spPr>
                <a:xfrm>
                  <a:off x="5362070" y="3220428"/>
                  <a:ext cx="19622" cy="6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" h="79" extrusionOk="0">
                      <a:moveTo>
                        <a:pt x="77" y="1"/>
                      </a:moveTo>
                      <a:cubicBezTo>
                        <a:pt x="39" y="1"/>
                        <a:pt x="9" y="11"/>
                        <a:pt x="9" y="31"/>
                      </a:cubicBezTo>
                      <a:cubicBezTo>
                        <a:pt x="0" y="49"/>
                        <a:pt x="54" y="67"/>
                        <a:pt x="107" y="75"/>
                      </a:cubicBezTo>
                      <a:cubicBezTo>
                        <a:pt x="124" y="78"/>
                        <a:pt x="139" y="79"/>
                        <a:pt x="153" y="79"/>
                      </a:cubicBezTo>
                      <a:cubicBezTo>
                        <a:pt x="190" y="79"/>
                        <a:pt x="214" y="71"/>
                        <a:pt x="214" y="58"/>
                      </a:cubicBezTo>
                      <a:cubicBezTo>
                        <a:pt x="223" y="40"/>
                        <a:pt x="179" y="13"/>
                        <a:pt x="116" y="4"/>
                      </a:cubicBezTo>
                      <a:cubicBezTo>
                        <a:pt x="103" y="2"/>
                        <a:pt x="89" y="1"/>
                        <a:pt x="77" y="1"/>
                      </a:cubicBezTo>
                      <a:close/>
                    </a:path>
                  </a:pathLst>
                </a:custGeom>
                <a:solidFill>
                  <a:srgbClr val="E07F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03" name="Google Shape;2403;p40"/>
                <p:cNvSpPr/>
                <p:nvPr/>
              </p:nvSpPr>
              <p:spPr>
                <a:xfrm>
                  <a:off x="5469904" y="3180921"/>
                  <a:ext cx="12614" cy="45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518" extrusionOk="0">
                      <a:moveTo>
                        <a:pt x="72" y="0"/>
                      </a:moveTo>
                      <a:cubicBezTo>
                        <a:pt x="27" y="0"/>
                        <a:pt x="0" y="116"/>
                        <a:pt x="0" y="259"/>
                      </a:cubicBezTo>
                      <a:cubicBezTo>
                        <a:pt x="0" y="402"/>
                        <a:pt x="27" y="518"/>
                        <a:pt x="72" y="518"/>
                      </a:cubicBezTo>
                      <a:cubicBezTo>
                        <a:pt x="107" y="518"/>
                        <a:pt x="143" y="402"/>
                        <a:pt x="143" y="259"/>
                      </a:cubicBezTo>
                      <a:cubicBezTo>
                        <a:pt x="143" y="116"/>
                        <a:pt x="107" y="0"/>
                        <a:pt x="72" y="0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04" name="Google Shape;2404;p40"/>
                <p:cNvSpPr/>
                <p:nvPr/>
              </p:nvSpPr>
              <p:spPr>
                <a:xfrm>
                  <a:off x="5395620" y="3180921"/>
                  <a:ext cx="11038" cy="43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" h="491" extrusionOk="0">
                      <a:moveTo>
                        <a:pt x="63" y="0"/>
                      </a:moveTo>
                      <a:cubicBezTo>
                        <a:pt x="28" y="0"/>
                        <a:pt x="1" y="107"/>
                        <a:pt x="1" y="241"/>
                      </a:cubicBezTo>
                      <a:cubicBezTo>
                        <a:pt x="1" y="375"/>
                        <a:pt x="28" y="491"/>
                        <a:pt x="63" y="491"/>
                      </a:cubicBezTo>
                      <a:cubicBezTo>
                        <a:pt x="99" y="491"/>
                        <a:pt x="126" y="375"/>
                        <a:pt x="126" y="241"/>
                      </a:cubicBezTo>
                      <a:cubicBezTo>
                        <a:pt x="126" y="107"/>
                        <a:pt x="99" y="0"/>
                        <a:pt x="63" y="0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05" name="Google Shape;2405;p40"/>
                <p:cNvSpPr/>
                <p:nvPr/>
              </p:nvSpPr>
              <p:spPr>
                <a:xfrm>
                  <a:off x="5420673" y="3188367"/>
                  <a:ext cx="26630" cy="60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692" extrusionOk="0">
                      <a:moveTo>
                        <a:pt x="62" y="1"/>
                      </a:moveTo>
                      <a:cubicBezTo>
                        <a:pt x="54" y="1"/>
                        <a:pt x="45" y="7"/>
                        <a:pt x="45" y="13"/>
                      </a:cubicBezTo>
                      <a:cubicBezTo>
                        <a:pt x="45" y="22"/>
                        <a:pt x="0" y="183"/>
                        <a:pt x="9" y="477"/>
                      </a:cubicBezTo>
                      <a:cubicBezTo>
                        <a:pt x="18" y="664"/>
                        <a:pt x="90" y="691"/>
                        <a:pt x="116" y="691"/>
                      </a:cubicBezTo>
                      <a:lnTo>
                        <a:pt x="125" y="691"/>
                      </a:lnTo>
                      <a:cubicBezTo>
                        <a:pt x="197" y="691"/>
                        <a:pt x="277" y="593"/>
                        <a:pt x="304" y="450"/>
                      </a:cubicBezTo>
                      <a:cubicBezTo>
                        <a:pt x="304" y="441"/>
                        <a:pt x="304" y="433"/>
                        <a:pt x="286" y="424"/>
                      </a:cubicBezTo>
                      <a:cubicBezTo>
                        <a:pt x="277" y="424"/>
                        <a:pt x="268" y="433"/>
                        <a:pt x="268" y="441"/>
                      </a:cubicBezTo>
                      <a:cubicBezTo>
                        <a:pt x="234" y="568"/>
                        <a:pt x="176" y="647"/>
                        <a:pt x="124" y="647"/>
                      </a:cubicBezTo>
                      <a:cubicBezTo>
                        <a:pt x="122" y="647"/>
                        <a:pt x="119" y="647"/>
                        <a:pt x="116" y="647"/>
                      </a:cubicBezTo>
                      <a:cubicBezTo>
                        <a:pt x="90" y="647"/>
                        <a:pt x="54" y="602"/>
                        <a:pt x="45" y="477"/>
                      </a:cubicBezTo>
                      <a:cubicBezTo>
                        <a:pt x="36" y="192"/>
                        <a:pt x="81" y="31"/>
                        <a:pt x="81" y="22"/>
                      </a:cubicBezTo>
                      <a:cubicBezTo>
                        <a:pt x="90" y="13"/>
                        <a:pt x="81" y="4"/>
                        <a:pt x="72" y="4"/>
                      </a:cubicBezTo>
                      <a:cubicBezTo>
                        <a:pt x="69" y="2"/>
                        <a:pt x="66" y="1"/>
                        <a:pt x="62" y="1"/>
                      </a:cubicBezTo>
                      <a:close/>
                    </a:path>
                  </a:pathLst>
                </a:custGeom>
                <a:solidFill>
                  <a:srgbClr val="E07F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06" name="Google Shape;2406;p40"/>
                <p:cNvSpPr/>
                <p:nvPr/>
              </p:nvSpPr>
              <p:spPr>
                <a:xfrm>
                  <a:off x="5369078" y="3157444"/>
                  <a:ext cx="41522" cy="27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313" extrusionOk="0">
                      <a:moveTo>
                        <a:pt x="275" y="0"/>
                      </a:moveTo>
                      <a:cubicBezTo>
                        <a:pt x="226" y="0"/>
                        <a:pt x="179" y="9"/>
                        <a:pt x="134" y="27"/>
                      </a:cubicBezTo>
                      <a:cubicBezTo>
                        <a:pt x="1" y="99"/>
                        <a:pt x="1" y="313"/>
                        <a:pt x="1" y="313"/>
                      </a:cubicBezTo>
                      <a:cubicBezTo>
                        <a:pt x="27" y="313"/>
                        <a:pt x="90" y="170"/>
                        <a:pt x="188" y="125"/>
                      </a:cubicBezTo>
                      <a:cubicBezTo>
                        <a:pt x="215" y="112"/>
                        <a:pt x="246" y="105"/>
                        <a:pt x="280" y="105"/>
                      </a:cubicBezTo>
                      <a:cubicBezTo>
                        <a:pt x="315" y="105"/>
                        <a:pt x="353" y="112"/>
                        <a:pt x="393" y="125"/>
                      </a:cubicBezTo>
                      <a:cubicBezTo>
                        <a:pt x="399" y="127"/>
                        <a:pt x="406" y="129"/>
                        <a:pt x="412" y="129"/>
                      </a:cubicBezTo>
                      <a:cubicBezTo>
                        <a:pt x="432" y="129"/>
                        <a:pt x="451" y="117"/>
                        <a:pt x="464" y="90"/>
                      </a:cubicBezTo>
                      <a:cubicBezTo>
                        <a:pt x="473" y="63"/>
                        <a:pt x="455" y="36"/>
                        <a:pt x="429" y="27"/>
                      </a:cubicBezTo>
                      <a:cubicBezTo>
                        <a:pt x="375" y="9"/>
                        <a:pt x="324" y="0"/>
                        <a:pt x="275" y="0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07" name="Google Shape;2407;p40"/>
                <p:cNvSpPr/>
                <p:nvPr/>
              </p:nvSpPr>
              <p:spPr>
                <a:xfrm>
                  <a:off x="5463597" y="3155342"/>
                  <a:ext cx="50896" cy="31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355" extrusionOk="0">
                      <a:moveTo>
                        <a:pt x="213" y="1"/>
                      </a:moveTo>
                      <a:cubicBezTo>
                        <a:pt x="161" y="1"/>
                        <a:pt x="105" y="12"/>
                        <a:pt x="46" y="33"/>
                      </a:cubicBezTo>
                      <a:cubicBezTo>
                        <a:pt x="19" y="42"/>
                        <a:pt x="1" y="78"/>
                        <a:pt x="10" y="114"/>
                      </a:cubicBezTo>
                      <a:cubicBezTo>
                        <a:pt x="25" y="136"/>
                        <a:pt x="45" y="152"/>
                        <a:pt x="72" y="152"/>
                      </a:cubicBezTo>
                      <a:cubicBezTo>
                        <a:pt x="78" y="152"/>
                        <a:pt x="84" y="151"/>
                        <a:pt x="90" y="149"/>
                      </a:cubicBezTo>
                      <a:cubicBezTo>
                        <a:pt x="135" y="132"/>
                        <a:pt x="177" y="123"/>
                        <a:pt x="216" y="123"/>
                      </a:cubicBezTo>
                      <a:cubicBezTo>
                        <a:pt x="255" y="123"/>
                        <a:pt x="291" y="132"/>
                        <a:pt x="322" y="149"/>
                      </a:cubicBezTo>
                      <a:cubicBezTo>
                        <a:pt x="429" y="194"/>
                        <a:pt x="536" y="355"/>
                        <a:pt x="545" y="355"/>
                      </a:cubicBezTo>
                      <a:cubicBezTo>
                        <a:pt x="581" y="346"/>
                        <a:pt x="527" y="114"/>
                        <a:pt x="376" y="42"/>
                      </a:cubicBezTo>
                      <a:cubicBezTo>
                        <a:pt x="324" y="14"/>
                        <a:pt x="271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  <p:grpSp>
          <p:nvGrpSpPr>
            <p:cNvPr id="2408" name="Google Shape;2408;p40"/>
            <p:cNvGrpSpPr/>
            <p:nvPr/>
          </p:nvGrpSpPr>
          <p:grpSpPr>
            <a:xfrm>
              <a:off x="4689063" y="1176451"/>
              <a:ext cx="1096813" cy="2380406"/>
              <a:chOff x="4689063" y="1176451"/>
              <a:chExt cx="1096813" cy="2380406"/>
            </a:xfrm>
          </p:grpSpPr>
          <p:grpSp>
            <p:nvGrpSpPr>
              <p:cNvPr id="2409" name="Google Shape;2409;p40"/>
              <p:cNvGrpSpPr/>
              <p:nvPr/>
            </p:nvGrpSpPr>
            <p:grpSpPr>
              <a:xfrm>
                <a:off x="4689063" y="1176451"/>
                <a:ext cx="1096813" cy="2380406"/>
                <a:chOff x="3985893" y="3015009"/>
                <a:chExt cx="868281" cy="1884425"/>
              </a:xfrm>
            </p:grpSpPr>
            <p:sp>
              <p:nvSpPr>
                <p:cNvPr id="2410" name="Google Shape;2410;p40"/>
                <p:cNvSpPr/>
                <p:nvPr/>
              </p:nvSpPr>
              <p:spPr>
                <a:xfrm>
                  <a:off x="4496156" y="3523957"/>
                  <a:ext cx="254828" cy="203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" h="2326" extrusionOk="0">
                      <a:moveTo>
                        <a:pt x="2445" y="0"/>
                      </a:moveTo>
                      <a:cubicBezTo>
                        <a:pt x="2133" y="197"/>
                        <a:pt x="759" y="1124"/>
                        <a:pt x="45" y="1526"/>
                      </a:cubicBezTo>
                      <a:cubicBezTo>
                        <a:pt x="36" y="1579"/>
                        <a:pt x="1" y="2204"/>
                        <a:pt x="206" y="2320"/>
                      </a:cubicBezTo>
                      <a:cubicBezTo>
                        <a:pt x="222" y="2324"/>
                        <a:pt x="240" y="2326"/>
                        <a:pt x="259" y="2326"/>
                      </a:cubicBezTo>
                      <a:cubicBezTo>
                        <a:pt x="742" y="2326"/>
                        <a:pt x="2085" y="1066"/>
                        <a:pt x="2909" y="259"/>
                      </a:cubicBezTo>
                      <a:lnTo>
                        <a:pt x="2445" y="0"/>
                      </a:ln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11" name="Google Shape;2411;p40"/>
                <p:cNvSpPr/>
                <p:nvPr/>
              </p:nvSpPr>
              <p:spPr>
                <a:xfrm>
                  <a:off x="4747039" y="3496627"/>
                  <a:ext cx="38369" cy="60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691" extrusionOk="0">
                      <a:moveTo>
                        <a:pt x="170" y="0"/>
                      </a:moveTo>
                      <a:lnTo>
                        <a:pt x="0" y="107"/>
                      </a:lnTo>
                      <a:cubicBezTo>
                        <a:pt x="0" y="107"/>
                        <a:pt x="63" y="473"/>
                        <a:pt x="72" y="518"/>
                      </a:cubicBezTo>
                      <a:cubicBezTo>
                        <a:pt x="90" y="553"/>
                        <a:pt x="188" y="634"/>
                        <a:pt x="232" y="669"/>
                      </a:cubicBezTo>
                      <a:cubicBezTo>
                        <a:pt x="245" y="682"/>
                        <a:pt x="263" y="691"/>
                        <a:pt x="284" y="691"/>
                      </a:cubicBezTo>
                      <a:cubicBezTo>
                        <a:pt x="323" y="691"/>
                        <a:pt x="370" y="658"/>
                        <a:pt x="393" y="553"/>
                      </a:cubicBezTo>
                      <a:cubicBezTo>
                        <a:pt x="420" y="411"/>
                        <a:pt x="437" y="357"/>
                        <a:pt x="420" y="321"/>
                      </a:cubicBezTo>
                      <a:cubicBezTo>
                        <a:pt x="411" y="286"/>
                        <a:pt x="170" y="0"/>
                        <a:pt x="170" y="0"/>
                      </a:cubicBezTo>
                      <a:close/>
                    </a:path>
                  </a:pathLst>
                </a:custGeom>
                <a:solidFill>
                  <a:srgbClr val="E090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12" name="Google Shape;2412;p40"/>
                <p:cNvSpPr/>
                <p:nvPr/>
              </p:nvSpPr>
              <p:spPr>
                <a:xfrm>
                  <a:off x="4766573" y="3497415"/>
                  <a:ext cx="36792" cy="58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663" extrusionOk="0">
                      <a:moveTo>
                        <a:pt x="250" y="0"/>
                      </a:moveTo>
                      <a:cubicBezTo>
                        <a:pt x="170" y="45"/>
                        <a:pt x="90" y="54"/>
                        <a:pt x="0" y="54"/>
                      </a:cubicBezTo>
                      <a:cubicBezTo>
                        <a:pt x="72" y="152"/>
                        <a:pt x="179" y="294"/>
                        <a:pt x="188" y="330"/>
                      </a:cubicBezTo>
                      <a:cubicBezTo>
                        <a:pt x="206" y="375"/>
                        <a:pt x="116" y="589"/>
                        <a:pt x="161" y="633"/>
                      </a:cubicBezTo>
                      <a:cubicBezTo>
                        <a:pt x="178" y="650"/>
                        <a:pt x="202" y="663"/>
                        <a:pt x="228" y="663"/>
                      </a:cubicBezTo>
                      <a:cubicBezTo>
                        <a:pt x="272" y="663"/>
                        <a:pt x="324" y="626"/>
                        <a:pt x="357" y="509"/>
                      </a:cubicBezTo>
                      <a:cubicBezTo>
                        <a:pt x="384" y="339"/>
                        <a:pt x="420" y="277"/>
                        <a:pt x="402" y="232"/>
                      </a:cubicBezTo>
                      <a:cubicBezTo>
                        <a:pt x="393" y="205"/>
                        <a:pt x="322" y="98"/>
                        <a:pt x="250" y="0"/>
                      </a:cubicBezTo>
                      <a:close/>
                    </a:path>
                  </a:pathLst>
                </a:custGeom>
                <a:solidFill>
                  <a:srgbClr val="EDA8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13" name="Google Shape;2413;p40"/>
                <p:cNvSpPr/>
                <p:nvPr/>
              </p:nvSpPr>
              <p:spPr>
                <a:xfrm>
                  <a:off x="4704816" y="3493298"/>
                  <a:ext cx="149358" cy="77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5" h="885" extrusionOk="0">
                      <a:moveTo>
                        <a:pt x="775" y="1"/>
                      </a:moveTo>
                      <a:cubicBezTo>
                        <a:pt x="729" y="1"/>
                        <a:pt x="693" y="4"/>
                        <a:pt x="670" y="11"/>
                      </a:cubicBezTo>
                      <a:cubicBezTo>
                        <a:pt x="545" y="65"/>
                        <a:pt x="54" y="350"/>
                        <a:pt x="54" y="350"/>
                      </a:cubicBezTo>
                      <a:lnTo>
                        <a:pt x="1" y="457"/>
                      </a:lnTo>
                      <a:lnTo>
                        <a:pt x="188" y="796"/>
                      </a:lnTo>
                      <a:cubicBezTo>
                        <a:pt x="308" y="869"/>
                        <a:pt x="467" y="885"/>
                        <a:pt x="598" y="885"/>
                      </a:cubicBezTo>
                      <a:cubicBezTo>
                        <a:pt x="692" y="885"/>
                        <a:pt x="772" y="877"/>
                        <a:pt x="812" y="877"/>
                      </a:cubicBezTo>
                      <a:cubicBezTo>
                        <a:pt x="902" y="868"/>
                        <a:pt x="1357" y="698"/>
                        <a:pt x="1214" y="591"/>
                      </a:cubicBezTo>
                      <a:cubicBezTo>
                        <a:pt x="1174" y="559"/>
                        <a:pt x="1127" y="548"/>
                        <a:pt x="1081" y="548"/>
                      </a:cubicBezTo>
                      <a:cubicBezTo>
                        <a:pt x="973" y="548"/>
                        <a:pt x="867" y="609"/>
                        <a:pt x="848" y="609"/>
                      </a:cubicBezTo>
                      <a:cubicBezTo>
                        <a:pt x="812" y="609"/>
                        <a:pt x="616" y="547"/>
                        <a:pt x="616" y="520"/>
                      </a:cubicBezTo>
                      <a:cubicBezTo>
                        <a:pt x="625" y="493"/>
                        <a:pt x="768" y="279"/>
                        <a:pt x="804" y="270"/>
                      </a:cubicBezTo>
                      <a:cubicBezTo>
                        <a:pt x="839" y="270"/>
                        <a:pt x="1241" y="270"/>
                        <a:pt x="1482" y="234"/>
                      </a:cubicBezTo>
                      <a:cubicBezTo>
                        <a:pt x="1705" y="217"/>
                        <a:pt x="1705" y="74"/>
                        <a:pt x="1535" y="65"/>
                      </a:cubicBezTo>
                      <a:lnTo>
                        <a:pt x="1535" y="65"/>
                      </a:lnTo>
                      <a:cubicBezTo>
                        <a:pt x="1529" y="65"/>
                        <a:pt x="1521" y="65"/>
                        <a:pt x="1514" y="65"/>
                      </a:cubicBezTo>
                      <a:cubicBezTo>
                        <a:pt x="1363" y="65"/>
                        <a:pt x="979" y="1"/>
                        <a:pt x="775" y="1"/>
                      </a:cubicBez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14" name="Google Shape;2414;p40"/>
                <p:cNvSpPr/>
                <p:nvPr/>
              </p:nvSpPr>
              <p:spPr>
                <a:xfrm>
                  <a:off x="4421960" y="3528600"/>
                  <a:ext cx="112566" cy="200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2285" extrusionOk="0">
                      <a:moveTo>
                        <a:pt x="553" y="1"/>
                      </a:moveTo>
                      <a:lnTo>
                        <a:pt x="0" y="795"/>
                      </a:lnTo>
                      <a:cubicBezTo>
                        <a:pt x="0" y="795"/>
                        <a:pt x="634" y="2222"/>
                        <a:pt x="1115" y="2285"/>
                      </a:cubicBezTo>
                      <a:cubicBezTo>
                        <a:pt x="1071" y="2160"/>
                        <a:pt x="1053" y="2035"/>
                        <a:pt x="1044" y="1892"/>
                      </a:cubicBezTo>
                      <a:cubicBezTo>
                        <a:pt x="1017" y="1633"/>
                        <a:pt x="1267" y="1741"/>
                        <a:pt x="1285" y="1473"/>
                      </a:cubicBezTo>
                      <a:cubicBezTo>
                        <a:pt x="1285" y="1464"/>
                        <a:pt x="553" y="1"/>
                        <a:pt x="553" y="1"/>
                      </a:cubicBez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15" name="Google Shape;2415;p40"/>
                <p:cNvSpPr/>
                <p:nvPr/>
              </p:nvSpPr>
              <p:spPr>
                <a:xfrm>
                  <a:off x="4387534" y="3395012"/>
                  <a:ext cx="100915" cy="268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3061" extrusionOk="0">
                      <a:moveTo>
                        <a:pt x="126" y="0"/>
                      </a:moveTo>
                      <a:lnTo>
                        <a:pt x="1" y="1526"/>
                      </a:lnTo>
                      <a:lnTo>
                        <a:pt x="393" y="3060"/>
                      </a:lnTo>
                      <a:lnTo>
                        <a:pt x="1151" y="1758"/>
                      </a:lnTo>
                      <a:cubicBezTo>
                        <a:pt x="1151" y="1758"/>
                        <a:pt x="518" y="357"/>
                        <a:pt x="456" y="259"/>
                      </a:cubicBezTo>
                      <a:cubicBezTo>
                        <a:pt x="402" y="161"/>
                        <a:pt x="1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16" name="Google Shape;2416;p40"/>
                <p:cNvSpPr/>
                <p:nvPr/>
              </p:nvSpPr>
              <p:spPr>
                <a:xfrm>
                  <a:off x="4121058" y="3352789"/>
                  <a:ext cx="347860" cy="589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1" h="6732" extrusionOk="0">
                      <a:moveTo>
                        <a:pt x="1758" y="1"/>
                      </a:moveTo>
                      <a:cubicBezTo>
                        <a:pt x="447" y="349"/>
                        <a:pt x="81" y="759"/>
                        <a:pt x="81" y="759"/>
                      </a:cubicBezTo>
                      <a:lnTo>
                        <a:pt x="964" y="3203"/>
                      </a:lnTo>
                      <a:cubicBezTo>
                        <a:pt x="964" y="3203"/>
                        <a:pt x="1151" y="4149"/>
                        <a:pt x="893" y="4595"/>
                      </a:cubicBezTo>
                      <a:cubicBezTo>
                        <a:pt x="1" y="5344"/>
                        <a:pt x="696" y="6575"/>
                        <a:pt x="696" y="6575"/>
                      </a:cubicBezTo>
                      <a:cubicBezTo>
                        <a:pt x="856" y="6690"/>
                        <a:pt x="1066" y="6732"/>
                        <a:pt x="1288" y="6732"/>
                      </a:cubicBezTo>
                      <a:cubicBezTo>
                        <a:pt x="1900" y="6732"/>
                        <a:pt x="2606" y="6415"/>
                        <a:pt x="2606" y="6415"/>
                      </a:cubicBezTo>
                      <a:cubicBezTo>
                        <a:pt x="2606" y="6415"/>
                        <a:pt x="3239" y="6236"/>
                        <a:pt x="3694" y="5666"/>
                      </a:cubicBezTo>
                      <a:cubicBezTo>
                        <a:pt x="3694" y="5666"/>
                        <a:pt x="3453" y="4720"/>
                        <a:pt x="3605" y="4069"/>
                      </a:cubicBezTo>
                      <a:cubicBezTo>
                        <a:pt x="3917" y="3141"/>
                        <a:pt x="3970" y="2365"/>
                        <a:pt x="3756" y="1687"/>
                      </a:cubicBezTo>
                      <a:cubicBezTo>
                        <a:pt x="3515" y="1232"/>
                        <a:pt x="2962" y="36"/>
                        <a:pt x="1758" y="1"/>
                      </a:cubicBez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17" name="Google Shape;2417;p40"/>
                <p:cNvSpPr/>
                <p:nvPr/>
              </p:nvSpPr>
              <p:spPr>
                <a:xfrm>
                  <a:off x="4287496" y="3888894"/>
                  <a:ext cx="189216" cy="896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" h="10230" extrusionOk="0">
                      <a:moveTo>
                        <a:pt x="1526" y="1"/>
                      </a:moveTo>
                      <a:lnTo>
                        <a:pt x="955" y="27"/>
                      </a:lnTo>
                      <a:lnTo>
                        <a:pt x="706" y="45"/>
                      </a:lnTo>
                      <a:lnTo>
                        <a:pt x="527" y="54"/>
                      </a:lnTo>
                      <a:lnTo>
                        <a:pt x="161" y="81"/>
                      </a:lnTo>
                      <a:lnTo>
                        <a:pt x="1" y="90"/>
                      </a:lnTo>
                      <a:lnTo>
                        <a:pt x="28" y="527"/>
                      </a:lnTo>
                      <a:lnTo>
                        <a:pt x="36" y="679"/>
                      </a:lnTo>
                      <a:lnTo>
                        <a:pt x="45" y="839"/>
                      </a:lnTo>
                      <a:lnTo>
                        <a:pt x="54" y="1303"/>
                      </a:lnTo>
                      <a:lnTo>
                        <a:pt x="81" y="2855"/>
                      </a:lnTo>
                      <a:lnTo>
                        <a:pt x="90" y="2882"/>
                      </a:lnTo>
                      <a:lnTo>
                        <a:pt x="920" y="5424"/>
                      </a:lnTo>
                      <a:lnTo>
                        <a:pt x="893" y="8449"/>
                      </a:lnTo>
                      <a:lnTo>
                        <a:pt x="884" y="9394"/>
                      </a:lnTo>
                      <a:lnTo>
                        <a:pt x="875" y="10215"/>
                      </a:lnTo>
                      <a:cubicBezTo>
                        <a:pt x="906" y="10214"/>
                        <a:pt x="935" y="10214"/>
                        <a:pt x="963" y="10214"/>
                      </a:cubicBezTo>
                      <a:cubicBezTo>
                        <a:pt x="1139" y="10214"/>
                        <a:pt x="1243" y="10229"/>
                        <a:pt x="1383" y="10229"/>
                      </a:cubicBezTo>
                      <a:cubicBezTo>
                        <a:pt x="1451" y="10229"/>
                        <a:pt x="1527" y="10226"/>
                        <a:pt x="1624" y="10215"/>
                      </a:cubicBezTo>
                      <a:lnTo>
                        <a:pt x="1714" y="9394"/>
                      </a:lnTo>
                      <a:lnTo>
                        <a:pt x="2160" y="5416"/>
                      </a:lnTo>
                      <a:lnTo>
                        <a:pt x="1847" y="946"/>
                      </a:lnTo>
                      <a:lnTo>
                        <a:pt x="1839" y="794"/>
                      </a:lnTo>
                      <a:lnTo>
                        <a:pt x="1526" y="1"/>
                      </a:ln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18" name="Google Shape;2418;p40"/>
                <p:cNvSpPr/>
                <p:nvPr/>
              </p:nvSpPr>
              <p:spPr>
                <a:xfrm>
                  <a:off x="4099158" y="3846671"/>
                  <a:ext cx="261924" cy="938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0" h="10715" extrusionOk="0">
                      <a:moveTo>
                        <a:pt x="929" y="1"/>
                      </a:moveTo>
                      <a:cubicBezTo>
                        <a:pt x="929" y="1"/>
                        <a:pt x="893" y="117"/>
                        <a:pt x="839" y="286"/>
                      </a:cubicBezTo>
                      <a:cubicBezTo>
                        <a:pt x="759" y="518"/>
                        <a:pt x="661" y="866"/>
                        <a:pt x="572" y="1187"/>
                      </a:cubicBezTo>
                      <a:cubicBezTo>
                        <a:pt x="509" y="1437"/>
                        <a:pt x="456" y="1678"/>
                        <a:pt x="447" y="1856"/>
                      </a:cubicBezTo>
                      <a:cubicBezTo>
                        <a:pt x="349" y="2945"/>
                        <a:pt x="804" y="5826"/>
                        <a:pt x="804" y="5826"/>
                      </a:cubicBezTo>
                      <a:lnTo>
                        <a:pt x="268" y="9091"/>
                      </a:lnTo>
                      <a:lnTo>
                        <a:pt x="135" y="9876"/>
                      </a:lnTo>
                      <a:lnTo>
                        <a:pt x="1" y="10715"/>
                      </a:lnTo>
                      <a:cubicBezTo>
                        <a:pt x="221" y="10715"/>
                        <a:pt x="314" y="10711"/>
                        <a:pt x="450" y="10711"/>
                      </a:cubicBezTo>
                      <a:cubicBezTo>
                        <a:pt x="517" y="10711"/>
                        <a:pt x="596" y="10712"/>
                        <a:pt x="706" y="10715"/>
                      </a:cubicBezTo>
                      <a:lnTo>
                        <a:pt x="946" y="9876"/>
                      </a:lnTo>
                      <a:lnTo>
                        <a:pt x="2053" y="6040"/>
                      </a:lnTo>
                      <a:lnTo>
                        <a:pt x="2240" y="3364"/>
                      </a:lnTo>
                      <a:lnTo>
                        <a:pt x="2311" y="2365"/>
                      </a:lnTo>
                      <a:lnTo>
                        <a:pt x="2534" y="1821"/>
                      </a:lnTo>
                      <a:lnTo>
                        <a:pt x="2918" y="875"/>
                      </a:lnTo>
                      <a:lnTo>
                        <a:pt x="2989" y="697"/>
                      </a:lnTo>
                      <a:lnTo>
                        <a:pt x="2677" y="536"/>
                      </a:lnTo>
                      <a:lnTo>
                        <a:pt x="1642" y="215"/>
                      </a:lnTo>
                      <a:lnTo>
                        <a:pt x="929" y="1"/>
                      </a:ln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19" name="Google Shape;2419;p40"/>
                <p:cNvSpPr/>
                <p:nvPr/>
              </p:nvSpPr>
              <p:spPr>
                <a:xfrm>
                  <a:off x="4121847" y="4160099"/>
                  <a:ext cx="71219" cy="48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" h="5514" extrusionOk="0">
                      <a:moveTo>
                        <a:pt x="625" y="0"/>
                      </a:moveTo>
                      <a:cubicBezTo>
                        <a:pt x="509" y="27"/>
                        <a:pt x="384" y="45"/>
                        <a:pt x="259" y="54"/>
                      </a:cubicBezTo>
                      <a:cubicBezTo>
                        <a:pt x="375" y="1151"/>
                        <a:pt x="545" y="2248"/>
                        <a:pt x="545" y="2248"/>
                      </a:cubicBezTo>
                      <a:lnTo>
                        <a:pt x="1" y="5513"/>
                      </a:lnTo>
                      <a:lnTo>
                        <a:pt x="812" y="2275"/>
                      </a:lnTo>
                      <a:cubicBezTo>
                        <a:pt x="812" y="2275"/>
                        <a:pt x="714" y="1071"/>
                        <a:pt x="625" y="0"/>
                      </a:cubicBezTo>
                      <a:close/>
                    </a:path>
                  </a:pathLst>
                </a:custGeom>
                <a:solidFill>
                  <a:srgbClr val="E07F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20" name="Google Shape;2420;p40"/>
                <p:cNvSpPr/>
                <p:nvPr/>
              </p:nvSpPr>
              <p:spPr>
                <a:xfrm>
                  <a:off x="4295292" y="4082662"/>
                  <a:ext cx="100127" cy="546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" h="6237" extrusionOk="0">
                      <a:moveTo>
                        <a:pt x="518" y="1"/>
                      </a:moveTo>
                      <a:lnTo>
                        <a:pt x="1" y="670"/>
                      </a:lnTo>
                      <a:lnTo>
                        <a:pt x="831" y="3212"/>
                      </a:lnTo>
                      <a:lnTo>
                        <a:pt x="804" y="6237"/>
                      </a:lnTo>
                      <a:lnTo>
                        <a:pt x="1143" y="3114"/>
                      </a:lnTo>
                      <a:lnTo>
                        <a:pt x="260" y="741"/>
                      </a:lnTo>
                      <a:lnTo>
                        <a:pt x="518" y="1"/>
                      </a:lnTo>
                      <a:close/>
                    </a:path>
                  </a:pathLst>
                </a:custGeom>
                <a:solidFill>
                  <a:srgbClr val="E07F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21" name="Google Shape;2421;p40"/>
                <p:cNvSpPr/>
                <p:nvPr/>
              </p:nvSpPr>
              <p:spPr>
                <a:xfrm>
                  <a:off x="4217154" y="3265278"/>
                  <a:ext cx="124392" cy="123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11" extrusionOk="0">
                      <a:moveTo>
                        <a:pt x="1045" y="1"/>
                      </a:moveTo>
                      <a:lnTo>
                        <a:pt x="90" y="99"/>
                      </a:lnTo>
                      <a:lnTo>
                        <a:pt x="1" y="1339"/>
                      </a:lnTo>
                      <a:lnTo>
                        <a:pt x="1419" y="1410"/>
                      </a:lnTo>
                      <a:lnTo>
                        <a:pt x="1393" y="919"/>
                      </a:lnTo>
                      <a:lnTo>
                        <a:pt x="1366" y="527"/>
                      </a:lnTo>
                      <a:lnTo>
                        <a:pt x="1366" y="509"/>
                      </a:lnTo>
                      <a:lnTo>
                        <a:pt x="1045" y="1"/>
                      </a:ln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22" name="Google Shape;2422;p40"/>
                <p:cNvSpPr/>
                <p:nvPr/>
              </p:nvSpPr>
              <p:spPr>
                <a:xfrm>
                  <a:off x="4143483" y="3186177"/>
                  <a:ext cx="67540" cy="69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" h="794" extrusionOk="0">
                      <a:moveTo>
                        <a:pt x="365" y="0"/>
                      </a:moveTo>
                      <a:cubicBezTo>
                        <a:pt x="341" y="0"/>
                        <a:pt x="315" y="4"/>
                        <a:pt x="289" y="11"/>
                      </a:cubicBezTo>
                      <a:cubicBezTo>
                        <a:pt x="0" y="102"/>
                        <a:pt x="229" y="794"/>
                        <a:pt x="646" y="794"/>
                      </a:cubicBezTo>
                      <a:cubicBezTo>
                        <a:pt x="680" y="794"/>
                        <a:pt x="716" y="789"/>
                        <a:pt x="753" y="779"/>
                      </a:cubicBezTo>
                      <a:lnTo>
                        <a:pt x="771" y="404"/>
                      </a:lnTo>
                      <a:cubicBezTo>
                        <a:pt x="771" y="404"/>
                        <a:pt x="629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23" name="Google Shape;2423;p40"/>
                <p:cNvSpPr/>
                <p:nvPr/>
              </p:nvSpPr>
              <p:spPr>
                <a:xfrm>
                  <a:off x="4174231" y="3206675"/>
                  <a:ext cx="32062" cy="27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313" extrusionOk="0">
                      <a:moveTo>
                        <a:pt x="18" y="0"/>
                      </a:moveTo>
                      <a:cubicBezTo>
                        <a:pt x="9" y="0"/>
                        <a:pt x="0" y="9"/>
                        <a:pt x="0" y="18"/>
                      </a:cubicBezTo>
                      <a:cubicBezTo>
                        <a:pt x="0" y="27"/>
                        <a:pt x="9" y="45"/>
                        <a:pt x="18" y="45"/>
                      </a:cubicBezTo>
                      <a:lnTo>
                        <a:pt x="27" y="45"/>
                      </a:lnTo>
                      <a:cubicBezTo>
                        <a:pt x="81" y="45"/>
                        <a:pt x="125" y="63"/>
                        <a:pt x="170" y="90"/>
                      </a:cubicBezTo>
                      <a:cubicBezTo>
                        <a:pt x="81" y="152"/>
                        <a:pt x="116" y="286"/>
                        <a:pt x="116" y="295"/>
                      </a:cubicBezTo>
                      <a:cubicBezTo>
                        <a:pt x="116" y="304"/>
                        <a:pt x="125" y="304"/>
                        <a:pt x="134" y="313"/>
                      </a:cubicBezTo>
                      <a:cubicBezTo>
                        <a:pt x="134" y="313"/>
                        <a:pt x="134" y="313"/>
                        <a:pt x="143" y="304"/>
                      </a:cubicBezTo>
                      <a:cubicBezTo>
                        <a:pt x="152" y="304"/>
                        <a:pt x="152" y="295"/>
                        <a:pt x="152" y="286"/>
                      </a:cubicBezTo>
                      <a:cubicBezTo>
                        <a:pt x="152" y="286"/>
                        <a:pt x="125" y="152"/>
                        <a:pt x="205" y="108"/>
                      </a:cubicBezTo>
                      <a:cubicBezTo>
                        <a:pt x="286" y="170"/>
                        <a:pt x="321" y="250"/>
                        <a:pt x="321" y="250"/>
                      </a:cubicBezTo>
                      <a:cubicBezTo>
                        <a:pt x="330" y="250"/>
                        <a:pt x="330" y="259"/>
                        <a:pt x="339" y="259"/>
                      </a:cubicBezTo>
                      <a:lnTo>
                        <a:pt x="348" y="259"/>
                      </a:lnTo>
                      <a:cubicBezTo>
                        <a:pt x="357" y="250"/>
                        <a:pt x="366" y="241"/>
                        <a:pt x="357" y="232"/>
                      </a:cubicBezTo>
                      <a:cubicBezTo>
                        <a:pt x="348" y="224"/>
                        <a:pt x="241" y="18"/>
                        <a:pt x="18" y="0"/>
                      </a:cubicBezTo>
                      <a:close/>
                    </a:path>
                  </a:pathLst>
                </a:custGeom>
                <a:solidFill>
                  <a:srgbClr val="E07F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24" name="Google Shape;2424;p40"/>
                <p:cNvSpPr/>
                <p:nvPr/>
              </p:nvSpPr>
              <p:spPr>
                <a:xfrm>
                  <a:off x="4226527" y="3294974"/>
                  <a:ext cx="111865" cy="61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698" extrusionOk="0">
                      <a:moveTo>
                        <a:pt x="1" y="1"/>
                      </a:moveTo>
                      <a:cubicBezTo>
                        <a:pt x="8" y="15"/>
                        <a:pt x="246" y="698"/>
                        <a:pt x="789" y="698"/>
                      </a:cubicBezTo>
                      <a:cubicBezTo>
                        <a:pt x="931" y="698"/>
                        <a:pt x="1093" y="652"/>
                        <a:pt x="1277" y="536"/>
                      </a:cubicBezTo>
                      <a:lnTo>
                        <a:pt x="1259" y="277"/>
                      </a:lnTo>
                      <a:cubicBezTo>
                        <a:pt x="1259" y="277"/>
                        <a:pt x="1225" y="280"/>
                        <a:pt x="1163" y="280"/>
                      </a:cubicBezTo>
                      <a:cubicBezTo>
                        <a:pt x="972" y="280"/>
                        <a:pt x="520" y="250"/>
                        <a:pt x="1" y="1"/>
                      </a:cubicBezTo>
                      <a:close/>
                    </a:path>
                  </a:pathLst>
                </a:custGeom>
                <a:solidFill>
                  <a:srgbClr val="E07F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25" name="Google Shape;2425;p40"/>
                <p:cNvSpPr/>
                <p:nvPr/>
              </p:nvSpPr>
              <p:spPr>
                <a:xfrm>
                  <a:off x="4175019" y="3186352"/>
                  <a:ext cx="237659" cy="13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3" h="1589" extrusionOk="0">
                      <a:moveTo>
                        <a:pt x="2507" y="1"/>
                      </a:moveTo>
                      <a:lnTo>
                        <a:pt x="0" y="696"/>
                      </a:lnTo>
                      <a:lnTo>
                        <a:pt x="402" y="1401"/>
                      </a:lnTo>
                      <a:cubicBezTo>
                        <a:pt x="402" y="1401"/>
                        <a:pt x="848" y="1125"/>
                        <a:pt x="1552" y="1107"/>
                      </a:cubicBezTo>
                      <a:cubicBezTo>
                        <a:pt x="1559" y="1107"/>
                        <a:pt x="1565" y="1107"/>
                        <a:pt x="1571" y="1107"/>
                      </a:cubicBezTo>
                      <a:cubicBezTo>
                        <a:pt x="2251" y="1107"/>
                        <a:pt x="2382" y="1588"/>
                        <a:pt x="2382" y="1588"/>
                      </a:cubicBezTo>
                      <a:lnTo>
                        <a:pt x="2712" y="348"/>
                      </a:lnTo>
                      <a:lnTo>
                        <a:pt x="2507" y="1"/>
                      </a:lnTo>
                      <a:close/>
                    </a:path>
                  </a:pathLst>
                </a:custGeom>
                <a:solidFill>
                  <a:srgbClr val="3C241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26" name="Google Shape;2426;p40"/>
                <p:cNvSpPr/>
                <p:nvPr/>
              </p:nvSpPr>
              <p:spPr>
                <a:xfrm>
                  <a:off x="4203138" y="3069933"/>
                  <a:ext cx="186062" cy="274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" h="3132" extrusionOk="0">
                      <a:moveTo>
                        <a:pt x="1069" y="0"/>
                      </a:moveTo>
                      <a:cubicBezTo>
                        <a:pt x="485" y="0"/>
                        <a:pt x="18" y="693"/>
                        <a:pt x="9" y="1553"/>
                      </a:cubicBezTo>
                      <a:cubicBezTo>
                        <a:pt x="0" y="2418"/>
                        <a:pt x="580" y="3114"/>
                        <a:pt x="1044" y="3132"/>
                      </a:cubicBezTo>
                      <a:cubicBezTo>
                        <a:pt x="1508" y="3132"/>
                        <a:pt x="2106" y="2436"/>
                        <a:pt x="2115" y="1579"/>
                      </a:cubicBezTo>
                      <a:cubicBezTo>
                        <a:pt x="2124" y="714"/>
                        <a:pt x="1660" y="9"/>
                        <a:pt x="1080" y="0"/>
                      </a:cubicBezTo>
                      <a:cubicBezTo>
                        <a:pt x="1076" y="0"/>
                        <a:pt x="1072" y="0"/>
                        <a:pt x="1069" y="0"/>
                      </a:cubicBez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27" name="Google Shape;2427;p40"/>
                <p:cNvSpPr/>
                <p:nvPr/>
              </p:nvSpPr>
              <p:spPr>
                <a:xfrm>
                  <a:off x="4121847" y="3015009"/>
                  <a:ext cx="323594" cy="348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4" h="3973" extrusionOk="0">
                      <a:moveTo>
                        <a:pt x="1883" y="1"/>
                      </a:moveTo>
                      <a:cubicBezTo>
                        <a:pt x="1741" y="1"/>
                        <a:pt x="1576" y="30"/>
                        <a:pt x="1383" y="101"/>
                      </a:cubicBezTo>
                      <a:cubicBezTo>
                        <a:pt x="348" y="494"/>
                        <a:pt x="1" y="2055"/>
                        <a:pt x="241" y="2795"/>
                      </a:cubicBezTo>
                      <a:cubicBezTo>
                        <a:pt x="473" y="3527"/>
                        <a:pt x="893" y="3714"/>
                        <a:pt x="893" y="3714"/>
                      </a:cubicBezTo>
                      <a:cubicBezTo>
                        <a:pt x="812" y="3589"/>
                        <a:pt x="705" y="3268"/>
                        <a:pt x="705" y="3268"/>
                      </a:cubicBezTo>
                      <a:lnTo>
                        <a:pt x="705" y="3268"/>
                      </a:lnTo>
                      <a:cubicBezTo>
                        <a:pt x="955" y="3803"/>
                        <a:pt x="1588" y="3973"/>
                        <a:pt x="1588" y="3973"/>
                      </a:cubicBezTo>
                      <a:cubicBezTo>
                        <a:pt x="1249" y="3571"/>
                        <a:pt x="884" y="1957"/>
                        <a:pt x="1374" y="1796"/>
                      </a:cubicBezTo>
                      <a:cubicBezTo>
                        <a:pt x="1633" y="1707"/>
                        <a:pt x="1954" y="1421"/>
                        <a:pt x="1954" y="1421"/>
                      </a:cubicBezTo>
                      <a:lnTo>
                        <a:pt x="1954" y="1421"/>
                      </a:lnTo>
                      <a:cubicBezTo>
                        <a:pt x="1865" y="1582"/>
                        <a:pt x="1678" y="1814"/>
                        <a:pt x="1678" y="1814"/>
                      </a:cubicBezTo>
                      <a:cubicBezTo>
                        <a:pt x="2409" y="1609"/>
                        <a:pt x="2534" y="985"/>
                        <a:pt x="2534" y="984"/>
                      </a:cubicBezTo>
                      <a:lnTo>
                        <a:pt x="2534" y="984"/>
                      </a:lnTo>
                      <a:cubicBezTo>
                        <a:pt x="2454" y="1546"/>
                        <a:pt x="3043" y="1983"/>
                        <a:pt x="3043" y="1983"/>
                      </a:cubicBezTo>
                      <a:cubicBezTo>
                        <a:pt x="3150" y="2474"/>
                        <a:pt x="2927" y="3794"/>
                        <a:pt x="2927" y="3794"/>
                      </a:cubicBezTo>
                      <a:cubicBezTo>
                        <a:pt x="3694" y="2777"/>
                        <a:pt x="3515" y="1154"/>
                        <a:pt x="3319" y="859"/>
                      </a:cubicBezTo>
                      <a:cubicBezTo>
                        <a:pt x="3132" y="584"/>
                        <a:pt x="2942" y="526"/>
                        <a:pt x="2816" y="526"/>
                      </a:cubicBezTo>
                      <a:cubicBezTo>
                        <a:pt x="2725" y="526"/>
                        <a:pt x="2668" y="556"/>
                        <a:pt x="2668" y="556"/>
                      </a:cubicBezTo>
                      <a:cubicBezTo>
                        <a:pt x="2668" y="556"/>
                        <a:pt x="2502" y="1"/>
                        <a:pt x="1883" y="1"/>
                      </a:cubicBezTo>
                      <a:close/>
                    </a:path>
                  </a:pathLst>
                </a:custGeom>
                <a:solidFill>
                  <a:srgbClr val="6138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28" name="Google Shape;2428;p40"/>
                <p:cNvSpPr/>
                <p:nvPr/>
              </p:nvSpPr>
              <p:spPr>
                <a:xfrm>
                  <a:off x="4126577" y="3780884"/>
                  <a:ext cx="389207" cy="56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3" h="6426" extrusionOk="0">
                      <a:moveTo>
                        <a:pt x="2567" y="1"/>
                      </a:moveTo>
                      <a:cubicBezTo>
                        <a:pt x="2223" y="1"/>
                        <a:pt x="1849" y="25"/>
                        <a:pt x="1508" y="56"/>
                      </a:cubicBezTo>
                      <a:cubicBezTo>
                        <a:pt x="1338" y="65"/>
                        <a:pt x="1178" y="83"/>
                        <a:pt x="1035" y="101"/>
                      </a:cubicBezTo>
                      <a:cubicBezTo>
                        <a:pt x="607" y="145"/>
                        <a:pt x="535" y="190"/>
                        <a:pt x="535" y="190"/>
                      </a:cubicBezTo>
                      <a:cubicBezTo>
                        <a:pt x="535" y="190"/>
                        <a:pt x="294" y="466"/>
                        <a:pt x="143" y="1064"/>
                      </a:cubicBezTo>
                      <a:cubicBezTo>
                        <a:pt x="71" y="1323"/>
                        <a:pt x="27" y="1644"/>
                        <a:pt x="18" y="2027"/>
                      </a:cubicBezTo>
                      <a:cubicBezTo>
                        <a:pt x="9" y="3294"/>
                        <a:pt x="0" y="6274"/>
                        <a:pt x="0" y="6274"/>
                      </a:cubicBezTo>
                      <a:cubicBezTo>
                        <a:pt x="0" y="6274"/>
                        <a:pt x="885" y="6426"/>
                        <a:pt x="2005" y="6426"/>
                      </a:cubicBezTo>
                      <a:cubicBezTo>
                        <a:pt x="2645" y="6426"/>
                        <a:pt x="3361" y="6376"/>
                        <a:pt x="4032" y="6220"/>
                      </a:cubicBezTo>
                      <a:cubicBezTo>
                        <a:pt x="4166" y="6185"/>
                        <a:pt x="4309" y="6149"/>
                        <a:pt x="4443" y="6104"/>
                      </a:cubicBezTo>
                      <a:cubicBezTo>
                        <a:pt x="4443" y="6104"/>
                        <a:pt x="4362" y="5426"/>
                        <a:pt x="4255" y="4534"/>
                      </a:cubicBezTo>
                      <a:cubicBezTo>
                        <a:pt x="4166" y="3830"/>
                        <a:pt x="4068" y="2982"/>
                        <a:pt x="3961" y="2233"/>
                      </a:cubicBezTo>
                      <a:cubicBezTo>
                        <a:pt x="3881" y="1599"/>
                        <a:pt x="3791" y="1028"/>
                        <a:pt x="3729" y="654"/>
                      </a:cubicBezTo>
                      <a:cubicBezTo>
                        <a:pt x="3693" y="475"/>
                        <a:pt x="3667" y="341"/>
                        <a:pt x="3640" y="279"/>
                      </a:cubicBezTo>
                      <a:cubicBezTo>
                        <a:pt x="3640" y="270"/>
                        <a:pt x="3631" y="261"/>
                        <a:pt x="3631" y="261"/>
                      </a:cubicBezTo>
                      <a:cubicBezTo>
                        <a:pt x="3542" y="92"/>
                        <a:pt x="3176" y="20"/>
                        <a:pt x="2721" y="2"/>
                      </a:cubicBezTo>
                      <a:cubicBezTo>
                        <a:pt x="2671" y="1"/>
                        <a:pt x="2619" y="1"/>
                        <a:pt x="2567" y="1"/>
                      </a:cubicBezTo>
                      <a:close/>
                    </a:path>
                  </a:pathLst>
                </a:custGeom>
                <a:solidFill>
                  <a:srgbClr val="4040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29" name="Google Shape;2429;p40"/>
                <p:cNvSpPr/>
                <p:nvPr/>
              </p:nvSpPr>
              <p:spPr>
                <a:xfrm>
                  <a:off x="4126577" y="3780884"/>
                  <a:ext cx="353291" cy="56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3" h="6426" extrusionOk="0">
                      <a:moveTo>
                        <a:pt x="2561" y="1"/>
                      </a:moveTo>
                      <a:cubicBezTo>
                        <a:pt x="2223" y="1"/>
                        <a:pt x="1849" y="25"/>
                        <a:pt x="1508" y="56"/>
                      </a:cubicBezTo>
                      <a:lnTo>
                        <a:pt x="143" y="1064"/>
                      </a:lnTo>
                      <a:cubicBezTo>
                        <a:pt x="71" y="1323"/>
                        <a:pt x="27" y="1644"/>
                        <a:pt x="18" y="2027"/>
                      </a:cubicBezTo>
                      <a:cubicBezTo>
                        <a:pt x="9" y="3294"/>
                        <a:pt x="0" y="6274"/>
                        <a:pt x="0" y="6274"/>
                      </a:cubicBezTo>
                      <a:cubicBezTo>
                        <a:pt x="0" y="6274"/>
                        <a:pt x="885" y="6426"/>
                        <a:pt x="2005" y="6426"/>
                      </a:cubicBezTo>
                      <a:cubicBezTo>
                        <a:pt x="2645" y="6426"/>
                        <a:pt x="3361" y="6376"/>
                        <a:pt x="4032" y="6220"/>
                      </a:cubicBezTo>
                      <a:cubicBezTo>
                        <a:pt x="1517" y="5498"/>
                        <a:pt x="526" y="2848"/>
                        <a:pt x="526" y="2848"/>
                      </a:cubicBezTo>
                      <a:lnTo>
                        <a:pt x="526" y="2848"/>
                      </a:lnTo>
                      <a:cubicBezTo>
                        <a:pt x="668" y="2851"/>
                        <a:pt x="804" y="2853"/>
                        <a:pt x="934" y="2853"/>
                      </a:cubicBezTo>
                      <a:cubicBezTo>
                        <a:pt x="3294" y="2853"/>
                        <a:pt x="3868" y="2343"/>
                        <a:pt x="3961" y="2233"/>
                      </a:cubicBezTo>
                      <a:cubicBezTo>
                        <a:pt x="3881" y="1599"/>
                        <a:pt x="3791" y="1028"/>
                        <a:pt x="3720" y="654"/>
                      </a:cubicBezTo>
                      <a:lnTo>
                        <a:pt x="2712" y="2"/>
                      </a:lnTo>
                      <a:cubicBezTo>
                        <a:pt x="2663" y="1"/>
                        <a:pt x="2612" y="1"/>
                        <a:pt x="2561" y="1"/>
                      </a:cubicBezTo>
                      <a:close/>
                    </a:path>
                  </a:pathLst>
                </a:custGeom>
                <a:solidFill>
                  <a:srgbClr val="353535">
                    <a:alpha val="268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30" name="Google Shape;2430;p40"/>
                <p:cNvSpPr/>
                <p:nvPr/>
              </p:nvSpPr>
              <p:spPr>
                <a:xfrm>
                  <a:off x="4099947" y="3369258"/>
                  <a:ext cx="383776" cy="637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" h="7275" extrusionOk="0">
                      <a:moveTo>
                        <a:pt x="1339" y="0"/>
                      </a:moveTo>
                      <a:cubicBezTo>
                        <a:pt x="1339" y="0"/>
                        <a:pt x="1268" y="18"/>
                        <a:pt x="1160" y="54"/>
                      </a:cubicBezTo>
                      <a:cubicBezTo>
                        <a:pt x="1107" y="71"/>
                        <a:pt x="1044" y="98"/>
                        <a:pt x="973" y="125"/>
                      </a:cubicBezTo>
                      <a:cubicBezTo>
                        <a:pt x="759" y="214"/>
                        <a:pt x="491" y="339"/>
                        <a:pt x="313" y="491"/>
                      </a:cubicBezTo>
                      <a:cubicBezTo>
                        <a:pt x="224" y="571"/>
                        <a:pt x="152" y="660"/>
                        <a:pt x="126" y="749"/>
                      </a:cubicBezTo>
                      <a:cubicBezTo>
                        <a:pt x="1" y="955"/>
                        <a:pt x="411" y="1401"/>
                        <a:pt x="616" y="2034"/>
                      </a:cubicBezTo>
                      <a:cubicBezTo>
                        <a:pt x="688" y="2266"/>
                        <a:pt x="723" y="2498"/>
                        <a:pt x="750" y="2757"/>
                      </a:cubicBezTo>
                      <a:cubicBezTo>
                        <a:pt x="750" y="2828"/>
                        <a:pt x="759" y="2908"/>
                        <a:pt x="759" y="2989"/>
                      </a:cubicBezTo>
                      <a:cubicBezTo>
                        <a:pt x="759" y="2989"/>
                        <a:pt x="759" y="2998"/>
                        <a:pt x="759" y="2998"/>
                      </a:cubicBezTo>
                      <a:cubicBezTo>
                        <a:pt x="768" y="3176"/>
                        <a:pt x="777" y="3854"/>
                        <a:pt x="777" y="4050"/>
                      </a:cubicBezTo>
                      <a:cubicBezTo>
                        <a:pt x="366" y="5549"/>
                        <a:pt x="179" y="7101"/>
                        <a:pt x="179" y="7101"/>
                      </a:cubicBezTo>
                      <a:cubicBezTo>
                        <a:pt x="179" y="7101"/>
                        <a:pt x="1689" y="7275"/>
                        <a:pt x="2369" y="7275"/>
                      </a:cubicBezTo>
                      <a:cubicBezTo>
                        <a:pt x="2428" y="7275"/>
                        <a:pt x="2480" y="7274"/>
                        <a:pt x="2525" y="7271"/>
                      </a:cubicBezTo>
                      <a:cubicBezTo>
                        <a:pt x="2748" y="7253"/>
                        <a:pt x="2963" y="7226"/>
                        <a:pt x="3168" y="7190"/>
                      </a:cubicBezTo>
                      <a:lnTo>
                        <a:pt x="3319" y="6004"/>
                      </a:lnTo>
                      <a:lnTo>
                        <a:pt x="3516" y="7128"/>
                      </a:lnTo>
                      <a:cubicBezTo>
                        <a:pt x="4033" y="7012"/>
                        <a:pt x="4381" y="6878"/>
                        <a:pt x="4381" y="6860"/>
                      </a:cubicBezTo>
                      <a:cubicBezTo>
                        <a:pt x="4372" y="6646"/>
                        <a:pt x="4319" y="6280"/>
                        <a:pt x="4247" y="5879"/>
                      </a:cubicBezTo>
                      <a:cubicBezTo>
                        <a:pt x="4122" y="5112"/>
                        <a:pt x="3944" y="4238"/>
                        <a:pt x="3980" y="4068"/>
                      </a:cubicBezTo>
                      <a:cubicBezTo>
                        <a:pt x="4069" y="3640"/>
                        <a:pt x="4301" y="2739"/>
                        <a:pt x="4274" y="2168"/>
                      </a:cubicBezTo>
                      <a:cubicBezTo>
                        <a:pt x="4274" y="1784"/>
                        <a:pt x="3426" y="321"/>
                        <a:pt x="3409" y="294"/>
                      </a:cubicBezTo>
                      <a:cubicBezTo>
                        <a:pt x="3310" y="241"/>
                        <a:pt x="3212" y="205"/>
                        <a:pt x="3123" y="161"/>
                      </a:cubicBezTo>
                      <a:cubicBezTo>
                        <a:pt x="3061" y="134"/>
                        <a:pt x="3007" y="116"/>
                        <a:pt x="2963" y="98"/>
                      </a:cubicBezTo>
                      <a:cubicBezTo>
                        <a:pt x="2900" y="80"/>
                        <a:pt x="2864" y="71"/>
                        <a:pt x="2864" y="71"/>
                      </a:cubicBezTo>
                      <a:lnTo>
                        <a:pt x="2864" y="71"/>
                      </a:lnTo>
                      <a:cubicBezTo>
                        <a:pt x="2873" y="80"/>
                        <a:pt x="3087" y="1088"/>
                        <a:pt x="2980" y="1124"/>
                      </a:cubicBezTo>
                      <a:cubicBezTo>
                        <a:pt x="2970" y="1127"/>
                        <a:pt x="2959" y="1129"/>
                        <a:pt x="2946" y="1129"/>
                      </a:cubicBezTo>
                      <a:cubicBezTo>
                        <a:pt x="2600" y="1129"/>
                        <a:pt x="1339" y="0"/>
                        <a:pt x="133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31" name="Google Shape;2431;p40"/>
                <p:cNvSpPr/>
                <p:nvPr/>
              </p:nvSpPr>
              <p:spPr>
                <a:xfrm>
                  <a:off x="4115627" y="3555230"/>
                  <a:ext cx="368095" cy="451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2" h="5152" extrusionOk="0">
                      <a:moveTo>
                        <a:pt x="981" y="0"/>
                      </a:moveTo>
                      <a:lnTo>
                        <a:pt x="571" y="634"/>
                      </a:lnTo>
                      <a:cubicBezTo>
                        <a:pt x="571" y="705"/>
                        <a:pt x="580" y="785"/>
                        <a:pt x="580" y="866"/>
                      </a:cubicBezTo>
                      <a:cubicBezTo>
                        <a:pt x="580" y="866"/>
                        <a:pt x="580" y="875"/>
                        <a:pt x="580" y="875"/>
                      </a:cubicBezTo>
                      <a:cubicBezTo>
                        <a:pt x="589" y="1053"/>
                        <a:pt x="598" y="1731"/>
                        <a:pt x="598" y="1927"/>
                      </a:cubicBezTo>
                      <a:cubicBezTo>
                        <a:pt x="187" y="3426"/>
                        <a:pt x="0" y="4978"/>
                        <a:pt x="0" y="4978"/>
                      </a:cubicBezTo>
                      <a:cubicBezTo>
                        <a:pt x="0" y="4978"/>
                        <a:pt x="1510" y="5152"/>
                        <a:pt x="2190" y="5152"/>
                      </a:cubicBezTo>
                      <a:cubicBezTo>
                        <a:pt x="2249" y="5152"/>
                        <a:pt x="2301" y="5151"/>
                        <a:pt x="2346" y="5148"/>
                      </a:cubicBezTo>
                      <a:cubicBezTo>
                        <a:pt x="2569" y="5130"/>
                        <a:pt x="2784" y="5103"/>
                        <a:pt x="2989" y="5067"/>
                      </a:cubicBezTo>
                      <a:lnTo>
                        <a:pt x="3140" y="3881"/>
                      </a:lnTo>
                      <a:lnTo>
                        <a:pt x="3337" y="5005"/>
                      </a:lnTo>
                      <a:cubicBezTo>
                        <a:pt x="3854" y="4889"/>
                        <a:pt x="4202" y="4755"/>
                        <a:pt x="4202" y="4737"/>
                      </a:cubicBezTo>
                      <a:cubicBezTo>
                        <a:pt x="4193" y="4523"/>
                        <a:pt x="4140" y="4157"/>
                        <a:pt x="4068" y="3756"/>
                      </a:cubicBezTo>
                      <a:cubicBezTo>
                        <a:pt x="1222" y="3381"/>
                        <a:pt x="767" y="803"/>
                        <a:pt x="767" y="803"/>
                      </a:cubicBezTo>
                      <a:lnTo>
                        <a:pt x="981" y="0"/>
                      </a:lnTo>
                      <a:close/>
                    </a:path>
                  </a:pathLst>
                </a:custGeom>
                <a:solidFill>
                  <a:srgbClr val="353535">
                    <a:alpha val="268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32" name="Google Shape;2432;p40"/>
                <p:cNvSpPr/>
                <p:nvPr/>
              </p:nvSpPr>
              <p:spPr>
                <a:xfrm>
                  <a:off x="4201561" y="3369258"/>
                  <a:ext cx="204984" cy="145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" h="1660" extrusionOk="0">
                      <a:moveTo>
                        <a:pt x="179" y="0"/>
                      </a:moveTo>
                      <a:cubicBezTo>
                        <a:pt x="179" y="0"/>
                        <a:pt x="108" y="18"/>
                        <a:pt x="0" y="54"/>
                      </a:cubicBezTo>
                      <a:cubicBezTo>
                        <a:pt x="0" y="54"/>
                        <a:pt x="241" y="785"/>
                        <a:pt x="518" y="919"/>
                      </a:cubicBezTo>
                      <a:cubicBezTo>
                        <a:pt x="656" y="990"/>
                        <a:pt x="792" y="1008"/>
                        <a:pt x="894" y="1008"/>
                      </a:cubicBezTo>
                      <a:cubicBezTo>
                        <a:pt x="995" y="1008"/>
                        <a:pt x="1062" y="990"/>
                        <a:pt x="1062" y="990"/>
                      </a:cubicBezTo>
                      <a:cubicBezTo>
                        <a:pt x="1062" y="990"/>
                        <a:pt x="1660" y="1642"/>
                        <a:pt x="2008" y="1659"/>
                      </a:cubicBezTo>
                      <a:cubicBezTo>
                        <a:pt x="2011" y="1660"/>
                        <a:pt x="2015" y="1660"/>
                        <a:pt x="2018" y="1660"/>
                      </a:cubicBezTo>
                      <a:cubicBezTo>
                        <a:pt x="2339" y="1660"/>
                        <a:pt x="2008" y="857"/>
                        <a:pt x="2008" y="856"/>
                      </a:cubicBezTo>
                      <a:lnTo>
                        <a:pt x="2008" y="856"/>
                      </a:lnTo>
                      <a:cubicBezTo>
                        <a:pt x="2008" y="856"/>
                        <a:pt x="2016" y="859"/>
                        <a:pt x="2029" y="859"/>
                      </a:cubicBezTo>
                      <a:cubicBezTo>
                        <a:pt x="2064" y="859"/>
                        <a:pt x="2133" y="840"/>
                        <a:pt x="2159" y="696"/>
                      </a:cubicBezTo>
                      <a:cubicBezTo>
                        <a:pt x="2195" y="509"/>
                        <a:pt x="1803" y="98"/>
                        <a:pt x="1803" y="98"/>
                      </a:cubicBezTo>
                      <a:cubicBezTo>
                        <a:pt x="1740" y="80"/>
                        <a:pt x="1704" y="71"/>
                        <a:pt x="1704" y="71"/>
                      </a:cubicBezTo>
                      <a:lnTo>
                        <a:pt x="1704" y="71"/>
                      </a:lnTo>
                      <a:cubicBezTo>
                        <a:pt x="1713" y="80"/>
                        <a:pt x="1927" y="1088"/>
                        <a:pt x="1820" y="1124"/>
                      </a:cubicBezTo>
                      <a:cubicBezTo>
                        <a:pt x="1810" y="1127"/>
                        <a:pt x="1799" y="1129"/>
                        <a:pt x="1786" y="1129"/>
                      </a:cubicBezTo>
                      <a:cubicBezTo>
                        <a:pt x="1440" y="1129"/>
                        <a:pt x="179" y="0"/>
                        <a:pt x="179" y="0"/>
                      </a:cubicBezTo>
                      <a:close/>
                    </a:path>
                  </a:pathLst>
                </a:custGeom>
                <a:solidFill>
                  <a:srgbClr val="CAAA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33" name="Google Shape;2433;p40"/>
                <p:cNvSpPr/>
                <p:nvPr/>
              </p:nvSpPr>
              <p:spPr>
                <a:xfrm>
                  <a:off x="4439918" y="3484888"/>
                  <a:ext cx="36004" cy="127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455" extrusionOk="0">
                      <a:moveTo>
                        <a:pt x="0" y="0"/>
                      </a:moveTo>
                      <a:cubicBezTo>
                        <a:pt x="0" y="1"/>
                        <a:pt x="108" y="232"/>
                        <a:pt x="259" y="616"/>
                      </a:cubicBezTo>
                      <a:cubicBezTo>
                        <a:pt x="411" y="991"/>
                        <a:pt x="366" y="1454"/>
                        <a:pt x="366" y="1454"/>
                      </a:cubicBezTo>
                      <a:cubicBezTo>
                        <a:pt x="366" y="1454"/>
                        <a:pt x="411" y="1142"/>
                        <a:pt x="402" y="884"/>
                      </a:cubicBezTo>
                      <a:cubicBezTo>
                        <a:pt x="384" y="616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D0D1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34" name="Google Shape;2434;p40"/>
                <p:cNvSpPr/>
                <p:nvPr/>
              </p:nvSpPr>
              <p:spPr>
                <a:xfrm>
                  <a:off x="4099158" y="4711796"/>
                  <a:ext cx="82957" cy="7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" h="839" extrusionOk="0">
                      <a:moveTo>
                        <a:pt x="135" y="0"/>
                      </a:moveTo>
                      <a:lnTo>
                        <a:pt x="1" y="839"/>
                      </a:lnTo>
                      <a:cubicBezTo>
                        <a:pt x="221" y="839"/>
                        <a:pt x="314" y="835"/>
                        <a:pt x="450" y="835"/>
                      </a:cubicBezTo>
                      <a:cubicBezTo>
                        <a:pt x="517" y="835"/>
                        <a:pt x="596" y="836"/>
                        <a:pt x="706" y="839"/>
                      </a:cubicBezTo>
                      <a:lnTo>
                        <a:pt x="946" y="0"/>
                      </a:ln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35" name="Google Shape;2435;p40"/>
                <p:cNvSpPr/>
                <p:nvPr/>
              </p:nvSpPr>
              <p:spPr>
                <a:xfrm>
                  <a:off x="4078836" y="4770312"/>
                  <a:ext cx="209627" cy="115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" h="1324" extrusionOk="0">
                      <a:moveTo>
                        <a:pt x="276" y="0"/>
                      </a:moveTo>
                      <a:cubicBezTo>
                        <a:pt x="266" y="0"/>
                        <a:pt x="260" y="1"/>
                        <a:pt x="260" y="1"/>
                      </a:cubicBezTo>
                      <a:cubicBezTo>
                        <a:pt x="260" y="1"/>
                        <a:pt x="135" y="519"/>
                        <a:pt x="99" y="644"/>
                      </a:cubicBezTo>
                      <a:cubicBezTo>
                        <a:pt x="45" y="804"/>
                        <a:pt x="1" y="1054"/>
                        <a:pt x="206" y="1161"/>
                      </a:cubicBezTo>
                      <a:cubicBezTo>
                        <a:pt x="206" y="1161"/>
                        <a:pt x="715" y="1161"/>
                        <a:pt x="857" y="1241"/>
                      </a:cubicBezTo>
                      <a:cubicBezTo>
                        <a:pt x="1366" y="1268"/>
                        <a:pt x="2017" y="1304"/>
                        <a:pt x="2169" y="1322"/>
                      </a:cubicBezTo>
                      <a:cubicBezTo>
                        <a:pt x="2180" y="1323"/>
                        <a:pt x="2191" y="1323"/>
                        <a:pt x="2201" y="1323"/>
                      </a:cubicBezTo>
                      <a:cubicBezTo>
                        <a:pt x="2368" y="1323"/>
                        <a:pt x="2392" y="1190"/>
                        <a:pt x="2258" y="1081"/>
                      </a:cubicBezTo>
                      <a:cubicBezTo>
                        <a:pt x="2249" y="1081"/>
                        <a:pt x="2240" y="1063"/>
                        <a:pt x="2222" y="1054"/>
                      </a:cubicBezTo>
                      <a:cubicBezTo>
                        <a:pt x="2133" y="1001"/>
                        <a:pt x="1963" y="920"/>
                        <a:pt x="1767" y="822"/>
                      </a:cubicBezTo>
                      <a:cubicBezTo>
                        <a:pt x="1767" y="822"/>
                        <a:pt x="1767" y="813"/>
                        <a:pt x="1767" y="813"/>
                      </a:cubicBezTo>
                      <a:cubicBezTo>
                        <a:pt x="1348" y="608"/>
                        <a:pt x="920" y="403"/>
                        <a:pt x="911" y="367"/>
                      </a:cubicBezTo>
                      <a:cubicBezTo>
                        <a:pt x="911" y="367"/>
                        <a:pt x="982" y="37"/>
                        <a:pt x="982" y="37"/>
                      </a:cubicBezTo>
                      <a:cubicBezTo>
                        <a:pt x="982" y="37"/>
                        <a:pt x="385" y="0"/>
                        <a:pt x="276" y="0"/>
                      </a:cubicBez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36" name="Google Shape;2436;p40"/>
                <p:cNvSpPr/>
                <p:nvPr/>
              </p:nvSpPr>
              <p:spPr>
                <a:xfrm>
                  <a:off x="4080412" y="4802461"/>
                  <a:ext cx="214270" cy="9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6" h="1107" extrusionOk="0">
                      <a:moveTo>
                        <a:pt x="135" y="0"/>
                      </a:moveTo>
                      <a:cubicBezTo>
                        <a:pt x="135" y="0"/>
                        <a:pt x="1" y="482"/>
                        <a:pt x="36" y="660"/>
                      </a:cubicBezTo>
                      <a:cubicBezTo>
                        <a:pt x="63" y="839"/>
                        <a:pt x="117" y="1053"/>
                        <a:pt x="117" y="1053"/>
                      </a:cubicBezTo>
                      <a:lnTo>
                        <a:pt x="250" y="1062"/>
                      </a:lnTo>
                      <a:lnTo>
                        <a:pt x="340" y="785"/>
                      </a:lnTo>
                      <a:lnTo>
                        <a:pt x="955" y="1053"/>
                      </a:lnTo>
                      <a:cubicBezTo>
                        <a:pt x="1071" y="1071"/>
                        <a:pt x="2383" y="1106"/>
                        <a:pt x="2383" y="1106"/>
                      </a:cubicBezTo>
                      <a:cubicBezTo>
                        <a:pt x="2383" y="1106"/>
                        <a:pt x="2445" y="651"/>
                        <a:pt x="1856" y="455"/>
                      </a:cubicBezTo>
                      <a:cubicBezTo>
                        <a:pt x="1856" y="455"/>
                        <a:pt x="1590" y="728"/>
                        <a:pt x="1343" y="728"/>
                      </a:cubicBezTo>
                      <a:cubicBezTo>
                        <a:pt x="1311" y="728"/>
                        <a:pt x="1280" y="724"/>
                        <a:pt x="1250" y="714"/>
                      </a:cubicBezTo>
                      <a:cubicBezTo>
                        <a:pt x="589" y="589"/>
                        <a:pt x="545" y="9"/>
                        <a:pt x="1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37" name="Google Shape;2437;p40"/>
                <p:cNvSpPr/>
                <p:nvPr/>
              </p:nvSpPr>
              <p:spPr>
                <a:xfrm>
                  <a:off x="4346099" y="4770049"/>
                  <a:ext cx="208838" cy="116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1327" extrusionOk="0">
                      <a:moveTo>
                        <a:pt x="403" y="0"/>
                      </a:moveTo>
                      <a:cubicBezTo>
                        <a:pt x="290" y="0"/>
                        <a:pt x="206" y="1"/>
                        <a:pt x="206" y="4"/>
                      </a:cubicBezTo>
                      <a:cubicBezTo>
                        <a:pt x="206" y="4"/>
                        <a:pt x="161" y="522"/>
                        <a:pt x="126" y="647"/>
                      </a:cubicBezTo>
                      <a:cubicBezTo>
                        <a:pt x="72" y="807"/>
                        <a:pt x="1" y="1057"/>
                        <a:pt x="197" y="1164"/>
                      </a:cubicBezTo>
                      <a:cubicBezTo>
                        <a:pt x="197" y="1164"/>
                        <a:pt x="706" y="1164"/>
                        <a:pt x="848" y="1244"/>
                      </a:cubicBezTo>
                      <a:cubicBezTo>
                        <a:pt x="1357" y="1271"/>
                        <a:pt x="2008" y="1307"/>
                        <a:pt x="2160" y="1325"/>
                      </a:cubicBezTo>
                      <a:cubicBezTo>
                        <a:pt x="2171" y="1326"/>
                        <a:pt x="2182" y="1326"/>
                        <a:pt x="2192" y="1326"/>
                      </a:cubicBezTo>
                      <a:cubicBezTo>
                        <a:pt x="2360" y="1326"/>
                        <a:pt x="2383" y="1193"/>
                        <a:pt x="2249" y="1084"/>
                      </a:cubicBezTo>
                      <a:cubicBezTo>
                        <a:pt x="2249" y="1084"/>
                        <a:pt x="2231" y="1066"/>
                        <a:pt x="2213" y="1057"/>
                      </a:cubicBezTo>
                      <a:cubicBezTo>
                        <a:pt x="2133" y="1004"/>
                        <a:pt x="1963" y="923"/>
                        <a:pt x="1767" y="825"/>
                      </a:cubicBezTo>
                      <a:cubicBezTo>
                        <a:pt x="1767" y="825"/>
                        <a:pt x="1758" y="816"/>
                        <a:pt x="1758" y="816"/>
                      </a:cubicBezTo>
                      <a:cubicBezTo>
                        <a:pt x="1339" y="611"/>
                        <a:pt x="946" y="406"/>
                        <a:pt x="938" y="370"/>
                      </a:cubicBezTo>
                      <a:cubicBezTo>
                        <a:pt x="938" y="370"/>
                        <a:pt x="964" y="4"/>
                        <a:pt x="964" y="4"/>
                      </a:cubicBezTo>
                      <a:cubicBezTo>
                        <a:pt x="964" y="4"/>
                        <a:pt x="627" y="0"/>
                        <a:pt x="403" y="0"/>
                      </a:cubicBez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38" name="Google Shape;2438;p40"/>
                <p:cNvSpPr/>
                <p:nvPr/>
              </p:nvSpPr>
              <p:spPr>
                <a:xfrm>
                  <a:off x="4346888" y="4802461"/>
                  <a:ext cx="214270" cy="9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6" h="1107" extrusionOk="0">
                      <a:moveTo>
                        <a:pt x="135" y="0"/>
                      </a:moveTo>
                      <a:cubicBezTo>
                        <a:pt x="135" y="0"/>
                        <a:pt x="1" y="482"/>
                        <a:pt x="36" y="660"/>
                      </a:cubicBezTo>
                      <a:cubicBezTo>
                        <a:pt x="72" y="839"/>
                        <a:pt x="117" y="1053"/>
                        <a:pt x="117" y="1053"/>
                      </a:cubicBezTo>
                      <a:lnTo>
                        <a:pt x="251" y="1062"/>
                      </a:lnTo>
                      <a:lnTo>
                        <a:pt x="349" y="785"/>
                      </a:lnTo>
                      <a:lnTo>
                        <a:pt x="955" y="1053"/>
                      </a:lnTo>
                      <a:cubicBezTo>
                        <a:pt x="1080" y="1071"/>
                        <a:pt x="2383" y="1106"/>
                        <a:pt x="2383" y="1106"/>
                      </a:cubicBezTo>
                      <a:cubicBezTo>
                        <a:pt x="2383" y="1106"/>
                        <a:pt x="2445" y="651"/>
                        <a:pt x="1865" y="455"/>
                      </a:cubicBezTo>
                      <a:cubicBezTo>
                        <a:pt x="1865" y="455"/>
                        <a:pt x="1599" y="728"/>
                        <a:pt x="1352" y="728"/>
                      </a:cubicBezTo>
                      <a:cubicBezTo>
                        <a:pt x="1320" y="728"/>
                        <a:pt x="1289" y="724"/>
                        <a:pt x="1259" y="714"/>
                      </a:cubicBezTo>
                      <a:cubicBezTo>
                        <a:pt x="598" y="589"/>
                        <a:pt x="545" y="9"/>
                        <a:pt x="1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39" name="Google Shape;2439;p40"/>
                <p:cNvSpPr/>
                <p:nvPr/>
              </p:nvSpPr>
              <p:spPr>
                <a:xfrm>
                  <a:off x="4364145" y="4711796"/>
                  <a:ext cx="73496" cy="73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836" extrusionOk="0">
                      <a:moveTo>
                        <a:pt x="9" y="0"/>
                      </a:moveTo>
                      <a:lnTo>
                        <a:pt x="0" y="821"/>
                      </a:lnTo>
                      <a:cubicBezTo>
                        <a:pt x="31" y="820"/>
                        <a:pt x="60" y="820"/>
                        <a:pt x="88" y="820"/>
                      </a:cubicBezTo>
                      <a:cubicBezTo>
                        <a:pt x="264" y="820"/>
                        <a:pt x="368" y="835"/>
                        <a:pt x="508" y="835"/>
                      </a:cubicBezTo>
                      <a:cubicBezTo>
                        <a:pt x="576" y="835"/>
                        <a:pt x="652" y="832"/>
                        <a:pt x="749" y="821"/>
                      </a:cubicBezTo>
                      <a:lnTo>
                        <a:pt x="839" y="0"/>
                      </a:ln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40" name="Google Shape;2440;p40"/>
                <p:cNvSpPr/>
                <p:nvPr/>
              </p:nvSpPr>
              <p:spPr>
                <a:xfrm>
                  <a:off x="3997632" y="3445819"/>
                  <a:ext cx="143051" cy="315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3" h="3606" extrusionOk="0">
                      <a:moveTo>
                        <a:pt x="1472" y="0"/>
                      </a:moveTo>
                      <a:cubicBezTo>
                        <a:pt x="1472" y="0"/>
                        <a:pt x="642" y="1276"/>
                        <a:pt x="0" y="3444"/>
                      </a:cubicBezTo>
                      <a:cubicBezTo>
                        <a:pt x="241" y="3533"/>
                        <a:pt x="473" y="3578"/>
                        <a:pt x="723" y="3604"/>
                      </a:cubicBezTo>
                      <a:cubicBezTo>
                        <a:pt x="729" y="3605"/>
                        <a:pt x="734" y="3605"/>
                        <a:pt x="740" y="3605"/>
                      </a:cubicBezTo>
                      <a:cubicBezTo>
                        <a:pt x="802" y="3605"/>
                        <a:pt x="834" y="3572"/>
                        <a:pt x="869" y="3572"/>
                      </a:cubicBezTo>
                      <a:cubicBezTo>
                        <a:pt x="882" y="3572"/>
                        <a:pt x="895" y="3576"/>
                        <a:pt x="910" y="3587"/>
                      </a:cubicBezTo>
                      <a:cubicBezTo>
                        <a:pt x="1124" y="2989"/>
                        <a:pt x="1633" y="1954"/>
                        <a:pt x="1633" y="1954"/>
                      </a:cubicBezTo>
                      <a:lnTo>
                        <a:pt x="1472" y="0"/>
                      </a:ln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41" name="Google Shape;2441;p40"/>
                <p:cNvSpPr/>
                <p:nvPr/>
              </p:nvSpPr>
              <p:spPr>
                <a:xfrm>
                  <a:off x="4130431" y="3614622"/>
                  <a:ext cx="324383" cy="321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3" h="3667" extrusionOk="0">
                      <a:moveTo>
                        <a:pt x="2472" y="0"/>
                      </a:moveTo>
                      <a:lnTo>
                        <a:pt x="1" y="1829"/>
                      </a:lnTo>
                      <a:lnTo>
                        <a:pt x="1357" y="3667"/>
                      </a:lnTo>
                      <a:lnTo>
                        <a:pt x="3703" y="1927"/>
                      </a:lnTo>
                      <a:lnTo>
                        <a:pt x="2472" y="0"/>
                      </a:lnTo>
                      <a:close/>
                    </a:path>
                  </a:pathLst>
                </a:custGeom>
                <a:solidFill>
                  <a:srgbClr val="A5A8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42" name="Google Shape;2442;p40"/>
                <p:cNvSpPr/>
                <p:nvPr/>
              </p:nvSpPr>
              <p:spPr>
                <a:xfrm>
                  <a:off x="4113262" y="3614622"/>
                  <a:ext cx="341552" cy="329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9" h="3756" extrusionOk="0">
                      <a:moveTo>
                        <a:pt x="2472" y="0"/>
                      </a:moveTo>
                      <a:lnTo>
                        <a:pt x="0" y="1829"/>
                      </a:lnTo>
                      <a:lnTo>
                        <a:pt x="1428" y="3756"/>
                      </a:lnTo>
                      <a:lnTo>
                        <a:pt x="3899" y="1927"/>
                      </a:lnTo>
                      <a:lnTo>
                        <a:pt x="24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43" name="Google Shape;2443;p40"/>
                <p:cNvSpPr/>
                <p:nvPr/>
              </p:nvSpPr>
              <p:spPr>
                <a:xfrm>
                  <a:off x="4293015" y="3680234"/>
                  <a:ext cx="101616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" h="1250" extrusionOk="0">
                      <a:moveTo>
                        <a:pt x="464" y="1"/>
                      </a:moveTo>
                      <a:lnTo>
                        <a:pt x="0" y="331"/>
                      </a:lnTo>
                      <a:lnTo>
                        <a:pt x="687" y="1250"/>
                      </a:lnTo>
                      <a:lnTo>
                        <a:pt x="1160" y="928"/>
                      </a:lnTo>
                      <a:lnTo>
                        <a:pt x="464" y="1"/>
                      </a:lnTo>
                      <a:close/>
                    </a:path>
                  </a:pathLst>
                </a:custGeom>
                <a:solidFill>
                  <a:srgbClr val="E4E6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44" name="Google Shape;2444;p40"/>
                <p:cNvSpPr/>
                <p:nvPr/>
              </p:nvSpPr>
              <p:spPr>
                <a:xfrm>
                  <a:off x="3985893" y="3704498"/>
                  <a:ext cx="329814" cy="150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5" h="1722" extrusionOk="0">
                      <a:moveTo>
                        <a:pt x="476" y="1"/>
                      </a:moveTo>
                      <a:cubicBezTo>
                        <a:pt x="388" y="1"/>
                        <a:pt x="320" y="30"/>
                        <a:pt x="286" y="107"/>
                      </a:cubicBezTo>
                      <a:cubicBezTo>
                        <a:pt x="241" y="196"/>
                        <a:pt x="0" y="607"/>
                        <a:pt x="197" y="919"/>
                      </a:cubicBezTo>
                      <a:cubicBezTo>
                        <a:pt x="464" y="1329"/>
                        <a:pt x="2338" y="1526"/>
                        <a:pt x="3640" y="1722"/>
                      </a:cubicBezTo>
                      <a:cubicBezTo>
                        <a:pt x="3640" y="1722"/>
                        <a:pt x="3765" y="1508"/>
                        <a:pt x="3676" y="1160"/>
                      </a:cubicBezTo>
                      <a:cubicBezTo>
                        <a:pt x="3676" y="1160"/>
                        <a:pt x="3060" y="955"/>
                        <a:pt x="2257" y="660"/>
                      </a:cubicBezTo>
                      <a:cubicBezTo>
                        <a:pt x="1927" y="535"/>
                        <a:pt x="1570" y="393"/>
                        <a:pt x="1205" y="241"/>
                      </a:cubicBezTo>
                      <a:cubicBezTo>
                        <a:pt x="1160" y="223"/>
                        <a:pt x="1106" y="205"/>
                        <a:pt x="1062" y="179"/>
                      </a:cubicBezTo>
                      <a:cubicBezTo>
                        <a:pt x="870" y="103"/>
                        <a:pt x="640" y="1"/>
                        <a:pt x="476" y="1"/>
                      </a:cubicBez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45" name="Google Shape;2445;p40"/>
                <p:cNvSpPr/>
                <p:nvPr/>
              </p:nvSpPr>
              <p:spPr>
                <a:xfrm>
                  <a:off x="4298446" y="3768621"/>
                  <a:ext cx="137620" cy="108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" h="1238" extrusionOk="0">
                      <a:moveTo>
                        <a:pt x="866" y="0"/>
                      </a:moveTo>
                      <a:cubicBezTo>
                        <a:pt x="692" y="0"/>
                        <a:pt x="83" y="343"/>
                        <a:pt x="1" y="392"/>
                      </a:cubicBezTo>
                      <a:cubicBezTo>
                        <a:pt x="1" y="428"/>
                        <a:pt x="19" y="455"/>
                        <a:pt x="19" y="481"/>
                      </a:cubicBezTo>
                      <a:cubicBezTo>
                        <a:pt x="19" y="633"/>
                        <a:pt x="10" y="936"/>
                        <a:pt x="10" y="936"/>
                      </a:cubicBezTo>
                      <a:cubicBezTo>
                        <a:pt x="296" y="1137"/>
                        <a:pt x="441" y="1238"/>
                        <a:pt x="672" y="1238"/>
                      </a:cubicBezTo>
                      <a:cubicBezTo>
                        <a:pt x="708" y="1238"/>
                        <a:pt x="745" y="1236"/>
                        <a:pt x="786" y="1231"/>
                      </a:cubicBezTo>
                      <a:cubicBezTo>
                        <a:pt x="788" y="1231"/>
                        <a:pt x="790" y="1231"/>
                        <a:pt x="792" y="1231"/>
                      </a:cubicBezTo>
                      <a:cubicBezTo>
                        <a:pt x="954" y="1231"/>
                        <a:pt x="1267" y="883"/>
                        <a:pt x="1267" y="883"/>
                      </a:cubicBezTo>
                      <a:cubicBezTo>
                        <a:pt x="1288" y="889"/>
                        <a:pt x="1309" y="891"/>
                        <a:pt x="1329" y="891"/>
                      </a:cubicBezTo>
                      <a:cubicBezTo>
                        <a:pt x="1464" y="891"/>
                        <a:pt x="1570" y="773"/>
                        <a:pt x="1508" y="696"/>
                      </a:cubicBezTo>
                      <a:cubicBezTo>
                        <a:pt x="1437" y="615"/>
                        <a:pt x="661" y="321"/>
                        <a:pt x="661" y="321"/>
                      </a:cubicBezTo>
                      <a:cubicBezTo>
                        <a:pt x="821" y="232"/>
                        <a:pt x="1009" y="80"/>
                        <a:pt x="902" y="9"/>
                      </a:cubicBezTo>
                      <a:cubicBezTo>
                        <a:pt x="894" y="3"/>
                        <a:pt x="882" y="0"/>
                        <a:pt x="866" y="0"/>
                      </a:cubicBez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46" name="Google Shape;2446;p40"/>
                <p:cNvSpPr/>
                <p:nvPr/>
              </p:nvSpPr>
              <p:spPr>
                <a:xfrm>
                  <a:off x="4043708" y="3412181"/>
                  <a:ext cx="175112" cy="235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9" h="2686" extrusionOk="0">
                      <a:moveTo>
                        <a:pt x="955" y="1"/>
                      </a:moveTo>
                      <a:lnTo>
                        <a:pt x="687" y="224"/>
                      </a:lnTo>
                      <a:cubicBezTo>
                        <a:pt x="687" y="224"/>
                        <a:pt x="446" y="661"/>
                        <a:pt x="0" y="1651"/>
                      </a:cubicBezTo>
                      <a:lnTo>
                        <a:pt x="1116" y="2686"/>
                      </a:lnTo>
                      <a:lnTo>
                        <a:pt x="1588" y="1945"/>
                      </a:lnTo>
                      <a:cubicBezTo>
                        <a:pt x="1588" y="1945"/>
                        <a:pt x="1999" y="1027"/>
                        <a:pt x="1285" y="268"/>
                      </a:cubicBezTo>
                      <a:lnTo>
                        <a:pt x="95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2447" name="Google Shape;2447;p40"/>
              <p:cNvGrpSpPr/>
              <p:nvPr/>
            </p:nvGrpSpPr>
            <p:grpSpPr>
              <a:xfrm>
                <a:off x="5012580" y="1383531"/>
                <a:ext cx="178934" cy="157624"/>
                <a:chOff x="4247638" y="3171285"/>
                <a:chExt cx="135341" cy="119222"/>
              </a:xfrm>
            </p:grpSpPr>
            <p:sp>
              <p:nvSpPr>
                <p:cNvPr id="2448" name="Google Shape;2448;p40"/>
                <p:cNvSpPr/>
                <p:nvPr/>
              </p:nvSpPr>
              <p:spPr>
                <a:xfrm>
                  <a:off x="4360991" y="3241539"/>
                  <a:ext cx="17257" cy="5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" h="67" extrusionOk="0">
                      <a:moveTo>
                        <a:pt x="139" y="0"/>
                      </a:moveTo>
                      <a:cubicBezTo>
                        <a:pt x="127" y="0"/>
                        <a:pt x="113" y="2"/>
                        <a:pt x="98" y="4"/>
                      </a:cubicBezTo>
                      <a:cubicBezTo>
                        <a:pt x="45" y="4"/>
                        <a:pt x="0" y="22"/>
                        <a:pt x="9" y="40"/>
                      </a:cubicBezTo>
                      <a:cubicBezTo>
                        <a:pt x="9" y="57"/>
                        <a:pt x="54" y="66"/>
                        <a:pt x="107" y="66"/>
                      </a:cubicBezTo>
                      <a:cubicBezTo>
                        <a:pt x="161" y="57"/>
                        <a:pt x="197" y="40"/>
                        <a:pt x="197" y="22"/>
                      </a:cubicBezTo>
                      <a:cubicBezTo>
                        <a:pt x="197" y="9"/>
                        <a:pt x="173" y="0"/>
                        <a:pt x="139" y="0"/>
                      </a:cubicBezTo>
                      <a:close/>
                    </a:path>
                  </a:pathLst>
                </a:custGeom>
                <a:solidFill>
                  <a:srgbClr val="E07F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49" name="Google Shape;2449;p40"/>
                <p:cNvSpPr/>
                <p:nvPr/>
              </p:nvSpPr>
              <p:spPr>
                <a:xfrm>
                  <a:off x="4359414" y="3252489"/>
                  <a:ext cx="18046" cy="6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76" extrusionOk="0">
                      <a:moveTo>
                        <a:pt x="67" y="0"/>
                      </a:moveTo>
                      <a:cubicBezTo>
                        <a:pt x="33" y="0"/>
                        <a:pt x="9" y="9"/>
                        <a:pt x="9" y="22"/>
                      </a:cubicBezTo>
                      <a:cubicBezTo>
                        <a:pt x="1" y="40"/>
                        <a:pt x="45" y="57"/>
                        <a:pt x="99" y="66"/>
                      </a:cubicBezTo>
                      <a:cubicBezTo>
                        <a:pt x="119" y="73"/>
                        <a:pt x="138" y="76"/>
                        <a:pt x="154" y="76"/>
                      </a:cubicBezTo>
                      <a:cubicBezTo>
                        <a:pt x="180" y="76"/>
                        <a:pt x="197" y="68"/>
                        <a:pt x="197" y="57"/>
                      </a:cubicBezTo>
                      <a:cubicBezTo>
                        <a:pt x="206" y="40"/>
                        <a:pt x="161" y="22"/>
                        <a:pt x="108" y="4"/>
                      </a:cubicBezTo>
                      <a:cubicBezTo>
                        <a:pt x="93" y="1"/>
                        <a:pt x="80" y="0"/>
                        <a:pt x="67" y="0"/>
                      </a:cubicBezTo>
                      <a:close/>
                    </a:path>
                  </a:pathLst>
                </a:custGeom>
                <a:solidFill>
                  <a:srgbClr val="E07F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50" name="Google Shape;2450;p40"/>
                <p:cNvSpPr/>
                <p:nvPr/>
              </p:nvSpPr>
              <p:spPr>
                <a:xfrm>
                  <a:off x="4247638" y="3248109"/>
                  <a:ext cx="18046" cy="6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72" extrusionOk="0">
                      <a:moveTo>
                        <a:pt x="99" y="0"/>
                      </a:moveTo>
                      <a:cubicBezTo>
                        <a:pt x="45" y="9"/>
                        <a:pt x="1" y="27"/>
                        <a:pt x="10" y="45"/>
                      </a:cubicBezTo>
                      <a:cubicBezTo>
                        <a:pt x="10" y="63"/>
                        <a:pt x="54" y="72"/>
                        <a:pt x="108" y="72"/>
                      </a:cubicBezTo>
                      <a:cubicBezTo>
                        <a:pt x="161" y="63"/>
                        <a:pt x="206" y="45"/>
                        <a:pt x="197" y="27"/>
                      </a:cubicBezTo>
                      <a:cubicBezTo>
                        <a:pt x="197" y="9"/>
                        <a:pt x="152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E07F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51" name="Google Shape;2451;p40"/>
                <p:cNvSpPr/>
                <p:nvPr/>
              </p:nvSpPr>
              <p:spPr>
                <a:xfrm>
                  <a:off x="4249215" y="3236283"/>
                  <a:ext cx="18046" cy="6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77" extrusionOk="0">
                      <a:moveTo>
                        <a:pt x="52" y="1"/>
                      </a:moveTo>
                      <a:cubicBezTo>
                        <a:pt x="27" y="1"/>
                        <a:pt x="10" y="8"/>
                        <a:pt x="10" y="19"/>
                      </a:cubicBezTo>
                      <a:cubicBezTo>
                        <a:pt x="1" y="37"/>
                        <a:pt x="45" y="64"/>
                        <a:pt x="99" y="73"/>
                      </a:cubicBezTo>
                      <a:cubicBezTo>
                        <a:pt x="113" y="75"/>
                        <a:pt x="127" y="76"/>
                        <a:pt x="139" y="76"/>
                      </a:cubicBezTo>
                      <a:cubicBezTo>
                        <a:pt x="173" y="76"/>
                        <a:pt x="197" y="68"/>
                        <a:pt x="197" y="55"/>
                      </a:cubicBezTo>
                      <a:cubicBezTo>
                        <a:pt x="206" y="46"/>
                        <a:pt x="161" y="19"/>
                        <a:pt x="108" y="10"/>
                      </a:cubicBezTo>
                      <a:cubicBezTo>
                        <a:pt x="87" y="4"/>
                        <a:pt x="68" y="1"/>
                        <a:pt x="52" y="1"/>
                      </a:cubicBezTo>
                      <a:close/>
                    </a:path>
                  </a:pathLst>
                </a:custGeom>
                <a:solidFill>
                  <a:srgbClr val="E07F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52" name="Google Shape;2452;p40"/>
                <p:cNvSpPr/>
                <p:nvPr/>
              </p:nvSpPr>
              <p:spPr>
                <a:xfrm>
                  <a:off x="4341457" y="3196513"/>
                  <a:ext cx="21199" cy="44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510" extrusionOk="0">
                      <a:moveTo>
                        <a:pt x="63" y="1"/>
                      </a:moveTo>
                      <a:cubicBezTo>
                        <a:pt x="27" y="1"/>
                        <a:pt x="0" y="116"/>
                        <a:pt x="0" y="250"/>
                      </a:cubicBezTo>
                      <a:cubicBezTo>
                        <a:pt x="0" y="393"/>
                        <a:pt x="36" y="509"/>
                        <a:pt x="72" y="509"/>
                      </a:cubicBezTo>
                      <a:cubicBezTo>
                        <a:pt x="107" y="509"/>
                        <a:pt x="134" y="393"/>
                        <a:pt x="134" y="250"/>
                      </a:cubicBezTo>
                      <a:cubicBezTo>
                        <a:pt x="134" y="179"/>
                        <a:pt x="125" y="116"/>
                        <a:pt x="107" y="72"/>
                      </a:cubicBezTo>
                      <a:cubicBezTo>
                        <a:pt x="214" y="63"/>
                        <a:pt x="241" y="9"/>
                        <a:pt x="241" y="9"/>
                      </a:cubicBezTo>
                      <a:lnTo>
                        <a:pt x="63" y="1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53" name="Google Shape;2453;p40"/>
                <p:cNvSpPr/>
                <p:nvPr/>
              </p:nvSpPr>
              <p:spPr>
                <a:xfrm>
                  <a:off x="4268750" y="3195725"/>
                  <a:ext cx="21199" cy="44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510" extrusionOk="0">
                      <a:moveTo>
                        <a:pt x="179" y="1"/>
                      </a:moveTo>
                      <a:lnTo>
                        <a:pt x="1" y="10"/>
                      </a:lnTo>
                      <a:cubicBezTo>
                        <a:pt x="1" y="10"/>
                        <a:pt x="27" y="63"/>
                        <a:pt x="134" y="72"/>
                      </a:cubicBezTo>
                      <a:cubicBezTo>
                        <a:pt x="117" y="117"/>
                        <a:pt x="108" y="188"/>
                        <a:pt x="108" y="259"/>
                      </a:cubicBezTo>
                      <a:cubicBezTo>
                        <a:pt x="117" y="393"/>
                        <a:pt x="143" y="509"/>
                        <a:pt x="179" y="509"/>
                      </a:cubicBezTo>
                      <a:cubicBezTo>
                        <a:pt x="215" y="509"/>
                        <a:pt x="242" y="393"/>
                        <a:pt x="242" y="250"/>
                      </a:cubicBezTo>
                      <a:cubicBezTo>
                        <a:pt x="242" y="117"/>
                        <a:pt x="215" y="1"/>
                        <a:pt x="179" y="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54" name="Google Shape;2454;p40"/>
                <p:cNvSpPr/>
                <p:nvPr/>
              </p:nvSpPr>
              <p:spPr>
                <a:xfrm>
                  <a:off x="4298446" y="3211055"/>
                  <a:ext cx="25930" cy="5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629" extrusionOk="0">
                      <a:moveTo>
                        <a:pt x="249" y="0"/>
                      </a:moveTo>
                      <a:cubicBezTo>
                        <a:pt x="247" y="0"/>
                        <a:pt x="244" y="1"/>
                        <a:pt x="242" y="4"/>
                      </a:cubicBezTo>
                      <a:cubicBezTo>
                        <a:pt x="233" y="4"/>
                        <a:pt x="224" y="13"/>
                        <a:pt x="224" y="22"/>
                      </a:cubicBezTo>
                      <a:cubicBezTo>
                        <a:pt x="224" y="22"/>
                        <a:pt x="259" y="174"/>
                        <a:pt x="233" y="441"/>
                      </a:cubicBezTo>
                      <a:cubicBezTo>
                        <a:pt x="224" y="548"/>
                        <a:pt x="188" y="593"/>
                        <a:pt x="152" y="593"/>
                      </a:cubicBezTo>
                      <a:cubicBezTo>
                        <a:pt x="117" y="593"/>
                        <a:pt x="54" y="521"/>
                        <a:pt x="36" y="397"/>
                      </a:cubicBezTo>
                      <a:cubicBezTo>
                        <a:pt x="36" y="379"/>
                        <a:pt x="27" y="379"/>
                        <a:pt x="19" y="379"/>
                      </a:cubicBezTo>
                      <a:cubicBezTo>
                        <a:pt x="1" y="379"/>
                        <a:pt x="1" y="388"/>
                        <a:pt x="1" y="397"/>
                      </a:cubicBezTo>
                      <a:cubicBezTo>
                        <a:pt x="19" y="530"/>
                        <a:pt x="81" y="628"/>
                        <a:pt x="152" y="628"/>
                      </a:cubicBezTo>
                      <a:cubicBezTo>
                        <a:pt x="188" y="628"/>
                        <a:pt x="250" y="611"/>
                        <a:pt x="268" y="441"/>
                      </a:cubicBezTo>
                      <a:cubicBezTo>
                        <a:pt x="295" y="174"/>
                        <a:pt x="259" y="22"/>
                        <a:pt x="259" y="13"/>
                      </a:cubicBezTo>
                      <a:cubicBezTo>
                        <a:pt x="259" y="7"/>
                        <a:pt x="255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E07F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55" name="Google Shape;2455;p40"/>
                <p:cNvSpPr/>
                <p:nvPr/>
              </p:nvSpPr>
              <p:spPr>
                <a:xfrm>
                  <a:off x="4275758" y="3269658"/>
                  <a:ext cx="64999" cy="20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" h="238" extrusionOk="0">
                      <a:moveTo>
                        <a:pt x="18" y="0"/>
                      </a:moveTo>
                      <a:cubicBezTo>
                        <a:pt x="15" y="0"/>
                        <a:pt x="13" y="1"/>
                        <a:pt x="10" y="4"/>
                      </a:cubicBezTo>
                      <a:cubicBezTo>
                        <a:pt x="10" y="4"/>
                        <a:pt x="1" y="13"/>
                        <a:pt x="10" y="22"/>
                      </a:cubicBezTo>
                      <a:cubicBezTo>
                        <a:pt x="10" y="31"/>
                        <a:pt x="108" y="218"/>
                        <a:pt x="340" y="236"/>
                      </a:cubicBezTo>
                      <a:cubicBezTo>
                        <a:pt x="351" y="237"/>
                        <a:pt x="363" y="237"/>
                        <a:pt x="374" y="237"/>
                      </a:cubicBezTo>
                      <a:cubicBezTo>
                        <a:pt x="595" y="237"/>
                        <a:pt x="733" y="75"/>
                        <a:pt x="741" y="75"/>
                      </a:cubicBezTo>
                      <a:cubicBezTo>
                        <a:pt x="741" y="67"/>
                        <a:pt x="741" y="58"/>
                        <a:pt x="732" y="49"/>
                      </a:cubicBezTo>
                      <a:lnTo>
                        <a:pt x="715" y="49"/>
                      </a:lnTo>
                      <a:cubicBezTo>
                        <a:pt x="715" y="57"/>
                        <a:pt x="579" y="202"/>
                        <a:pt x="382" y="202"/>
                      </a:cubicBezTo>
                      <a:cubicBezTo>
                        <a:pt x="371" y="202"/>
                        <a:pt x="360" y="201"/>
                        <a:pt x="349" y="200"/>
                      </a:cubicBezTo>
                      <a:cubicBezTo>
                        <a:pt x="126" y="191"/>
                        <a:pt x="37" y="13"/>
                        <a:pt x="37" y="13"/>
                      </a:cubicBezTo>
                      <a:cubicBezTo>
                        <a:pt x="30" y="7"/>
                        <a:pt x="24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E07F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56" name="Google Shape;2456;p40"/>
                <p:cNvSpPr/>
                <p:nvPr/>
              </p:nvSpPr>
              <p:spPr>
                <a:xfrm>
                  <a:off x="4247638" y="3171898"/>
                  <a:ext cx="47742" cy="26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" h="300" extrusionOk="0">
                      <a:moveTo>
                        <a:pt x="326" y="1"/>
                      </a:moveTo>
                      <a:cubicBezTo>
                        <a:pt x="284" y="1"/>
                        <a:pt x="243" y="8"/>
                        <a:pt x="206" y="23"/>
                      </a:cubicBezTo>
                      <a:cubicBezTo>
                        <a:pt x="63" y="85"/>
                        <a:pt x="1" y="290"/>
                        <a:pt x="36" y="299"/>
                      </a:cubicBezTo>
                      <a:cubicBezTo>
                        <a:pt x="36" y="299"/>
                        <a:pt x="152" y="166"/>
                        <a:pt x="251" y="121"/>
                      </a:cubicBezTo>
                      <a:cubicBezTo>
                        <a:pt x="276" y="114"/>
                        <a:pt x="304" y="109"/>
                        <a:pt x="333" y="109"/>
                      </a:cubicBezTo>
                      <a:cubicBezTo>
                        <a:pt x="374" y="109"/>
                        <a:pt x="418" y="118"/>
                        <a:pt x="465" y="139"/>
                      </a:cubicBezTo>
                      <a:cubicBezTo>
                        <a:pt x="471" y="141"/>
                        <a:pt x="479" y="142"/>
                        <a:pt x="486" y="142"/>
                      </a:cubicBezTo>
                      <a:cubicBezTo>
                        <a:pt x="508" y="142"/>
                        <a:pt x="529" y="132"/>
                        <a:pt x="536" y="112"/>
                      </a:cubicBezTo>
                      <a:cubicBezTo>
                        <a:pt x="545" y="85"/>
                        <a:pt x="536" y="50"/>
                        <a:pt x="509" y="41"/>
                      </a:cubicBezTo>
                      <a:cubicBezTo>
                        <a:pt x="447" y="15"/>
                        <a:pt x="385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6138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57" name="Google Shape;2457;p40"/>
                <p:cNvSpPr/>
                <p:nvPr/>
              </p:nvSpPr>
              <p:spPr>
                <a:xfrm>
                  <a:off x="4335938" y="3171285"/>
                  <a:ext cx="47041" cy="27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316" extrusionOk="0">
                      <a:moveTo>
                        <a:pt x="219" y="0"/>
                      </a:moveTo>
                      <a:cubicBezTo>
                        <a:pt x="163" y="0"/>
                        <a:pt x="104" y="14"/>
                        <a:pt x="45" y="39"/>
                      </a:cubicBezTo>
                      <a:cubicBezTo>
                        <a:pt x="19" y="48"/>
                        <a:pt x="1" y="74"/>
                        <a:pt x="19" y="110"/>
                      </a:cubicBezTo>
                      <a:cubicBezTo>
                        <a:pt x="25" y="130"/>
                        <a:pt x="42" y="140"/>
                        <a:pt x="65" y="140"/>
                      </a:cubicBezTo>
                      <a:cubicBezTo>
                        <a:pt x="73" y="140"/>
                        <a:pt x="81" y="139"/>
                        <a:pt x="90" y="137"/>
                      </a:cubicBezTo>
                      <a:cubicBezTo>
                        <a:pt x="133" y="118"/>
                        <a:pt x="174" y="109"/>
                        <a:pt x="211" y="109"/>
                      </a:cubicBezTo>
                      <a:cubicBezTo>
                        <a:pt x="244" y="109"/>
                        <a:pt x="275" y="116"/>
                        <a:pt x="304" y="128"/>
                      </a:cubicBezTo>
                      <a:cubicBezTo>
                        <a:pt x="393" y="173"/>
                        <a:pt x="509" y="315"/>
                        <a:pt x="509" y="315"/>
                      </a:cubicBezTo>
                      <a:cubicBezTo>
                        <a:pt x="536" y="306"/>
                        <a:pt x="483" y="92"/>
                        <a:pt x="349" y="30"/>
                      </a:cubicBezTo>
                      <a:cubicBezTo>
                        <a:pt x="309" y="10"/>
                        <a:pt x="265" y="0"/>
                        <a:pt x="219" y="0"/>
                      </a:cubicBezTo>
                      <a:close/>
                    </a:path>
                  </a:pathLst>
                </a:custGeom>
                <a:solidFill>
                  <a:srgbClr val="6138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  <p:grpSp>
          <p:nvGrpSpPr>
            <p:cNvPr id="2458" name="Google Shape;2458;p40"/>
            <p:cNvGrpSpPr/>
            <p:nvPr/>
          </p:nvGrpSpPr>
          <p:grpSpPr>
            <a:xfrm>
              <a:off x="3169666" y="1549732"/>
              <a:ext cx="2210243" cy="2110829"/>
              <a:chOff x="3169666" y="1549732"/>
              <a:chExt cx="2210243" cy="2110829"/>
            </a:xfrm>
          </p:grpSpPr>
          <p:grpSp>
            <p:nvGrpSpPr>
              <p:cNvPr id="2459" name="Google Shape;2459;p40"/>
              <p:cNvGrpSpPr/>
              <p:nvPr/>
            </p:nvGrpSpPr>
            <p:grpSpPr>
              <a:xfrm>
                <a:off x="3169666" y="1549732"/>
                <a:ext cx="2210243" cy="2110829"/>
                <a:chOff x="684909" y="3167518"/>
                <a:chExt cx="1848338" cy="1765203"/>
              </a:xfrm>
            </p:grpSpPr>
            <p:sp>
              <p:nvSpPr>
                <p:cNvPr id="2460" name="Google Shape;2460;p40"/>
                <p:cNvSpPr/>
                <p:nvPr/>
              </p:nvSpPr>
              <p:spPr>
                <a:xfrm>
                  <a:off x="881043" y="3922532"/>
                  <a:ext cx="243966" cy="6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5" h="696" extrusionOk="0">
                      <a:moveTo>
                        <a:pt x="1" y="0"/>
                      </a:moveTo>
                      <a:lnTo>
                        <a:pt x="1" y="696"/>
                      </a:lnTo>
                      <a:lnTo>
                        <a:pt x="2784" y="696"/>
                      </a:lnTo>
                      <a:lnTo>
                        <a:pt x="278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61" name="Google Shape;2461;p40"/>
                <p:cNvSpPr/>
                <p:nvPr/>
              </p:nvSpPr>
              <p:spPr>
                <a:xfrm>
                  <a:off x="1049057" y="3934971"/>
                  <a:ext cx="63422" cy="35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" h="403" extrusionOk="0">
                      <a:moveTo>
                        <a:pt x="1" y="1"/>
                      </a:moveTo>
                      <a:lnTo>
                        <a:pt x="1" y="402"/>
                      </a:lnTo>
                      <a:lnTo>
                        <a:pt x="724" y="402"/>
                      </a:lnTo>
                      <a:lnTo>
                        <a:pt x="724" y="1"/>
                      </a:lnTo>
                      <a:close/>
                    </a:path>
                  </a:pathLst>
                </a:custGeom>
                <a:solidFill>
                  <a:srgbClr val="D0D1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62" name="Google Shape;2462;p40"/>
                <p:cNvSpPr/>
                <p:nvPr/>
              </p:nvSpPr>
              <p:spPr>
                <a:xfrm>
                  <a:off x="896723" y="3934971"/>
                  <a:ext cx="21199" cy="35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403" extrusionOk="0">
                      <a:moveTo>
                        <a:pt x="0" y="1"/>
                      </a:moveTo>
                      <a:lnTo>
                        <a:pt x="0" y="402"/>
                      </a:lnTo>
                      <a:lnTo>
                        <a:pt x="241" y="402"/>
                      </a:lnTo>
                      <a:lnTo>
                        <a:pt x="241" y="1"/>
                      </a:lnTo>
                      <a:close/>
                    </a:path>
                  </a:pathLst>
                </a:custGeom>
                <a:solidFill>
                  <a:srgbClr val="D0D1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63" name="Google Shape;2463;p40"/>
                <p:cNvSpPr/>
                <p:nvPr/>
              </p:nvSpPr>
              <p:spPr>
                <a:xfrm>
                  <a:off x="904519" y="3876367"/>
                  <a:ext cx="196224" cy="46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0" h="528" extrusionOk="0">
                      <a:moveTo>
                        <a:pt x="1" y="1"/>
                      </a:moveTo>
                      <a:lnTo>
                        <a:pt x="1" y="527"/>
                      </a:lnTo>
                      <a:lnTo>
                        <a:pt x="2240" y="527"/>
                      </a:lnTo>
                      <a:lnTo>
                        <a:pt x="224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64" name="Google Shape;2464;p40"/>
                <p:cNvSpPr/>
                <p:nvPr/>
              </p:nvSpPr>
              <p:spPr>
                <a:xfrm>
                  <a:off x="930273" y="3882674"/>
                  <a:ext cx="144715" cy="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" h="375" extrusionOk="0">
                      <a:moveTo>
                        <a:pt x="1" y="0"/>
                      </a:moveTo>
                      <a:lnTo>
                        <a:pt x="1" y="375"/>
                      </a:lnTo>
                      <a:lnTo>
                        <a:pt x="1651" y="375"/>
                      </a:lnTo>
                      <a:lnTo>
                        <a:pt x="1651" y="0"/>
                      </a:lnTo>
                      <a:close/>
                    </a:path>
                  </a:pathLst>
                </a:custGeom>
                <a:solidFill>
                  <a:srgbClr val="D0D1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65" name="Google Shape;2465;p40"/>
                <p:cNvSpPr/>
                <p:nvPr/>
              </p:nvSpPr>
              <p:spPr>
                <a:xfrm>
                  <a:off x="849069" y="3983413"/>
                  <a:ext cx="289956" cy="29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" h="332" extrusionOk="0">
                      <a:moveTo>
                        <a:pt x="0" y="1"/>
                      </a:moveTo>
                      <a:lnTo>
                        <a:pt x="0" y="331"/>
                      </a:lnTo>
                      <a:lnTo>
                        <a:pt x="3310" y="331"/>
                      </a:lnTo>
                      <a:lnTo>
                        <a:pt x="331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66" name="Google Shape;2466;p40"/>
                <p:cNvSpPr/>
                <p:nvPr/>
              </p:nvSpPr>
              <p:spPr>
                <a:xfrm>
                  <a:off x="870881" y="3988931"/>
                  <a:ext cx="64999" cy="17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" h="197" extrusionOk="0">
                      <a:moveTo>
                        <a:pt x="1" y="0"/>
                      </a:moveTo>
                      <a:lnTo>
                        <a:pt x="1" y="197"/>
                      </a:lnTo>
                      <a:lnTo>
                        <a:pt x="741" y="197"/>
                      </a:lnTo>
                      <a:lnTo>
                        <a:pt x="741" y="0"/>
                      </a:lnTo>
                      <a:close/>
                    </a:path>
                  </a:pathLst>
                </a:custGeom>
                <a:solidFill>
                  <a:srgbClr val="D0D1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67" name="Google Shape;2467;p40"/>
                <p:cNvSpPr/>
                <p:nvPr/>
              </p:nvSpPr>
              <p:spPr>
                <a:xfrm>
                  <a:off x="1052211" y="3988931"/>
                  <a:ext cx="64999" cy="17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" h="197" extrusionOk="0">
                      <a:moveTo>
                        <a:pt x="1" y="0"/>
                      </a:moveTo>
                      <a:lnTo>
                        <a:pt x="1" y="197"/>
                      </a:lnTo>
                      <a:lnTo>
                        <a:pt x="741" y="197"/>
                      </a:lnTo>
                      <a:lnTo>
                        <a:pt x="741" y="0"/>
                      </a:lnTo>
                      <a:close/>
                    </a:path>
                  </a:pathLst>
                </a:custGeom>
                <a:solidFill>
                  <a:srgbClr val="D0D1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68" name="Google Shape;2468;p40"/>
                <p:cNvSpPr/>
                <p:nvPr/>
              </p:nvSpPr>
              <p:spPr>
                <a:xfrm>
                  <a:off x="1295297" y="4243668"/>
                  <a:ext cx="186851" cy="59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" h="6772" extrusionOk="0">
                      <a:moveTo>
                        <a:pt x="1142" y="1"/>
                      </a:moveTo>
                      <a:lnTo>
                        <a:pt x="0" y="6772"/>
                      </a:lnTo>
                      <a:lnTo>
                        <a:pt x="410" y="6772"/>
                      </a:lnTo>
                      <a:lnTo>
                        <a:pt x="213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69" name="Google Shape;2469;p40"/>
                <p:cNvSpPr/>
                <p:nvPr/>
              </p:nvSpPr>
              <p:spPr>
                <a:xfrm>
                  <a:off x="1768856" y="4243668"/>
                  <a:ext cx="186851" cy="59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" h="6772" extrusionOk="0">
                      <a:moveTo>
                        <a:pt x="0" y="1"/>
                      </a:moveTo>
                      <a:lnTo>
                        <a:pt x="1722" y="6772"/>
                      </a:lnTo>
                      <a:lnTo>
                        <a:pt x="2132" y="6772"/>
                      </a:lnTo>
                      <a:lnTo>
                        <a:pt x="99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70" name="Google Shape;2470;p40"/>
                <p:cNvSpPr/>
                <p:nvPr/>
              </p:nvSpPr>
              <p:spPr>
                <a:xfrm>
                  <a:off x="1323417" y="3516161"/>
                  <a:ext cx="570539" cy="64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" h="7414" extrusionOk="0">
                      <a:moveTo>
                        <a:pt x="3203" y="0"/>
                      </a:moveTo>
                      <a:cubicBezTo>
                        <a:pt x="990" y="9"/>
                        <a:pt x="0" y="232"/>
                        <a:pt x="188" y="1481"/>
                      </a:cubicBezTo>
                      <a:cubicBezTo>
                        <a:pt x="366" y="2739"/>
                        <a:pt x="839" y="7307"/>
                        <a:pt x="839" y="7307"/>
                      </a:cubicBezTo>
                      <a:lnTo>
                        <a:pt x="3203" y="7414"/>
                      </a:lnTo>
                      <a:lnTo>
                        <a:pt x="3310" y="7414"/>
                      </a:lnTo>
                      <a:lnTo>
                        <a:pt x="5674" y="7307"/>
                      </a:lnTo>
                      <a:cubicBezTo>
                        <a:pt x="5674" y="7307"/>
                        <a:pt x="6147" y="2739"/>
                        <a:pt x="6325" y="1481"/>
                      </a:cubicBezTo>
                      <a:cubicBezTo>
                        <a:pt x="6513" y="232"/>
                        <a:pt x="5522" y="9"/>
                        <a:pt x="331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71" name="Google Shape;2471;p40"/>
                <p:cNvSpPr/>
                <p:nvPr/>
              </p:nvSpPr>
              <p:spPr>
                <a:xfrm>
                  <a:off x="1295297" y="4214761"/>
                  <a:ext cx="626778" cy="11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5" h="1321" extrusionOk="0">
                      <a:moveTo>
                        <a:pt x="660" y="1"/>
                      </a:moveTo>
                      <a:cubicBezTo>
                        <a:pt x="294" y="1"/>
                        <a:pt x="0" y="295"/>
                        <a:pt x="0" y="661"/>
                      </a:cubicBezTo>
                      <a:cubicBezTo>
                        <a:pt x="0" y="1018"/>
                        <a:pt x="294" y="1321"/>
                        <a:pt x="660" y="1321"/>
                      </a:cubicBezTo>
                      <a:lnTo>
                        <a:pt x="6504" y="1321"/>
                      </a:lnTo>
                      <a:cubicBezTo>
                        <a:pt x="6860" y="1321"/>
                        <a:pt x="7155" y="1018"/>
                        <a:pt x="7155" y="661"/>
                      </a:cubicBezTo>
                      <a:cubicBezTo>
                        <a:pt x="7155" y="295"/>
                        <a:pt x="6860" y="1"/>
                        <a:pt x="65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72" name="Google Shape;2472;p40"/>
                <p:cNvSpPr/>
                <p:nvPr/>
              </p:nvSpPr>
              <p:spPr>
                <a:xfrm>
                  <a:off x="1328059" y="4108504"/>
                  <a:ext cx="551880" cy="211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0" h="2409" extrusionOk="0">
                      <a:moveTo>
                        <a:pt x="1401" y="0"/>
                      </a:moveTo>
                      <a:cubicBezTo>
                        <a:pt x="1178" y="152"/>
                        <a:pt x="1" y="714"/>
                        <a:pt x="144" y="2311"/>
                      </a:cubicBezTo>
                      <a:lnTo>
                        <a:pt x="1178" y="2275"/>
                      </a:lnTo>
                      <a:cubicBezTo>
                        <a:pt x="1526" y="2347"/>
                        <a:pt x="1821" y="2400"/>
                        <a:pt x="1821" y="2400"/>
                      </a:cubicBezTo>
                      <a:lnTo>
                        <a:pt x="2240" y="2239"/>
                      </a:lnTo>
                      <a:lnTo>
                        <a:pt x="2267" y="2239"/>
                      </a:lnTo>
                      <a:lnTo>
                        <a:pt x="2258" y="2231"/>
                      </a:lnTo>
                      <a:lnTo>
                        <a:pt x="3239" y="1856"/>
                      </a:lnTo>
                      <a:lnTo>
                        <a:pt x="4488" y="2409"/>
                      </a:lnTo>
                      <a:lnTo>
                        <a:pt x="4979" y="2347"/>
                      </a:lnTo>
                      <a:lnTo>
                        <a:pt x="4970" y="2266"/>
                      </a:lnTo>
                      <a:lnTo>
                        <a:pt x="6156" y="2311"/>
                      </a:lnTo>
                      <a:cubicBezTo>
                        <a:pt x="6299" y="714"/>
                        <a:pt x="5220" y="143"/>
                        <a:pt x="4988" y="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73" name="Google Shape;2473;p40"/>
                <p:cNvSpPr/>
                <p:nvPr/>
              </p:nvSpPr>
              <p:spPr>
                <a:xfrm>
                  <a:off x="1473473" y="4218703"/>
                  <a:ext cx="257982" cy="100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" h="1151" extrusionOk="0">
                      <a:moveTo>
                        <a:pt x="1588" y="0"/>
                      </a:moveTo>
                      <a:lnTo>
                        <a:pt x="1454" y="473"/>
                      </a:lnTo>
                      <a:lnTo>
                        <a:pt x="259" y="785"/>
                      </a:lnTo>
                      <a:lnTo>
                        <a:pt x="0" y="527"/>
                      </a:lnTo>
                      <a:lnTo>
                        <a:pt x="161" y="1142"/>
                      </a:lnTo>
                      <a:lnTo>
                        <a:pt x="580" y="981"/>
                      </a:lnTo>
                      <a:lnTo>
                        <a:pt x="607" y="981"/>
                      </a:lnTo>
                      <a:lnTo>
                        <a:pt x="598" y="973"/>
                      </a:lnTo>
                      <a:lnTo>
                        <a:pt x="1579" y="598"/>
                      </a:lnTo>
                      <a:lnTo>
                        <a:pt x="2828" y="1151"/>
                      </a:lnTo>
                      <a:lnTo>
                        <a:pt x="2944" y="500"/>
                      </a:lnTo>
                      <a:lnTo>
                        <a:pt x="2739" y="794"/>
                      </a:lnTo>
                      <a:lnTo>
                        <a:pt x="1713" y="473"/>
                      </a:lnTo>
                      <a:lnTo>
                        <a:pt x="1588" y="0"/>
                      </a:lnTo>
                      <a:close/>
                    </a:path>
                  </a:pathLst>
                </a:custGeom>
                <a:solidFill>
                  <a:srgbClr val="353535">
                    <a:alpha val="268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74" name="Google Shape;2474;p40"/>
                <p:cNvSpPr/>
                <p:nvPr/>
              </p:nvSpPr>
              <p:spPr>
                <a:xfrm>
                  <a:off x="1670395" y="4764180"/>
                  <a:ext cx="117296" cy="152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1740" extrusionOk="0">
                      <a:moveTo>
                        <a:pt x="286" y="0"/>
                      </a:moveTo>
                      <a:cubicBezTo>
                        <a:pt x="286" y="0"/>
                        <a:pt x="161" y="580"/>
                        <a:pt x="143" y="678"/>
                      </a:cubicBezTo>
                      <a:cubicBezTo>
                        <a:pt x="116" y="776"/>
                        <a:pt x="0" y="1552"/>
                        <a:pt x="143" y="1659"/>
                      </a:cubicBezTo>
                      <a:cubicBezTo>
                        <a:pt x="210" y="1713"/>
                        <a:pt x="484" y="1740"/>
                        <a:pt x="747" y="1740"/>
                      </a:cubicBezTo>
                      <a:cubicBezTo>
                        <a:pt x="1011" y="1740"/>
                        <a:pt x="1263" y="1713"/>
                        <a:pt x="1285" y="1659"/>
                      </a:cubicBezTo>
                      <a:cubicBezTo>
                        <a:pt x="1338" y="1552"/>
                        <a:pt x="1008" y="580"/>
                        <a:pt x="973" y="464"/>
                      </a:cubicBezTo>
                      <a:cubicBezTo>
                        <a:pt x="937" y="339"/>
                        <a:pt x="982" y="232"/>
                        <a:pt x="982" y="178"/>
                      </a:cubicBezTo>
                      <a:cubicBezTo>
                        <a:pt x="982" y="134"/>
                        <a:pt x="286" y="0"/>
                        <a:pt x="286" y="0"/>
                      </a:cubicBez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75" name="Google Shape;2475;p40"/>
                <p:cNvSpPr/>
                <p:nvPr/>
              </p:nvSpPr>
              <p:spPr>
                <a:xfrm>
                  <a:off x="1682834" y="4202059"/>
                  <a:ext cx="213481" cy="590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7" h="6739" extrusionOk="0">
                      <a:moveTo>
                        <a:pt x="1357" y="1"/>
                      </a:moveTo>
                      <a:cubicBezTo>
                        <a:pt x="994" y="1"/>
                        <a:pt x="627" y="333"/>
                        <a:pt x="536" y="770"/>
                      </a:cubicBezTo>
                      <a:cubicBezTo>
                        <a:pt x="331" y="1439"/>
                        <a:pt x="1" y="6711"/>
                        <a:pt x="1" y="6711"/>
                      </a:cubicBezTo>
                      <a:cubicBezTo>
                        <a:pt x="124" y="6646"/>
                        <a:pt x="269" y="6623"/>
                        <a:pt x="410" y="6623"/>
                      </a:cubicBezTo>
                      <a:cubicBezTo>
                        <a:pt x="728" y="6623"/>
                        <a:pt x="1027" y="6738"/>
                        <a:pt x="1027" y="6738"/>
                      </a:cubicBezTo>
                      <a:cubicBezTo>
                        <a:pt x="1027" y="6738"/>
                        <a:pt x="2436" y="1992"/>
                        <a:pt x="2062" y="708"/>
                      </a:cubicBezTo>
                      <a:cubicBezTo>
                        <a:pt x="1917" y="201"/>
                        <a:pt x="1639" y="1"/>
                        <a:pt x="1357" y="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76" name="Google Shape;2476;p40"/>
                <p:cNvSpPr/>
                <p:nvPr/>
              </p:nvSpPr>
              <p:spPr>
                <a:xfrm>
                  <a:off x="1421089" y="4764180"/>
                  <a:ext cx="117296" cy="152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1740" extrusionOk="0">
                      <a:moveTo>
                        <a:pt x="1053" y="0"/>
                      </a:moveTo>
                      <a:cubicBezTo>
                        <a:pt x="1053" y="0"/>
                        <a:pt x="357" y="134"/>
                        <a:pt x="357" y="178"/>
                      </a:cubicBezTo>
                      <a:cubicBezTo>
                        <a:pt x="357" y="232"/>
                        <a:pt x="402" y="339"/>
                        <a:pt x="366" y="464"/>
                      </a:cubicBezTo>
                      <a:cubicBezTo>
                        <a:pt x="339" y="580"/>
                        <a:pt x="0" y="1552"/>
                        <a:pt x="54" y="1659"/>
                      </a:cubicBezTo>
                      <a:cubicBezTo>
                        <a:pt x="76" y="1713"/>
                        <a:pt x="328" y="1740"/>
                        <a:pt x="593" y="1740"/>
                      </a:cubicBezTo>
                      <a:cubicBezTo>
                        <a:pt x="857" y="1740"/>
                        <a:pt x="1133" y="1713"/>
                        <a:pt x="1205" y="1659"/>
                      </a:cubicBezTo>
                      <a:cubicBezTo>
                        <a:pt x="1339" y="1552"/>
                        <a:pt x="1223" y="776"/>
                        <a:pt x="1205" y="678"/>
                      </a:cubicBezTo>
                      <a:cubicBezTo>
                        <a:pt x="1178" y="580"/>
                        <a:pt x="1053" y="0"/>
                        <a:pt x="1053" y="0"/>
                      </a:cubicBez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77" name="Google Shape;2477;p40"/>
                <p:cNvSpPr/>
                <p:nvPr/>
              </p:nvSpPr>
              <p:spPr>
                <a:xfrm>
                  <a:off x="1652437" y="4800096"/>
                  <a:ext cx="143839" cy="129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482" extrusionOk="0">
                      <a:moveTo>
                        <a:pt x="776" y="0"/>
                      </a:moveTo>
                      <a:cubicBezTo>
                        <a:pt x="589" y="18"/>
                        <a:pt x="455" y="152"/>
                        <a:pt x="375" y="241"/>
                      </a:cubicBezTo>
                      <a:cubicBezTo>
                        <a:pt x="339" y="286"/>
                        <a:pt x="312" y="330"/>
                        <a:pt x="312" y="330"/>
                      </a:cubicBezTo>
                      <a:cubicBezTo>
                        <a:pt x="89" y="634"/>
                        <a:pt x="0" y="1133"/>
                        <a:pt x="0" y="1133"/>
                      </a:cubicBezTo>
                      <a:cubicBezTo>
                        <a:pt x="0" y="1142"/>
                        <a:pt x="0" y="1142"/>
                        <a:pt x="0" y="1151"/>
                      </a:cubicBezTo>
                      <a:cubicBezTo>
                        <a:pt x="0" y="1249"/>
                        <a:pt x="9" y="1312"/>
                        <a:pt x="9" y="1312"/>
                      </a:cubicBezTo>
                      <a:cubicBezTo>
                        <a:pt x="181" y="1438"/>
                        <a:pt x="401" y="1481"/>
                        <a:pt x="624" y="1481"/>
                      </a:cubicBezTo>
                      <a:cubicBezTo>
                        <a:pt x="1127" y="1481"/>
                        <a:pt x="1641" y="1258"/>
                        <a:pt x="1641" y="1258"/>
                      </a:cubicBezTo>
                      <a:cubicBezTo>
                        <a:pt x="1641" y="1258"/>
                        <a:pt x="1641" y="1240"/>
                        <a:pt x="1633" y="1205"/>
                      </a:cubicBezTo>
                      <a:cubicBezTo>
                        <a:pt x="1633" y="1151"/>
                        <a:pt x="1624" y="1062"/>
                        <a:pt x="1615" y="1000"/>
                      </a:cubicBezTo>
                      <a:cubicBezTo>
                        <a:pt x="1606" y="901"/>
                        <a:pt x="1258" y="286"/>
                        <a:pt x="1258" y="286"/>
                      </a:cubicBezTo>
                      <a:cubicBezTo>
                        <a:pt x="1258" y="286"/>
                        <a:pt x="1240" y="232"/>
                        <a:pt x="1178" y="179"/>
                      </a:cubicBezTo>
                      <a:cubicBezTo>
                        <a:pt x="1169" y="179"/>
                        <a:pt x="1169" y="179"/>
                        <a:pt x="1169" y="170"/>
                      </a:cubicBezTo>
                      <a:cubicBezTo>
                        <a:pt x="1079" y="90"/>
                        <a:pt x="937" y="0"/>
                        <a:pt x="776" y="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78" name="Google Shape;2478;p40"/>
                <p:cNvSpPr/>
                <p:nvPr/>
              </p:nvSpPr>
              <p:spPr>
                <a:xfrm>
                  <a:off x="1652437" y="4859750"/>
                  <a:ext cx="143051" cy="59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3" h="674" extrusionOk="0">
                      <a:moveTo>
                        <a:pt x="894" y="0"/>
                      </a:moveTo>
                      <a:cubicBezTo>
                        <a:pt x="856" y="0"/>
                        <a:pt x="817" y="2"/>
                        <a:pt x="776" y="6"/>
                      </a:cubicBezTo>
                      <a:cubicBezTo>
                        <a:pt x="348" y="42"/>
                        <a:pt x="116" y="292"/>
                        <a:pt x="0" y="470"/>
                      </a:cubicBezTo>
                      <a:cubicBezTo>
                        <a:pt x="0" y="568"/>
                        <a:pt x="9" y="631"/>
                        <a:pt x="9" y="631"/>
                      </a:cubicBezTo>
                      <a:cubicBezTo>
                        <a:pt x="82" y="664"/>
                        <a:pt x="176" y="674"/>
                        <a:pt x="283" y="674"/>
                      </a:cubicBezTo>
                      <a:cubicBezTo>
                        <a:pt x="432" y="674"/>
                        <a:pt x="605" y="655"/>
                        <a:pt x="778" y="655"/>
                      </a:cubicBezTo>
                      <a:cubicBezTo>
                        <a:pt x="813" y="655"/>
                        <a:pt x="848" y="656"/>
                        <a:pt x="883" y="658"/>
                      </a:cubicBezTo>
                      <a:cubicBezTo>
                        <a:pt x="902" y="658"/>
                        <a:pt x="921" y="658"/>
                        <a:pt x="939" y="658"/>
                      </a:cubicBezTo>
                      <a:cubicBezTo>
                        <a:pt x="1243" y="658"/>
                        <a:pt x="1481" y="591"/>
                        <a:pt x="1633" y="524"/>
                      </a:cubicBezTo>
                      <a:cubicBezTo>
                        <a:pt x="1633" y="470"/>
                        <a:pt x="1624" y="381"/>
                        <a:pt x="1615" y="319"/>
                      </a:cubicBezTo>
                      <a:cubicBezTo>
                        <a:pt x="1486" y="181"/>
                        <a:pt x="125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6D6E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79" name="Google Shape;2479;p40"/>
                <p:cNvSpPr/>
                <p:nvPr/>
              </p:nvSpPr>
              <p:spPr>
                <a:xfrm>
                  <a:off x="1651649" y="4887607"/>
                  <a:ext cx="144628" cy="4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515" extrusionOk="0">
                      <a:moveTo>
                        <a:pt x="1624" y="1"/>
                      </a:moveTo>
                      <a:cubicBezTo>
                        <a:pt x="1624" y="1"/>
                        <a:pt x="1228" y="253"/>
                        <a:pt x="658" y="253"/>
                      </a:cubicBezTo>
                      <a:cubicBezTo>
                        <a:pt x="462" y="253"/>
                        <a:pt x="246" y="223"/>
                        <a:pt x="18" y="143"/>
                      </a:cubicBezTo>
                      <a:cubicBezTo>
                        <a:pt x="18" y="143"/>
                        <a:pt x="18" y="134"/>
                        <a:pt x="9" y="134"/>
                      </a:cubicBezTo>
                      <a:lnTo>
                        <a:pt x="0" y="340"/>
                      </a:lnTo>
                      <a:cubicBezTo>
                        <a:pt x="252" y="469"/>
                        <a:pt x="500" y="515"/>
                        <a:pt x="723" y="515"/>
                      </a:cubicBezTo>
                      <a:cubicBezTo>
                        <a:pt x="1254" y="515"/>
                        <a:pt x="1650" y="259"/>
                        <a:pt x="1650" y="259"/>
                      </a:cubicBezTo>
                      <a:cubicBezTo>
                        <a:pt x="1650" y="259"/>
                        <a:pt x="1633" y="90"/>
                        <a:pt x="1624" y="1"/>
                      </a:cubicBezTo>
                      <a:close/>
                    </a:path>
                  </a:pathLst>
                </a:custGeom>
                <a:solidFill>
                  <a:srgbClr val="5959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80" name="Google Shape;2480;p40"/>
                <p:cNvSpPr/>
                <p:nvPr/>
              </p:nvSpPr>
              <p:spPr>
                <a:xfrm>
                  <a:off x="1413293" y="4800096"/>
                  <a:ext cx="143839" cy="129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482" extrusionOk="0">
                      <a:moveTo>
                        <a:pt x="857" y="0"/>
                      </a:moveTo>
                      <a:cubicBezTo>
                        <a:pt x="696" y="0"/>
                        <a:pt x="562" y="90"/>
                        <a:pt x="464" y="170"/>
                      </a:cubicBezTo>
                      <a:cubicBezTo>
                        <a:pt x="464" y="179"/>
                        <a:pt x="464" y="179"/>
                        <a:pt x="464" y="179"/>
                      </a:cubicBezTo>
                      <a:cubicBezTo>
                        <a:pt x="402" y="232"/>
                        <a:pt x="384" y="286"/>
                        <a:pt x="384" y="286"/>
                      </a:cubicBezTo>
                      <a:cubicBezTo>
                        <a:pt x="384" y="286"/>
                        <a:pt x="27" y="901"/>
                        <a:pt x="18" y="1000"/>
                      </a:cubicBezTo>
                      <a:cubicBezTo>
                        <a:pt x="18" y="1062"/>
                        <a:pt x="9" y="1151"/>
                        <a:pt x="0" y="1205"/>
                      </a:cubicBezTo>
                      <a:cubicBezTo>
                        <a:pt x="0" y="1240"/>
                        <a:pt x="0" y="1258"/>
                        <a:pt x="0" y="1258"/>
                      </a:cubicBezTo>
                      <a:cubicBezTo>
                        <a:pt x="0" y="1258"/>
                        <a:pt x="511" y="1481"/>
                        <a:pt x="1014" y="1481"/>
                      </a:cubicBezTo>
                      <a:cubicBezTo>
                        <a:pt x="1236" y="1481"/>
                        <a:pt x="1458" y="1438"/>
                        <a:pt x="1633" y="1312"/>
                      </a:cubicBezTo>
                      <a:cubicBezTo>
                        <a:pt x="1633" y="1312"/>
                        <a:pt x="1642" y="1249"/>
                        <a:pt x="1633" y="1151"/>
                      </a:cubicBezTo>
                      <a:cubicBezTo>
                        <a:pt x="1633" y="1142"/>
                        <a:pt x="1633" y="1142"/>
                        <a:pt x="1633" y="1133"/>
                      </a:cubicBezTo>
                      <a:cubicBezTo>
                        <a:pt x="1633" y="1133"/>
                        <a:pt x="1544" y="634"/>
                        <a:pt x="1320" y="330"/>
                      </a:cubicBezTo>
                      <a:cubicBezTo>
                        <a:pt x="1320" y="330"/>
                        <a:pt x="1303" y="286"/>
                        <a:pt x="1258" y="241"/>
                      </a:cubicBezTo>
                      <a:cubicBezTo>
                        <a:pt x="1187" y="152"/>
                        <a:pt x="1044" y="18"/>
                        <a:pt x="857" y="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81" name="Google Shape;2481;p40"/>
                <p:cNvSpPr/>
                <p:nvPr/>
              </p:nvSpPr>
              <p:spPr>
                <a:xfrm>
                  <a:off x="1413293" y="4859750"/>
                  <a:ext cx="143839" cy="59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674" extrusionOk="0">
                      <a:moveTo>
                        <a:pt x="741" y="0"/>
                      </a:moveTo>
                      <a:cubicBezTo>
                        <a:pt x="386" y="0"/>
                        <a:pt x="147" y="181"/>
                        <a:pt x="18" y="319"/>
                      </a:cubicBezTo>
                      <a:cubicBezTo>
                        <a:pt x="18" y="381"/>
                        <a:pt x="9" y="470"/>
                        <a:pt x="0" y="524"/>
                      </a:cubicBezTo>
                      <a:cubicBezTo>
                        <a:pt x="160" y="591"/>
                        <a:pt x="399" y="658"/>
                        <a:pt x="695" y="658"/>
                      </a:cubicBezTo>
                      <a:cubicBezTo>
                        <a:pt x="713" y="658"/>
                        <a:pt x="731" y="658"/>
                        <a:pt x="750" y="658"/>
                      </a:cubicBezTo>
                      <a:cubicBezTo>
                        <a:pt x="785" y="656"/>
                        <a:pt x="820" y="655"/>
                        <a:pt x="856" y="655"/>
                      </a:cubicBezTo>
                      <a:cubicBezTo>
                        <a:pt x="1029" y="655"/>
                        <a:pt x="1205" y="674"/>
                        <a:pt x="1356" y="674"/>
                      </a:cubicBezTo>
                      <a:cubicBezTo>
                        <a:pt x="1464" y="674"/>
                        <a:pt x="1560" y="664"/>
                        <a:pt x="1633" y="631"/>
                      </a:cubicBezTo>
                      <a:cubicBezTo>
                        <a:pt x="1633" y="631"/>
                        <a:pt x="1642" y="568"/>
                        <a:pt x="1633" y="470"/>
                      </a:cubicBezTo>
                      <a:cubicBezTo>
                        <a:pt x="1526" y="292"/>
                        <a:pt x="1285" y="42"/>
                        <a:pt x="857" y="6"/>
                      </a:cubicBezTo>
                      <a:cubicBezTo>
                        <a:pt x="817" y="2"/>
                        <a:pt x="778" y="0"/>
                        <a:pt x="741" y="0"/>
                      </a:cubicBezTo>
                      <a:close/>
                    </a:path>
                  </a:pathLst>
                </a:custGeom>
                <a:solidFill>
                  <a:srgbClr val="6D6E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82" name="Google Shape;2482;p40"/>
                <p:cNvSpPr/>
                <p:nvPr/>
              </p:nvSpPr>
              <p:spPr>
                <a:xfrm>
                  <a:off x="1413293" y="4887607"/>
                  <a:ext cx="143839" cy="4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515" extrusionOk="0">
                      <a:moveTo>
                        <a:pt x="18" y="1"/>
                      </a:moveTo>
                      <a:cubicBezTo>
                        <a:pt x="9" y="90"/>
                        <a:pt x="0" y="259"/>
                        <a:pt x="0" y="259"/>
                      </a:cubicBezTo>
                      <a:cubicBezTo>
                        <a:pt x="0" y="259"/>
                        <a:pt x="397" y="515"/>
                        <a:pt x="924" y="515"/>
                      </a:cubicBezTo>
                      <a:cubicBezTo>
                        <a:pt x="1147" y="515"/>
                        <a:pt x="1393" y="469"/>
                        <a:pt x="1642" y="340"/>
                      </a:cubicBezTo>
                      <a:lnTo>
                        <a:pt x="1633" y="134"/>
                      </a:lnTo>
                      <a:cubicBezTo>
                        <a:pt x="1633" y="134"/>
                        <a:pt x="1633" y="143"/>
                        <a:pt x="1624" y="143"/>
                      </a:cubicBezTo>
                      <a:cubicBezTo>
                        <a:pt x="1396" y="223"/>
                        <a:pt x="1180" y="253"/>
                        <a:pt x="984" y="253"/>
                      </a:cubicBezTo>
                      <a:cubicBezTo>
                        <a:pt x="414" y="253"/>
                        <a:pt x="18" y="1"/>
                        <a:pt x="18" y="1"/>
                      </a:cubicBezTo>
                      <a:close/>
                    </a:path>
                  </a:pathLst>
                </a:custGeom>
                <a:solidFill>
                  <a:srgbClr val="5959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83" name="Google Shape;2483;p40"/>
                <p:cNvSpPr/>
                <p:nvPr/>
              </p:nvSpPr>
              <p:spPr>
                <a:xfrm>
                  <a:off x="1312467" y="4202059"/>
                  <a:ext cx="214182" cy="590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5" h="6739" extrusionOk="0">
                      <a:moveTo>
                        <a:pt x="1080" y="1"/>
                      </a:moveTo>
                      <a:cubicBezTo>
                        <a:pt x="798" y="1"/>
                        <a:pt x="519" y="201"/>
                        <a:pt x="375" y="708"/>
                      </a:cubicBezTo>
                      <a:cubicBezTo>
                        <a:pt x="0" y="1992"/>
                        <a:pt x="1410" y="6738"/>
                        <a:pt x="1410" y="6738"/>
                      </a:cubicBezTo>
                      <a:cubicBezTo>
                        <a:pt x="1410" y="6738"/>
                        <a:pt x="1709" y="6623"/>
                        <a:pt x="2030" y="6623"/>
                      </a:cubicBezTo>
                      <a:cubicBezTo>
                        <a:pt x="2172" y="6623"/>
                        <a:pt x="2318" y="6646"/>
                        <a:pt x="2445" y="6711"/>
                      </a:cubicBezTo>
                      <a:cubicBezTo>
                        <a:pt x="2445" y="6711"/>
                        <a:pt x="2106" y="1439"/>
                        <a:pt x="1901" y="770"/>
                      </a:cubicBezTo>
                      <a:cubicBezTo>
                        <a:pt x="1810" y="333"/>
                        <a:pt x="1443" y="1"/>
                        <a:pt x="1080" y="1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84" name="Google Shape;2484;p40"/>
                <p:cNvSpPr/>
                <p:nvPr/>
              </p:nvSpPr>
              <p:spPr>
                <a:xfrm>
                  <a:off x="1394547" y="3480158"/>
                  <a:ext cx="443168" cy="692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9" h="7905" extrusionOk="0">
                      <a:moveTo>
                        <a:pt x="2534" y="1"/>
                      </a:moveTo>
                      <a:cubicBezTo>
                        <a:pt x="2462" y="1"/>
                        <a:pt x="2400" y="19"/>
                        <a:pt x="2337" y="28"/>
                      </a:cubicBezTo>
                      <a:cubicBezTo>
                        <a:pt x="2052" y="90"/>
                        <a:pt x="1766" y="188"/>
                        <a:pt x="1508" y="322"/>
                      </a:cubicBezTo>
                      <a:cubicBezTo>
                        <a:pt x="660" y="723"/>
                        <a:pt x="0" y="1348"/>
                        <a:pt x="0" y="1348"/>
                      </a:cubicBezTo>
                      <a:lnTo>
                        <a:pt x="473" y="2597"/>
                      </a:lnTo>
                      <a:lnTo>
                        <a:pt x="580" y="2882"/>
                      </a:lnTo>
                      <a:lnTo>
                        <a:pt x="714" y="3230"/>
                      </a:lnTo>
                      <a:lnTo>
                        <a:pt x="785" y="3418"/>
                      </a:lnTo>
                      <a:cubicBezTo>
                        <a:pt x="785" y="3444"/>
                        <a:pt x="794" y="3480"/>
                        <a:pt x="794" y="3516"/>
                      </a:cubicBezTo>
                      <a:cubicBezTo>
                        <a:pt x="946" y="4524"/>
                        <a:pt x="259" y="7334"/>
                        <a:pt x="259" y="7334"/>
                      </a:cubicBezTo>
                      <a:cubicBezTo>
                        <a:pt x="633" y="7691"/>
                        <a:pt x="1775" y="7878"/>
                        <a:pt x="2275" y="7905"/>
                      </a:cubicBezTo>
                      <a:lnTo>
                        <a:pt x="2444" y="7218"/>
                      </a:lnTo>
                      <a:lnTo>
                        <a:pt x="2632" y="7905"/>
                      </a:lnTo>
                      <a:cubicBezTo>
                        <a:pt x="3131" y="7896"/>
                        <a:pt x="4273" y="7753"/>
                        <a:pt x="4648" y="7387"/>
                      </a:cubicBezTo>
                      <a:cubicBezTo>
                        <a:pt x="4648" y="7387"/>
                        <a:pt x="4585" y="7040"/>
                        <a:pt x="4505" y="6549"/>
                      </a:cubicBezTo>
                      <a:cubicBezTo>
                        <a:pt x="4362" y="5621"/>
                        <a:pt x="4166" y="4176"/>
                        <a:pt x="4264" y="3516"/>
                      </a:cubicBezTo>
                      <a:cubicBezTo>
                        <a:pt x="4273" y="3480"/>
                        <a:pt x="4273" y="3444"/>
                        <a:pt x="4282" y="3418"/>
                      </a:cubicBezTo>
                      <a:lnTo>
                        <a:pt x="4354" y="3230"/>
                      </a:lnTo>
                      <a:lnTo>
                        <a:pt x="4478" y="2882"/>
                      </a:lnTo>
                      <a:lnTo>
                        <a:pt x="4585" y="2597"/>
                      </a:lnTo>
                      <a:lnTo>
                        <a:pt x="5058" y="1348"/>
                      </a:lnTo>
                      <a:cubicBezTo>
                        <a:pt x="5058" y="1348"/>
                        <a:pt x="4354" y="679"/>
                        <a:pt x="3479" y="277"/>
                      </a:cubicBezTo>
                      <a:cubicBezTo>
                        <a:pt x="3221" y="161"/>
                        <a:pt x="2953" y="72"/>
                        <a:pt x="2676" y="19"/>
                      </a:cubicBezTo>
                      <a:cubicBezTo>
                        <a:pt x="2632" y="10"/>
                        <a:pt x="2578" y="1"/>
                        <a:pt x="25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85" name="Google Shape;2485;p40"/>
                <p:cNvSpPr/>
                <p:nvPr/>
              </p:nvSpPr>
              <p:spPr>
                <a:xfrm>
                  <a:off x="1526558" y="3481735"/>
                  <a:ext cx="172835" cy="290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3" h="3320" extrusionOk="0">
                      <a:moveTo>
                        <a:pt x="1169" y="1"/>
                      </a:moveTo>
                      <a:lnTo>
                        <a:pt x="830" y="10"/>
                      </a:lnTo>
                      <a:cubicBezTo>
                        <a:pt x="545" y="72"/>
                        <a:pt x="259" y="170"/>
                        <a:pt x="1" y="304"/>
                      </a:cubicBezTo>
                      <a:cubicBezTo>
                        <a:pt x="188" y="1000"/>
                        <a:pt x="723" y="2864"/>
                        <a:pt x="1027" y="3319"/>
                      </a:cubicBezTo>
                      <a:cubicBezTo>
                        <a:pt x="1027" y="3319"/>
                        <a:pt x="1731" y="1508"/>
                        <a:pt x="1972" y="259"/>
                      </a:cubicBezTo>
                      <a:cubicBezTo>
                        <a:pt x="1714" y="143"/>
                        <a:pt x="1446" y="54"/>
                        <a:pt x="116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86" name="Google Shape;2486;p40"/>
                <p:cNvSpPr/>
                <p:nvPr/>
              </p:nvSpPr>
              <p:spPr>
                <a:xfrm>
                  <a:off x="1539873" y="3419277"/>
                  <a:ext cx="143051" cy="175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3" h="2008" extrusionOk="0">
                      <a:moveTo>
                        <a:pt x="1508" y="0"/>
                      </a:moveTo>
                      <a:lnTo>
                        <a:pt x="785" y="143"/>
                      </a:lnTo>
                      <a:lnTo>
                        <a:pt x="63" y="54"/>
                      </a:lnTo>
                      <a:lnTo>
                        <a:pt x="54" y="294"/>
                      </a:lnTo>
                      <a:lnTo>
                        <a:pt x="9" y="919"/>
                      </a:lnTo>
                      <a:lnTo>
                        <a:pt x="0" y="1079"/>
                      </a:lnTo>
                      <a:cubicBezTo>
                        <a:pt x="0" y="1079"/>
                        <a:pt x="99" y="1749"/>
                        <a:pt x="848" y="2007"/>
                      </a:cubicBezTo>
                      <a:cubicBezTo>
                        <a:pt x="1481" y="1731"/>
                        <a:pt x="1633" y="1053"/>
                        <a:pt x="1633" y="1053"/>
                      </a:cubicBezTo>
                      <a:lnTo>
                        <a:pt x="1562" y="187"/>
                      </a:lnTo>
                      <a:lnTo>
                        <a:pt x="1508" y="0"/>
                      </a:ln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87" name="Google Shape;2487;p40"/>
                <p:cNvSpPr/>
                <p:nvPr/>
              </p:nvSpPr>
              <p:spPr>
                <a:xfrm>
                  <a:off x="1506235" y="3502846"/>
                  <a:ext cx="110288" cy="275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3150" extrusionOk="0">
                      <a:moveTo>
                        <a:pt x="259" y="1"/>
                      </a:moveTo>
                      <a:lnTo>
                        <a:pt x="28" y="170"/>
                      </a:lnTo>
                      <a:lnTo>
                        <a:pt x="1" y="1053"/>
                      </a:lnTo>
                      <a:lnTo>
                        <a:pt x="340" y="1294"/>
                      </a:lnTo>
                      <a:lnTo>
                        <a:pt x="179" y="2035"/>
                      </a:lnTo>
                      <a:lnTo>
                        <a:pt x="1259" y="3150"/>
                      </a:lnTo>
                      <a:lnTo>
                        <a:pt x="259" y="1"/>
                      </a:lnTo>
                      <a:close/>
                      <a:moveTo>
                        <a:pt x="1259" y="3150"/>
                      </a:moveTo>
                      <a:lnTo>
                        <a:pt x="1259" y="3150"/>
                      </a:lnTo>
                      <a:lnTo>
                        <a:pt x="1259" y="3150"/>
                      </a:lnTo>
                      <a:close/>
                    </a:path>
                  </a:pathLst>
                </a:custGeom>
                <a:solidFill>
                  <a:srgbClr val="2121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88" name="Google Shape;2488;p40"/>
                <p:cNvSpPr/>
                <p:nvPr/>
              </p:nvSpPr>
              <p:spPr>
                <a:xfrm>
                  <a:off x="1616434" y="3496627"/>
                  <a:ext cx="105558" cy="282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5" h="3221" extrusionOk="0">
                      <a:moveTo>
                        <a:pt x="893" y="0"/>
                      </a:moveTo>
                      <a:lnTo>
                        <a:pt x="1" y="3221"/>
                      </a:lnTo>
                      <a:lnTo>
                        <a:pt x="1071" y="2106"/>
                      </a:lnTo>
                      <a:lnTo>
                        <a:pt x="875" y="1329"/>
                      </a:lnTo>
                      <a:lnTo>
                        <a:pt x="1205" y="1071"/>
                      </a:lnTo>
                      <a:lnTo>
                        <a:pt x="1134" y="161"/>
                      </a:lnTo>
                      <a:lnTo>
                        <a:pt x="893" y="0"/>
                      </a:lnTo>
                      <a:close/>
                    </a:path>
                  </a:pathLst>
                </a:custGeom>
                <a:solidFill>
                  <a:srgbClr val="2121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89" name="Google Shape;2489;p40"/>
                <p:cNvSpPr/>
                <p:nvPr/>
              </p:nvSpPr>
              <p:spPr>
                <a:xfrm>
                  <a:off x="1540661" y="3440301"/>
                  <a:ext cx="136043" cy="75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" h="864" extrusionOk="0">
                      <a:moveTo>
                        <a:pt x="1499" y="1"/>
                      </a:moveTo>
                      <a:lnTo>
                        <a:pt x="776" y="144"/>
                      </a:lnTo>
                      <a:lnTo>
                        <a:pt x="45" y="54"/>
                      </a:lnTo>
                      <a:lnTo>
                        <a:pt x="0" y="679"/>
                      </a:lnTo>
                      <a:cubicBezTo>
                        <a:pt x="279" y="812"/>
                        <a:pt x="509" y="864"/>
                        <a:pt x="698" y="864"/>
                      </a:cubicBezTo>
                      <a:cubicBezTo>
                        <a:pt x="1323" y="864"/>
                        <a:pt x="1512" y="298"/>
                        <a:pt x="1553" y="188"/>
                      </a:cubicBezTo>
                      <a:lnTo>
                        <a:pt x="1499" y="1"/>
                      </a:lnTo>
                      <a:close/>
                    </a:path>
                  </a:pathLst>
                </a:custGeom>
                <a:solidFill>
                  <a:srgbClr val="E07F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90" name="Google Shape;2490;p40"/>
                <p:cNvSpPr/>
                <p:nvPr/>
              </p:nvSpPr>
              <p:spPr>
                <a:xfrm>
                  <a:off x="1694572" y="3340350"/>
                  <a:ext cx="71832" cy="72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824" extrusionOk="0">
                      <a:moveTo>
                        <a:pt x="424" y="1"/>
                      </a:moveTo>
                      <a:cubicBezTo>
                        <a:pt x="159" y="1"/>
                        <a:pt x="1" y="410"/>
                        <a:pt x="1" y="410"/>
                      </a:cubicBezTo>
                      <a:lnTo>
                        <a:pt x="10" y="803"/>
                      </a:lnTo>
                      <a:cubicBezTo>
                        <a:pt x="53" y="817"/>
                        <a:pt x="95" y="823"/>
                        <a:pt x="136" y="823"/>
                      </a:cubicBezTo>
                      <a:cubicBezTo>
                        <a:pt x="563" y="823"/>
                        <a:pt x="820" y="116"/>
                        <a:pt x="518" y="18"/>
                      </a:cubicBezTo>
                      <a:cubicBezTo>
                        <a:pt x="485" y="6"/>
                        <a:pt x="454" y="1"/>
                        <a:pt x="424" y="1"/>
                      </a:cubicBez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91" name="Google Shape;2491;p40"/>
                <p:cNvSpPr/>
                <p:nvPr/>
              </p:nvSpPr>
              <p:spPr>
                <a:xfrm>
                  <a:off x="1457005" y="3341577"/>
                  <a:ext cx="61057" cy="70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" h="809" extrusionOk="0">
                      <a:moveTo>
                        <a:pt x="244" y="1"/>
                      </a:moveTo>
                      <a:cubicBezTo>
                        <a:pt x="209" y="1"/>
                        <a:pt x="173" y="7"/>
                        <a:pt x="135" y="22"/>
                      </a:cubicBezTo>
                      <a:cubicBezTo>
                        <a:pt x="28" y="66"/>
                        <a:pt x="1" y="191"/>
                        <a:pt x="28" y="325"/>
                      </a:cubicBezTo>
                      <a:cubicBezTo>
                        <a:pt x="80" y="551"/>
                        <a:pt x="285" y="808"/>
                        <a:pt x="546" y="808"/>
                      </a:cubicBezTo>
                      <a:cubicBezTo>
                        <a:pt x="595" y="808"/>
                        <a:pt x="645" y="799"/>
                        <a:pt x="697" y="780"/>
                      </a:cubicBezTo>
                      <a:lnTo>
                        <a:pt x="688" y="387"/>
                      </a:lnTo>
                      <a:cubicBezTo>
                        <a:pt x="688" y="387"/>
                        <a:pt x="670" y="343"/>
                        <a:pt x="625" y="289"/>
                      </a:cubicBezTo>
                      <a:cubicBezTo>
                        <a:pt x="558" y="170"/>
                        <a:pt x="422" y="1"/>
                        <a:pt x="244" y="1"/>
                      </a:cubicBez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92" name="Google Shape;2492;p40"/>
                <p:cNvSpPr/>
                <p:nvPr/>
              </p:nvSpPr>
              <p:spPr>
                <a:xfrm>
                  <a:off x="1476539" y="3363739"/>
                  <a:ext cx="35303" cy="26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04" extrusionOk="0">
                      <a:moveTo>
                        <a:pt x="34" y="0"/>
                      </a:moveTo>
                      <a:cubicBezTo>
                        <a:pt x="29" y="0"/>
                        <a:pt x="24" y="0"/>
                        <a:pt x="19" y="1"/>
                      </a:cubicBezTo>
                      <a:cubicBezTo>
                        <a:pt x="10" y="1"/>
                        <a:pt x="1" y="10"/>
                        <a:pt x="1" y="18"/>
                      </a:cubicBezTo>
                      <a:cubicBezTo>
                        <a:pt x="1" y="27"/>
                        <a:pt x="19" y="36"/>
                        <a:pt x="28" y="36"/>
                      </a:cubicBezTo>
                      <a:cubicBezTo>
                        <a:pt x="90" y="36"/>
                        <a:pt x="144" y="45"/>
                        <a:pt x="188" y="72"/>
                      </a:cubicBezTo>
                      <a:cubicBezTo>
                        <a:pt x="108" y="143"/>
                        <a:pt x="152" y="286"/>
                        <a:pt x="152" y="295"/>
                      </a:cubicBezTo>
                      <a:cubicBezTo>
                        <a:pt x="161" y="304"/>
                        <a:pt x="161" y="304"/>
                        <a:pt x="170" y="304"/>
                      </a:cubicBezTo>
                      <a:lnTo>
                        <a:pt x="179" y="304"/>
                      </a:lnTo>
                      <a:cubicBezTo>
                        <a:pt x="188" y="304"/>
                        <a:pt x="197" y="286"/>
                        <a:pt x="188" y="277"/>
                      </a:cubicBezTo>
                      <a:cubicBezTo>
                        <a:pt x="188" y="277"/>
                        <a:pt x="144" y="143"/>
                        <a:pt x="224" y="90"/>
                      </a:cubicBezTo>
                      <a:cubicBezTo>
                        <a:pt x="313" y="143"/>
                        <a:pt x="367" y="224"/>
                        <a:pt x="367" y="224"/>
                      </a:cubicBezTo>
                      <a:cubicBezTo>
                        <a:pt x="367" y="233"/>
                        <a:pt x="375" y="233"/>
                        <a:pt x="384" y="233"/>
                      </a:cubicBezTo>
                      <a:cubicBezTo>
                        <a:pt x="384" y="233"/>
                        <a:pt x="393" y="233"/>
                        <a:pt x="393" y="224"/>
                      </a:cubicBezTo>
                      <a:cubicBezTo>
                        <a:pt x="402" y="224"/>
                        <a:pt x="402" y="206"/>
                        <a:pt x="402" y="197"/>
                      </a:cubicBezTo>
                      <a:cubicBezTo>
                        <a:pt x="394" y="188"/>
                        <a:pt x="257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D472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93" name="Google Shape;2493;p40"/>
                <p:cNvSpPr/>
                <p:nvPr/>
              </p:nvSpPr>
              <p:spPr>
                <a:xfrm>
                  <a:off x="1505447" y="3213683"/>
                  <a:ext cx="199378" cy="289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" h="3302" extrusionOk="0">
                      <a:moveTo>
                        <a:pt x="1112" y="0"/>
                      </a:moveTo>
                      <a:cubicBezTo>
                        <a:pt x="1104" y="0"/>
                        <a:pt x="1097" y="1"/>
                        <a:pt x="1089" y="1"/>
                      </a:cubicBezTo>
                      <a:cubicBezTo>
                        <a:pt x="474" y="19"/>
                        <a:pt x="1" y="777"/>
                        <a:pt x="28" y="1687"/>
                      </a:cubicBezTo>
                      <a:cubicBezTo>
                        <a:pt x="54" y="2586"/>
                        <a:pt x="559" y="3302"/>
                        <a:pt x="1165" y="3302"/>
                      </a:cubicBezTo>
                      <a:cubicBezTo>
                        <a:pt x="1172" y="3302"/>
                        <a:pt x="1180" y="3302"/>
                        <a:pt x="1187" y="3302"/>
                      </a:cubicBezTo>
                      <a:cubicBezTo>
                        <a:pt x="1803" y="3284"/>
                        <a:pt x="2276" y="2525"/>
                        <a:pt x="2249" y="1615"/>
                      </a:cubicBezTo>
                      <a:cubicBezTo>
                        <a:pt x="2223" y="717"/>
                        <a:pt x="1717" y="0"/>
                        <a:pt x="1112" y="0"/>
                      </a:cubicBez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94" name="Google Shape;2494;p40"/>
                <p:cNvSpPr/>
                <p:nvPr/>
              </p:nvSpPr>
              <p:spPr>
                <a:xfrm>
                  <a:off x="1465589" y="3167518"/>
                  <a:ext cx="276028" cy="207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1" h="2366" extrusionOk="0">
                      <a:moveTo>
                        <a:pt x="1787" y="0"/>
                      </a:moveTo>
                      <a:cubicBezTo>
                        <a:pt x="1712" y="0"/>
                        <a:pt x="1629" y="9"/>
                        <a:pt x="1535" y="28"/>
                      </a:cubicBezTo>
                      <a:cubicBezTo>
                        <a:pt x="1250" y="82"/>
                        <a:pt x="1009" y="180"/>
                        <a:pt x="831" y="296"/>
                      </a:cubicBezTo>
                      <a:cubicBezTo>
                        <a:pt x="822" y="296"/>
                        <a:pt x="813" y="296"/>
                        <a:pt x="813" y="314"/>
                      </a:cubicBezTo>
                      <a:cubicBezTo>
                        <a:pt x="260" y="555"/>
                        <a:pt x="54" y="1170"/>
                        <a:pt x="28" y="1331"/>
                      </a:cubicBezTo>
                      <a:cubicBezTo>
                        <a:pt x="1" y="1500"/>
                        <a:pt x="197" y="2000"/>
                        <a:pt x="197" y="2000"/>
                      </a:cubicBezTo>
                      <a:cubicBezTo>
                        <a:pt x="429" y="2009"/>
                        <a:pt x="500" y="2366"/>
                        <a:pt x="500" y="2366"/>
                      </a:cubicBezTo>
                      <a:cubicBezTo>
                        <a:pt x="625" y="2142"/>
                        <a:pt x="679" y="1955"/>
                        <a:pt x="688" y="1812"/>
                      </a:cubicBezTo>
                      <a:cubicBezTo>
                        <a:pt x="708" y="1813"/>
                        <a:pt x="728" y="1814"/>
                        <a:pt x="749" y="1814"/>
                      </a:cubicBezTo>
                      <a:cubicBezTo>
                        <a:pt x="1128" y="1814"/>
                        <a:pt x="1489" y="1657"/>
                        <a:pt x="1625" y="1420"/>
                      </a:cubicBezTo>
                      <a:cubicBezTo>
                        <a:pt x="1812" y="1054"/>
                        <a:pt x="2088" y="1045"/>
                        <a:pt x="2088" y="1045"/>
                      </a:cubicBezTo>
                      <a:cubicBezTo>
                        <a:pt x="2258" y="1375"/>
                        <a:pt x="2579" y="1518"/>
                        <a:pt x="2579" y="1518"/>
                      </a:cubicBezTo>
                      <a:cubicBezTo>
                        <a:pt x="2427" y="1928"/>
                        <a:pt x="2695" y="2330"/>
                        <a:pt x="2695" y="2330"/>
                      </a:cubicBezTo>
                      <a:cubicBezTo>
                        <a:pt x="2749" y="2107"/>
                        <a:pt x="2963" y="1982"/>
                        <a:pt x="2963" y="1982"/>
                      </a:cubicBezTo>
                      <a:cubicBezTo>
                        <a:pt x="2963" y="1982"/>
                        <a:pt x="3150" y="1500"/>
                        <a:pt x="3141" y="1286"/>
                      </a:cubicBezTo>
                      <a:cubicBezTo>
                        <a:pt x="3132" y="1072"/>
                        <a:pt x="3034" y="599"/>
                        <a:pt x="2891" y="501"/>
                      </a:cubicBezTo>
                      <a:cubicBezTo>
                        <a:pt x="2807" y="451"/>
                        <a:pt x="2670" y="440"/>
                        <a:pt x="2566" y="440"/>
                      </a:cubicBezTo>
                      <a:cubicBezTo>
                        <a:pt x="2482" y="440"/>
                        <a:pt x="2418" y="447"/>
                        <a:pt x="2418" y="447"/>
                      </a:cubicBezTo>
                      <a:cubicBezTo>
                        <a:pt x="2418" y="447"/>
                        <a:pt x="2329" y="0"/>
                        <a:pt x="178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95" name="Google Shape;2495;p40"/>
                <p:cNvSpPr/>
                <p:nvPr/>
              </p:nvSpPr>
              <p:spPr>
                <a:xfrm>
                  <a:off x="1682834" y="3598942"/>
                  <a:ext cx="282247" cy="440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2" h="5033" extrusionOk="0">
                      <a:moveTo>
                        <a:pt x="1749" y="1"/>
                      </a:moveTo>
                      <a:lnTo>
                        <a:pt x="1482" y="420"/>
                      </a:lnTo>
                      <a:lnTo>
                        <a:pt x="1009" y="1339"/>
                      </a:lnTo>
                      <a:lnTo>
                        <a:pt x="2231" y="3703"/>
                      </a:lnTo>
                      <a:cubicBezTo>
                        <a:pt x="1696" y="3837"/>
                        <a:pt x="1" y="4542"/>
                        <a:pt x="1" y="4542"/>
                      </a:cubicBezTo>
                      <a:lnTo>
                        <a:pt x="153" y="5032"/>
                      </a:lnTo>
                      <a:cubicBezTo>
                        <a:pt x="1419" y="4747"/>
                        <a:pt x="3221" y="4631"/>
                        <a:pt x="3221" y="4033"/>
                      </a:cubicBezTo>
                      <a:cubicBezTo>
                        <a:pt x="3061" y="2686"/>
                        <a:pt x="1749" y="1"/>
                        <a:pt x="1749" y="1"/>
                      </a:cubicBez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96" name="Google Shape;2496;p40"/>
                <p:cNvSpPr/>
                <p:nvPr/>
              </p:nvSpPr>
              <p:spPr>
                <a:xfrm>
                  <a:off x="1819664" y="3768533"/>
                  <a:ext cx="90666" cy="53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" h="608" extrusionOk="0">
                      <a:moveTo>
                        <a:pt x="1035" y="1"/>
                      </a:moveTo>
                      <a:lnTo>
                        <a:pt x="0" y="402"/>
                      </a:lnTo>
                      <a:lnTo>
                        <a:pt x="107" y="607"/>
                      </a:lnTo>
                      <a:lnTo>
                        <a:pt x="1035" y="1"/>
                      </a:lnTo>
                      <a:close/>
                    </a:path>
                  </a:pathLst>
                </a:custGeom>
                <a:solidFill>
                  <a:srgbClr val="E07F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97" name="Google Shape;2497;p40"/>
                <p:cNvSpPr/>
                <p:nvPr/>
              </p:nvSpPr>
              <p:spPr>
                <a:xfrm>
                  <a:off x="1742226" y="3594299"/>
                  <a:ext cx="272874" cy="450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5" h="5148" extrusionOk="0">
                      <a:moveTo>
                        <a:pt x="931" y="1"/>
                      </a:moveTo>
                      <a:cubicBezTo>
                        <a:pt x="567" y="1"/>
                        <a:pt x="335" y="721"/>
                        <a:pt x="233" y="1160"/>
                      </a:cubicBezTo>
                      <a:cubicBezTo>
                        <a:pt x="188" y="1356"/>
                        <a:pt x="162" y="1499"/>
                        <a:pt x="162" y="1499"/>
                      </a:cubicBezTo>
                      <a:lnTo>
                        <a:pt x="376" y="1874"/>
                      </a:lnTo>
                      <a:lnTo>
                        <a:pt x="1321" y="3587"/>
                      </a:lnTo>
                      <a:lnTo>
                        <a:pt x="402" y="3997"/>
                      </a:lnTo>
                      <a:lnTo>
                        <a:pt x="1" y="4175"/>
                      </a:lnTo>
                      <a:lnTo>
                        <a:pt x="304" y="5148"/>
                      </a:lnTo>
                      <a:cubicBezTo>
                        <a:pt x="304" y="5148"/>
                        <a:pt x="2642" y="4630"/>
                        <a:pt x="2865" y="4042"/>
                      </a:cubicBezTo>
                      <a:cubicBezTo>
                        <a:pt x="3114" y="3426"/>
                        <a:pt x="1089" y="45"/>
                        <a:pt x="1089" y="45"/>
                      </a:cubicBezTo>
                      <a:cubicBezTo>
                        <a:pt x="1034" y="14"/>
                        <a:pt x="981" y="1"/>
                        <a:pt x="9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98" name="Google Shape;2498;p40"/>
                <p:cNvSpPr/>
                <p:nvPr/>
              </p:nvSpPr>
              <p:spPr>
                <a:xfrm>
                  <a:off x="1762549" y="3695914"/>
                  <a:ext cx="165038" cy="248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" h="2837" extrusionOk="0">
                      <a:moveTo>
                        <a:pt x="1" y="0"/>
                      </a:moveTo>
                      <a:lnTo>
                        <a:pt x="144" y="714"/>
                      </a:lnTo>
                      <a:lnTo>
                        <a:pt x="1089" y="2427"/>
                      </a:lnTo>
                      <a:lnTo>
                        <a:pt x="170" y="2837"/>
                      </a:lnTo>
                      <a:lnTo>
                        <a:pt x="170" y="2837"/>
                      </a:lnTo>
                      <a:lnTo>
                        <a:pt x="1170" y="2587"/>
                      </a:lnTo>
                      <a:lnTo>
                        <a:pt x="1883" y="2730"/>
                      </a:lnTo>
                      <a:lnTo>
                        <a:pt x="1883" y="2730"/>
                      </a:lnTo>
                      <a:lnTo>
                        <a:pt x="1339" y="240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353535">
                    <a:alpha val="268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99" name="Google Shape;2499;p40"/>
                <p:cNvSpPr/>
                <p:nvPr/>
              </p:nvSpPr>
              <p:spPr>
                <a:xfrm>
                  <a:off x="1195260" y="3594825"/>
                  <a:ext cx="286102" cy="265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026" extrusionOk="0">
                      <a:moveTo>
                        <a:pt x="2406" y="0"/>
                      </a:moveTo>
                      <a:cubicBezTo>
                        <a:pt x="2361" y="0"/>
                        <a:pt x="2314" y="12"/>
                        <a:pt x="2266" y="39"/>
                      </a:cubicBezTo>
                      <a:cubicBezTo>
                        <a:pt x="2266" y="39"/>
                        <a:pt x="0" y="2171"/>
                        <a:pt x="241" y="2787"/>
                      </a:cubicBezTo>
                      <a:cubicBezTo>
                        <a:pt x="311" y="2963"/>
                        <a:pt x="457" y="3025"/>
                        <a:pt x="627" y="3025"/>
                      </a:cubicBezTo>
                      <a:cubicBezTo>
                        <a:pt x="1024" y="3025"/>
                        <a:pt x="1552" y="2688"/>
                        <a:pt x="1552" y="2688"/>
                      </a:cubicBezTo>
                      <a:lnTo>
                        <a:pt x="3265" y="1805"/>
                      </a:lnTo>
                      <a:cubicBezTo>
                        <a:pt x="3265" y="1805"/>
                        <a:pt x="2953" y="0"/>
                        <a:pt x="24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00" name="Google Shape;2500;p40"/>
                <p:cNvSpPr/>
                <p:nvPr/>
              </p:nvSpPr>
              <p:spPr>
                <a:xfrm>
                  <a:off x="1417147" y="3713083"/>
                  <a:ext cx="384564" cy="4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0" h="5246" extrusionOk="0">
                      <a:moveTo>
                        <a:pt x="572" y="0"/>
                      </a:moveTo>
                      <a:lnTo>
                        <a:pt x="456" y="571"/>
                      </a:lnTo>
                      <a:lnTo>
                        <a:pt x="527" y="759"/>
                      </a:lnTo>
                      <a:cubicBezTo>
                        <a:pt x="527" y="785"/>
                        <a:pt x="536" y="821"/>
                        <a:pt x="536" y="857"/>
                      </a:cubicBezTo>
                      <a:cubicBezTo>
                        <a:pt x="688" y="1865"/>
                        <a:pt x="1" y="4675"/>
                        <a:pt x="1" y="4675"/>
                      </a:cubicBezTo>
                      <a:cubicBezTo>
                        <a:pt x="375" y="5032"/>
                        <a:pt x="1517" y="5219"/>
                        <a:pt x="2017" y="5246"/>
                      </a:cubicBezTo>
                      <a:lnTo>
                        <a:pt x="2186" y="4559"/>
                      </a:lnTo>
                      <a:lnTo>
                        <a:pt x="2374" y="5246"/>
                      </a:lnTo>
                      <a:cubicBezTo>
                        <a:pt x="2873" y="5237"/>
                        <a:pt x="4015" y="5094"/>
                        <a:pt x="4390" y="4728"/>
                      </a:cubicBezTo>
                      <a:cubicBezTo>
                        <a:pt x="4390" y="4728"/>
                        <a:pt x="4327" y="4381"/>
                        <a:pt x="4247" y="3890"/>
                      </a:cubicBezTo>
                      <a:cubicBezTo>
                        <a:pt x="1294" y="3346"/>
                        <a:pt x="572" y="0"/>
                        <a:pt x="572" y="0"/>
                      </a:cubicBezTo>
                      <a:close/>
                    </a:path>
                  </a:pathLst>
                </a:custGeom>
                <a:solidFill>
                  <a:srgbClr val="353535">
                    <a:alpha val="268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01" name="Google Shape;2501;p40"/>
                <p:cNvSpPr/>
                <p:nvPr/>
              </p:nvSpPr>
              <p:spPr>
                <a:xfrm>
                  <a:off x="1391393" y="3778694"/>
                  <a:ext cx="450176" cy="235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9" h="2686" extrusionOk="0">
                      <a:moveTo>
                        <a:pt x="107" y="1"/>
                      </a:moveTo>
                      <a:cubicBezTo>
                        <a:pt x="45" y="1"/>
                        <a:pt x="0" y="54"/>
                        <a:pt x="0" y="117"/>
                      </a:cubicBezTo>
                      <a:lnTo>
                        <a:pt x="241" y="2588"/>
                      </a:lnTo>
                      <a:cubicBezTo>
                        <a:pt x="250" y="2641"/>
                        <a:pt x="295" y="2686"/>
                        <a:pt x="348" y="2686"/>
                      </a:cubicBezTo>
                      <a:lnTo>
                        <a:pt x="4791" y="2686"/>
                      </a:lnTo>
                      <a:cubicBezTo>
                        <a:pt x="4845" y="2686"/>
                        <a:pt x="4880" y="2641"/>
                        <a:pt x="4889" y="2588"/>
                      </a:cubicBezTo>
                      <a:lnTo>
                        <a:pt x="5130" y="117"/>
                      </a:lnTo>
                      <a:cubicBezTo>
                        <a:pt x="5139" y="54"/>
                        <a:pt x="5094" y="1"/>
                        <a:pt x="5032" y="1"/>
                      </a:cubicBezTo>
                      <a:close/>
                    </a:path>
                  </a:pathLst>
                </a:custGeom>
                <a:solidFill>
                  <a:srgbClr val="CFD0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02" name="Google Shape;2502;p40"/>
                <p:cNvSpPr/>
                <p:nvPr/>
              </p:nvSpPr>
              <p:spPr>
                <a:xfrm>
                  <a:off x="1583585" y="3863928"/>
                  <a:ext cx="64999" cy="64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" h="741" extrusionOk="0">
                      <a:moveTo>
                        <a:pt x="376" y="0"/>
                      </a:moveTo>
                      <a:cubicBezTo>
                        <a:pt x="170" y="0"/>
                        <a:pt x="1" y="161"/>
                        <a:pt x="1" y="366"/>
                      </a:cubicBezTo>
                      <a:cubicBezTo>
                        <a:pt x="1" y="580"/>
                        <a:pt x="170" y="740"/>
                        <a:pt x="376" y="740"/>
                      </a:cubicBezTo>
                      <a:cubicBezTo>
                        <a:pt x="572" y="740"/>
                        <a:pt x="732" y="589"/>
                        <a:pt x="741" y="393"/>
                      </a:cubicBezTo>
                      <a:cubicBezTo>
                        <a:pt x="661" y="375"/>
                        <a:pt x="590" y="339"/>
                        <a:pt x="545" y="268"/>
                      </a:cubicBezTo>
                      <a:cubicBezTo>
                        <a:pt x="501" y="196"/>
                        <a:pt x="518" y="116"/>
                        <a:pt x="563" y="54"/>
                      </a:cubicBezTo>
                      <a:cubicBezTo>
                        <a:pt x="509" y="18"/>
                        <a:pt x="447" y="0"/>
                        <a:pt x="376" y="0"/>
                      </a:cubicBezTo>
                      <a:close/>
                    </a:path>
                  </a:pathLst>
                </a:custGeom>
                <a:solidFill>
                  <a:srgbClr val="E4E6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03" name="Google Shape;2503;p40"/>
                <p:cNvSpPr/>
                <p:nvPr/>
              </p:nvSpPr>
              <p:spPr>
                <a:xfrm>
                  <a:off x="684909" y="4053754"/>
                  <a:ext cx="287678" cy="775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8851" extrusionOk="0">
                      <a:moveTo>
                        <a:pt x="2436" y="1"/>
                      </a:moveTo>
                      <a:lnTo>
                        <a:pt x="1" y="8850"/>
                      </a:lnTo>
                      <a:lnTo>
                        <a:pt x="349" y="8850"/>
                      </a:lnTo>
                      <a:lnTo>
                        <a:pt x="3284" y="1"/>
                      </a:lnTo>
                      <a:close/>
                    </a:path>
                  </a:pathLst>
                </a:custGeom>
                <a:solidFill>
                  <a:srgbClr val="8A5E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04" name="Google Shape;2504;p40"/>
                <p:cNvSpPr/>
                <p:nvPr/>
              </p:nvSpPr>
              <p:spPr>
                <a:xfrm>
                  <a:off x="2244780" y="4053754"/>
                  <a:ext cx="288467" cy="775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3" h="8851" extrusionOk="0">
                      <a:moveTo>
                        <a:pt x="0" y="1"/>
                      </a:moveTo>
                      <a:lnTo>
                        <a:pt x="2944" y="8850"/>
                      </a:lnTo>
                      <a:lnTo>
                        <a:pt x="3292" y="8850"/>
                      </a:lnTo>
                      <a:lnTo>
                        <a:pt x="857" y="1"/>
                      </a:lnTo>
                      <a:close/>
                    </a:path>
                  </a:pathLst>
                </a:custGeom>
                <a:solidFill>
                  <a:srgbClr val="8A5E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05" name="Google Shape;2505;p40"/>
                <p:cNvSpPr/>
                <p:nvPr/>
              </p:nvSpPr>
              <p:spPr>
                <a:xfrm>
                  <a:off x="780304" y="4013109"/>
                  <a:ext cx="1640398" cy="55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26" h="635" extrusionOk="0">
                      <a:moveTo>
                        <a:pt x="0" y="1"/>
                      </a:moveTo>
                      <a:lnTo>
                        <a:pt x="0" y="634"/>
                      </a:lnTo>
                      <a:lnTo>
                        <a:pt x="18725" y="634"/>
                      </a:lnTo>
                      <a:lnTo>
                        <a:pt x="18725" y="1"/>
                      </a:lnTo>
                      <a:close/>
                    </a:path>
                  </a:pathLst>
                </a:custGeom>
                <a:solidFill>
                  <a:srgbClr val="C399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06" name="Google Shape;2506;p40"/>
                <p:cNvSpPr/>
                <p:nvPr/>
              </p:nvSpPr>
              <p:spPr>
                <a:xfrm>
                  <a:off x="1475751" y="3326247"/>
                  <a:ext cx="25930" cy="13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1502" extrusionOk="0">
                      <a:moveTo>
                        <a:pt x="161" y="0"/>
                      </a:moveTo>
                      <a:cubicBezTo>
                        <a:pt x="135" y="0"/>
                        <a:pt x="117" y="18"/>
                        <a:pt x="117" y="45"/>
                      </a:cubicBezTo>
                      <a:lnTo>
                        <a:pt x="10" y="1446"/>
                      </a:lnTo>
                      <a:cubicBezTo>
                        <a:pt x="1" y="1472"/>
                        <a:pt x="19" y="1490"/>
                        <a:pt x="45" y="1499"/>
                      </a:cubicBezTo>
                      <a:lnTo>
                        <a:pt x="144" y="1499"/>
                      </a:lnTo>
                      <a:cubicBezTo>
                        <a:pt x="147" y="1501"/>
                        <a:pt x="150" y="1501"/>
                        <a:pt x="154" y="1501"/>
                      </a:cubicBezTo>
                      <a:cubicBezTo>
                        <a:pt x="170" y="1501"/>
                        <a:pt x="188" y="1485"/>
                        <a:pt x="188" y="1463"/>
                      </a:cubicBezTo>
                      <a:lnTo>
                        <a:pt x="295" y="54"/>
                      </a:lnTo>
                      <a:cubicBezTo>
                        <a:pt x="295" y="36"/>
                        <a:pt x="277" y="9"/>
                        <a:pt x="260" y="9"/>
                      </a:cubicBez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rgbClr val="5959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07" name="Google Shape;2507;p40"/>
                <p:cNvSpPr/>
                <p:nvPr/>
              </p:nvSpPr>
              <p:spPr>
                <a:xfrm>
                  <a:off x="1409351" y="3327736"/>
                  <a:ext cx="107748" cy="17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" h="2000" extrusionOk="0">
                      <a:moveTo>
                        <a:pt x="899" y="651"/>
                      </a:moveTo>
                      <a:cubicBezTo>
                        <a:pt x="953" y="651"/>
                        <a:pt x="1028" y="690"/>
                        <a:pt x="1044" y="706"/>
                      </a:cubicBezTo>
                      <a:cubicBezTo>
                        <a:pt x="1053" y="715"/>
                        <a:pt x="1044" y="777"/>
                        <a:pt x="1071" y="831"/>
                      </a:cubicBezTo>
                      <a:cubicBezTo>
                        <a:pt x="1044" y="795"/>
                        <a:pt x="1018" y="768"/>
                        <a:pt x="1000" y="768"/>
                      </a:cubicBezTo>
                      <a:cubicBezTo>
                        <a:pt x="986" y="764"/>
                        <a:pt x="965" y="762"/>
                        <a:pt x="940" y="762"/>
                      </a:cubicBezTo>
                      <a:cubicBezTo>
                        <a:pt x="864" y="762"/>
                        <a:pt x="759" y="777"/>
                        <a:pt x="759" y="777"/>
                      </a:cubicBezTo>
                      <a:cubicBezTo>
                        <a:pt x="759" y="777"/>
                        <a:pt x="857" y="670"/>
                        <a:pt x="884" y="652"/>
                      </a:cubicBezTo>
                      <a:cubicBezTo>
                        <a:pt x="889" y="652"/>
                        <a:pt x="894" y="651"/>
                        <a:pt x="899" y="651"/>
                      </a:cubicBezTo>
                      <a:close/>
                      <a:moveTo>
                        <a:pt x="816" y="0"/>
                      </a:moveTo>
                      <a:cubicBezTo>
                        <a:pt x="792" y="0"/>
                        <a:pt x="760" y="17"/>
                        <a:pt x="723" y="55"/>
                      </a:cubicBezTo>
                      <a:cubicBezTo>
                        <a:pt x="634" y="144"/>
                        <a:pt x="500" y="340"/>
                        <a:pt x="473" y="367"/>
                      </a:cubicBezTo>
                      <a:cubicBezTo>
                        <a:pt x="447" y="385"/>
                        <a:pt x="295" y="947"/>
                        <a:pt x="295" y="947"/>
                      </a:cubicBezTo>
                      <a:cubicBezTo>
                        <a:pt x="295" y="947"/>
                        <a:pt x="108" y="1527"/>
                        <a:pt x="1" y="1714"/>
                      </a:cubicBezTo>
                      <a:cubicBezTo>
                        <a:pt x="179" y="1812"/>
                        <a:pt x="340" y="1892"/>
                        <a:pt x="509" y="2000"/>
                      </a:cubicBezTo>
                      <a:cubicBezTo>
                        <a:pt x="554" y="1946"/>
                        <a:pt x="741" y="1643"/>
                        <a:pt x="759" y="1571"/>
                      </a:cubicBezTo>
                      <a:cubicBezTo>
                        <a:pt x="839" y="1366"/>
                        <a:pt x="768" y="1250"/>
                        <a:pt x="768" y="1250"/>
                      </a:cubicBezTo>
                      <a:cubicBezTo>
                        <a:pt x="768" y="1250"/>
                        <a:pt x="821" y="1223"/>
                        <a:pt x="839" y="1223"/>
                      </a:cubicBezTo>
                      <a:cubicBezTo>
                        <a:pt x="866" y="1223"/>
                        <a:pt x="964" y="1464"/>
                        <a:pt x="1026" y="1473"/>
                      </a:cubicBezTo>
                      <a:cubicBezTo>
                        <a:pt x="1030" y="1474"/>
                        <a:pt x="1033" y="1474"/>
                        <a:pt x="1036" y="1474"/>
                      </a:cubicBezTo>
                      <a:cubicBezTo>
                        <a:pt x="1100" y="1474"/>
                        <a:pt x="1123" y="1388"/>
                        <a:pt x="1098" y="1286"/>
                      </a:cubicBezTo>
                      <a:cubicBezTo>
                        <a:pt x="1098" y="1286"/>
                        <a:pt x="1116" y="1286"/>
                        <a:pt x="1134" y="1277"/>
                      </a:cubicBezTo>
                      <a:cubicBezTo>
                        <a:pt x="1169" y="1268"/>
                        <a:pt x="1205" y="1241"/>
                        <a:pt x="1187" y="1134"/>
                      </a:cubicBezTo>
                      <a:cubicBezTo>
                        <a:pt x="1169" y="1036"/>
                        <a:pt x="1125" y="938"/>
                        <a:pt x="1089" y="867"/>
                      </a:cubicBezTo>
                      <a:lnTo>
                        <a:pt x="1089" y="867"/>
                      </a:lnTo>
                      <a:cubicBezTo>
                        <a:pt x="1099" y="875"/>
                        <a:pt x="1111" y="878"/>
                        <a:pt x="1125" y="878"/>
                      </a:cubicBezTo>
                      <a:cubicBezTo>
                        <a:pt x="1172" y="878"/>
                        <a:pt x="1230" y="830"/>
                        <a:pt x="1223" y="733"/>
                      </a:cubicBezTo>
                      <a:cubicBezTo>
                        <a:pt x="1223" y="661"/>
                        <a:pt x="1223" y="545"/>
                        <a:pt x="1142" y="501"/>
                      </a:cubicBezTo>
                      <a:cubicBezTo>
                        <a:pt x="1093" y="468"/>
                        <a:pt x="912" y="365"/>
                        <a:pt x="837" y="365"/>
                      </a:cubicBezTo>
                      <a:cubicBezTo>
                        <a:pt x="831" y="365"/>
                        <a:pt x="826" y="366"/>
                        <a:pt x="821" y="367"/>
                      </a:cubicBezTo>
                      <a:cubicBezTo>
                        <a:pt x="770" y="393"/>
                        <a:pt x="660" y="501"/>
                        <a:pt x="652" y="501"/>
                      </a:cubicBezTo>
                      <a:cubicBezTo>
                        <a:pt x="652" y="501"/>
                        <a:pt x="652" y="501"/>
                        <a:pt x="652" y="501"/>
                      </a:cubicBezTo>
                      <a:cubicBezTo>
                        <a:pt x="661" y="483"/>
                        <a:pt x="893" y="180"/>
                        <a:pt x="875" y="90"/>
                      </a:cubicBezTo>
                      <a:cubicBezTo>
                        <a:pt x="870" y="33"/>
                        <a:pt x="849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EDA8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08" name="Google Shape;2508;p40"/>
                <p:cNvSpPr/>
                <p:nvPr/>
              </p:nvSpPr>
              <p:spPr>
                <a:xfrm>
                  <a:off x="1482846" y="3414722"/>
                  <a:ext cx="25842" cy="25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93" extrusionOk="0">
                      <a:moveTo>
                        <a:pt x="77" y="0"/>
                      </a:moveTo>
                      <a:cubicBezTo>
                        <a:pt x="40" y="0"/>
                        <a:pt x="0" y="16"/>
                        <a:pt x="0" y="16"/>
                      </a:cubicBezTo>
                      <a:cubicBezTo>
                        <a:pt x="0" y="16"/>
                        <a:pt x="13" y="15"/>
                        <a:pt x="30" y="15"/>
                      </a:cubicBezTo>
                      <a:cubicBezTo>
                        <a:pt x="54" y="15"/>
                        <a:pt x="88" y="18"/>
                        <a:pt x="98" y="34"/>
                      </a:cubicBezTo>
                      <a:cubicBezTo>
                        <a:pt x="125" y="52"/>
                        <a:pt x="259" y="293"/>
                        <a:pt x="259" y="293"/>
                      </a:cubicBezTo>
                      <a:cubicBezTo>
                        <a:pt x="259" y="293"/>
                        <a:pt x="277" y="293"/>
                        <a:pt x="295" y="284"/>
                      </a:cubicBezTo>
                      <a:cubicBezTo>
                        <a:pt x="295" y="275"/>
                        <a:pt x="161" y="61"/>
                        <a:pt x="125" y="16"/>
                      </a:cubicBezTo>
                      <a:cubicBezTo>
                        <a:pt x="113" y="4"/>
                        <a:pt x="95" y="0"/>
                        <a:pt x="77" y="0"/>
                      </a:cubicBezTo>
                      <a:close/>
                    </a:path>
                  </a:pathLst>
                </a:custGeom>
                <a:solidFill>
                  <a:srgbClr val="E07F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09" name="Google Shape;2509;p40"/>
                <p:cNvSpPr/>
                <p:nvPr/>
              </p:nvSpPr>
              <p:spPr>
                <a:xfrm>
                  <a:off x="1175725" y="3467719"/>
                  <a:ext cx="289168" cy="393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1" h="4490" extrusionOk="0">
                      <a:moveTo>
                        <a:pt x="2641" y="0"/>
                      </a:moveTo>
                      <a:cubicBezTo>
                        <a:pt x="2641" y="0"/>
                        <a:pt x="0" y="3399"/>
                        <a:pt x="446" y="4273"/>
                      </a:cubicBezTo>
                      <a:cubicBezTo>
                        <a:pt x="523" y="4432"/>
                        <a:pt x="657" y="4489"/>
                        <a:pt x="810" y="4489"/>
                      </a:cubicBezTo>
                      <a:cubicBezTo>
                        <a:pt x="1206" y="4489"/>
                        <a:pt x="1731" y="4104"/>
                        <a:pt x="1731" y="4104"/>
                      </a:cubicBezTo>
                      <a:lnTo>
                        <a:pt x="3301" y="419"/>
                      </a:lnTo>
                      <a:lnTo>
                        <a:pt x="264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10" name="Google Shape;2510;p40"/>
                <p:cNvSpPr/>
                <p:nvPr/>
              </p:nvSpPr>
              <p:spPr>
                <a:xfrm>
                  <a:off x="1337432" y="3559873"/>
                  <a:ext cx="104069" cy="201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2303" extrusionOk="0">
                      <a:moveTo>
                        <a:pt x="1187" y="1"/>
                      </a:moveTo>
                      <a:lnTo>
                        <a:pt x="438" y="1749"/>
                      </a:lnTo>
                      <a:lnTo>
                        <a:pt x="1" y="2302"/>
                      </a:lnTo>
                      <a:lnTo>
                        <a:pt x="1" y="2302"/>
                      </a:lnTo>
                      <a:lnTo>
                        <a:pt x="411" y="2017"/>
                      </a:lnTo>
                      <a:lnTo>
                        <a:pt x="483" y="2302"/>
                      </a:lnTo>
                      <a:lnTo>
                        <a:pt x="599" y="1794"/>
                      </a:lnTo>
                      <a:lnTo>
                        <a:pt x="1187" y="1"/>
                      </a:lnTo>
                      <a:close/>
                      <a:moveTo>
                        <a:pt x="483" y="2302"/>
                      </a:moveTo>
                      <a:lnTo>
                        <a:pt x="483" y="2302"/>
                      </a:lnTo>
                      <a:lnTo>
                        <a:pt x="483" y="2302"/>
                      </a:lnTo>
                      <a:close/>
                    </a:path>
                  </a:pathLst>
                </a:custGeom>
                <a:solidFill>
                  <a:srgbClr val="353535">
                    <a:alpha val="268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11" name="Google Shape;2511;p40"/>
                <p:cNvSpPr/>
                <p:nvPr/>
              </p:nvSpPr>
              <p:spPr>
                <a:xfrm>
                  <a:off x="2058721" y="3458784"/>
                  <a:ext cx="105646" cy="102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" h="1167" extrusionOk="0">
                      <a:moveTo>
                        <a:pt x="772" y="1"/>
                      </a:moveTo>
                      <a:cubicBezTo>
                        <a:pt x="668" y="1"/>
                        <a:pt x="565" y="41"/>
                        <a:pt x="492" y="120"/>
                      </a:cubicBezTo>
                      <a:lnTo>
                        <a:pt x="135" y="539"/>
                      </a:lnTo>
                      <a:cubicBezTo>
                        <a:pt x="1" y="691"/>
                        <a:pt x="19" y="923"/>
                        <a:pt x="170" y="1057"/>
                      </a:cubicBezTo>
                      <a:lnTo>
                        <a:pt x="206" y="1083"/>
                      </a:lnTo>
                      <a:cubicBezTo>
                        <a:pt x="273" y="1139"/>
                        <a:pt x="357" y="1166"/>
                        <a:pt x="439" y="1166"/>
                      </a:cubicBezTo>
                      <a:cubicBezTo>
                        <a:pt x="543" y="1166"/>
                        <a:pt x="645" y="1123"/>
                        <a:pt x="715" y="1039"/>
                      </a:cubicBezTo>
                      <a:lnTo>
                        <a:pt x="1080" y="628"/>
                      </a:lnTo>
                      <a:cubicBezTo>
                        <a:pt x="1205" y="477"/>
                        <a:pt x="1187" y="245"/>
                        <a:pt x="1036" y="111"/>
                      </a:cubicBezTo>
                      <a:lnTo>
                        <a:pt x="1009" y="84"/>
                      </a:lnTo>
                      <a:cubicBezTo>
                        <a:pt x="941" y="28"/>
                        <a:pt x="856" y="1"/>
                        <a:pt x="772" y="1"/>
                      </a:cubicBezTo>
                      <a:close/>
                    </a:path>
                  </a:pathLst>
                </a:custGeom>
                <a:solidFill>
                  <a:srgbClr val="3234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12" name="Google Shape;2512;p40"/>
                <p:cNvSpPr/>
                <p:nvPr/>
              </p:nvSpPr>
              <p:spPr>
                <a:xfrm>
                  <a:off x="2008001" y="3551901"/>
                  <a:ext cx="77438" cy="75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" h="864" extrusionOk="0">
                      <a:moveTo>
                        <a:pt x="569" y="1"/>
                      </a:moveTo>
                      <a:cubicBezTo>
                        <a:pt x="492" y="1"/>
                        <a:pt x="415" y="32"/>
                        <a:pt x="366" y="92"/>
                      </a:cubicBezTo>
                      <a:lnTo>
                        <a:pt x="98" y="404"/>
                      </a:lnTo>
                      <a:cubicBezTo>
                        <a:pt x="0" y="511"/>
                        <a:pt x="18" y="681"/>
                        <a:pt x="125" y="779"/>
                      </a:cubicBezTo>
                      <a:lnTo>
                        <a:pt x="152" y="797"/>
                      </a:lnTo>
                      <a:cubicBezTo>
                        <a:pt x="201" y="842"/>
                        <a:pt x="263" y="864"/>
                        <a:pt x="325" y="864"/>
                      </a:cubicBezTo>
                      <a:cubicBezTo>
                        <a:pt x="399" y="864"/>
                        <a:pt x="473" y="833"/>
                        <a:pt x="526" y="770"/>
                      </a:cubicBezTo>
                      <a:lnTo>
                        <a:pt x="794" y="466"/>
                      </a:lnTo>
                      <a:cubicBezTo>
                        <a:pt x="883" y="350"/>
                        <a:pt x="874" y="181"/>
                        <a:pt x="767" y="83"/>
                      </a:cubicBezTo>
                      <a:lnTo>
                        <a:pt x="741" y="65"/>
                      </a:lnTo>
                      <a:cubicBezTo>
                        <a:pt x="693" y="21"/>
                        <a:pt x="631" y="1"/>
                        <a:pt x="5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13" name="Google Shape;2513;p40"/>
                <p:cNvSpPr/>
                <p:nvPr/>
              </p:nvSpPr>
              <p:spPr>
                <a:xfrm>
                  <a:off x="1956405" y="3473150"/>
                  <a:ext cx="194647" cy="191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2" h="2187" extrusionOk="0">
                      <a:moveTo>
                        <a:pt x="1526" y="1"/>
                      </a:moveTo>
                      <a:lnTo>
                        <a:pt x="0" y="518"/>
                      </a:lnTo>
                      <a:lnTo>
                        <a:pt x="883" y="1285"/>
                      </a:lnTo>
                      <a:lnTo>
                        <a:pt x="1044" y="1419"/>
                      </a:lnTo>
                      <a:lnTo>
                        <a:pt x="1927" y="2186"/>
                      </a:lnTo>
                      <a:lnTo>
                        <a:pt x="2222" y="598"/>
                      </a:lnTo>
                      <a:lnTo>
                        <a:pt x="1954" y="366"/>
                      </a:lnTo>
                      <a:lnTo>
                        <a:pt x="1793" y="232"/>
                      </a:lnTo>
                      <a:lnTo>
                        <a:pt x="1526" y="1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14" name="Google Shape;2514;p40"/>
                <p:cNvSpPr/>
                <p:nvPr/>
              </p:nvSpPr>
              <p:spPr>
                <a:xfrm>
                  <a:off x="2131427" y="3484100"/>
                  <a:ext cx="243878" cy="501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4" h="5728" extrusionOk="0">
                      <a:moveTo>
                        <a:pt x="143" y="0"/>
                      </a:moveTo>
                      <a:lnTo>
                        <a:pt x="1" y="170"/>
                      </a:lnTo>
                      <a:lnTo>
                        <a:pt x="2516" y="2168"/>
                      </a:lnTo>
                      <a:lnTo>
                        <a:pt x="1125" y="5647"/>
                      </a:lnTo>
                      <a:lnTo>
                        <a:pt x="1330" y="5728"/>
                      </a:lnTo>
                      <a:lnTo>
                        <a:pt x="2784" y="2097"/>
                      </a:lnTo>
                      <a:lnTo>
                        <a:pt x="143" y="0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15" name="Google Shape;2515;p40"/>
                <p:cNvSpPr/>
                <p:nvPr/>
              </p:nvSpPr>
              <p:spPr>
                <a:xfrm>
                  <a:off x="2334657" y="3644318"/>
                  <a:ext cx="57115" cy="5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652" extrusionOk="0">
                      <a:moveTo>
                        <a:pt x="330" y="0"/>
                      </a:moveTo>
                      <a:cubicBezTo>
                        <a:pt x="143" y="0"/>
                        <a:pt x="0" y="143"/>
                        <a:pt x="0" y="321"/>
                      </a:cubicBezTo>
                      <a:cubicBezTo>
                        <a:pt x="0" y="500"/>
                        <a:pt x="143" y="651"/>
                        <a:pt x="330" y="651"/>
                      </a:cubicBezTo>
                      <a:cubicBezTo>
                        <a:pt x="509" y="651"/>
                        <a:pt x="651" y="500"/>
                        <a:pt x="651" y="321"/>
                      </a:cubicBezTo>
                      <a:cubicBezTo>
                        <a:pt x="651" y="143"/>
                        <a:pt x="509" y="0"/>
                        <a:pt x="330" y="0"/>
                      </a:cubicBezTo>
                      <a:close/>
                    </a:path>
                  </a:pathLst>
                </a:custGeom>
                <a:solidFill>
                  <a:srgbClr val="3234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16" name="Google Shape;2516;p40"/>
                <p:cNvSpPr/>
                <p:nvPr/>
              </p:nvSpPr>
              <p:spPr>
                <a:xfrm>
                  <a:off x="2349461" y="3659122"/>
                  <a:ext cx="27419" cy="26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305" extrusionOk="0">
                      <a:moveTo>
                        <a:pt x="161" y="1"/>
                      </a:moveTo>
                      <a:cubicBezTo>
                        <a:pt x="72" y="1"/>
                        <a:pt x="1" y="72"/>
                        <a:pt x="1" y="152"/>
                      </a:cubicBezTo>
                      <a:cubicBezTo>
                        <a:pt x="1" y="242"/>
                        <a:pt x="72" y="304"/>
                        <a:pt x="161" y="304"/>
                      </a:cubicBezTo>
                      <a:cubicBezTo>
                        <a:pt x="241" y="304"/>
                        <a:pt x="313" y="242"/>
                        <a:pt x="313" y="152"/>
                      </a:cubicBezTo>
                      <a:cubicBezTo>
                        <a:pt x="313" y="72"/>
                        <a:pt x="241" y="1"/>
                        <a:pt x="161" y="1"/>
                      </a:cubicBezTo>
                      <a:close/>
                    </a:path>
                  </a:pathLst>
                </a:custGeom>
                <a:solidFill>
                  <a:srgbClr val="BABC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17" name="Google Shape;2517;p40"/>
                <p:cNvSpPr/>
                <p:nvPr/>
              </p:nvSpPr>
              <p:spPr>
                <a:xfrm>
                  <a:off x="2122843" y="3970974"/>
                  <a:ext cx="240812" cy="42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482" extrusionOk="0">
                      <a:moveTo>
                        <a:pt x="0" y="0"/>
                      </a:moveTo>
                      <a:lnTo>
                        <a:pt x="0" y="482"/>
                      </a:lnTo>
                      <a:lnTo>
                        <a:pt x="2748" y="482"/>
                      </a:lnTo>
                      <a:lnTo>
                        <a:pt x="2748" y="0"/>
                      </a:ln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18" name="Google Shape;2518;p40"/>
                <p:cNvSpPr/>
                <p:nvPr/>
              </p:nvSpPr>
              <p:spPr>
                <a:xfrm>
                  <a:off x="1597756" y="3594308"/>
                  <a:ext cx="35156" cy="48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490" extrusionOk="0">
                      <a:moveTo>
                        <a:pt x="164" y="0"/>
                      </a:moveTo>
                      <a:cubicBezTo>
                        <a:pt x="102" y="0"/>
                        <a:pt x="44" y="23"/>
                        <a:pt x="0" y="70"/>
                      </a:cubicBezTo>
                      <a:cubicBezTo>
                        <a:pt x="27" y="222"/>
                        <a:pt x="89" y="356"/>
                        <a:pt x="170" y="490"/>
                      </a:cubicBezTo>
                      <a:lnTo>
                        <a:pt x="357" y="70"/>
                      </a:lnTo>
                      <a:cubicBezTo>
                        <a:pt x="298" y="25"/>
                        <a:pt x="229" y="0"/>
                        <a:pt x="164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19" name="Google Shape;2519;p40"/>
                <p:cNvSpPr/>
                <p:nvPr/>
              </p:nvSpPr>
              <p:spPr>
                <a:xfrm>
                  <a:off x="1529075" y="3499725"/>
                  <a:ext cx="82225" cy="13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" h="5439" extrusionOk="0">
                      <a:moveTo>
                        <a:pt x="464" y="0"/>
                      </a:moveTo>
                      <a:lnTo>
                        <a:pt x="3289" y="3837"/>
                      </a:lnTo>
                      <a:lnTo>
                        <a:pt x="1771" y="5439"/>
                      </a:lnTo>
                      <a:lnTo>
                        <a:pt x="0" y="29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</p:sp>
            <p:sp>
              <p:nvSpPr>
                <p:cNvPr id="2520" name="Google Shape;2520;p40"/>
                <p:cNvSpPr/>
                <p:nvPr/>
              </p:nvSpPr>
              <p:spPr>
                <a:xfrm>
                  <a:off x="1609175" y="3491325"/>
                  <a:ext cx="83625" cy="14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5" h="5606" extrusionOk="0">
                      <a:moveTo>
                        <a:pt x="2879" y="0"/>
                      </a:moveTo>
                      <a:lnTo>
                        <a:pt x="0" y="4173"/>
                      </a:lnTo>
                      <a:lnTo>
                        <a:pt x="1855" y="5606"/>
                      </a:lnTo>
                      <a:lnTo>
                        <a:pt x="3345" y="29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</p:sp>
            <p:sp>
              <p:nvSpPr>
                <p:cNvPr id="2521" name="Google Shape;2521;p40"/>
                <p:cNvSpPr/>
                <p:nvPr/>
              </p:nvSpPr>
              <p:spPr>
                <a:xfrm>
                  <a:off x="1593925" y="3629175"/>
                  <a:ext cx="43425" cy="14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" h="5944" extrusionOk="0">
                      <a:moveTo>
                        <a:pt x="526" y="126"/>
                      </a:moveTo>
                      <a:lnTo>
                        <a:pt x="0" y="3301"/>
                      </a:lnTo>
                      <a:lnTo>
                        <a:pt x="881" y="5944"/>
                      </a:lnTo>
                      <a:lnTo>
                        <a:pt x="1737" y="3063"/>
                      </a:lnTo>
                      <a:lnTo>
                        <a:pt x="1074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</p:sp>
          </p:grpSp>
          <p:grpSp>
            <p:nvGrpSpPr>
              <p:cNvPr id="2522" name="Google Shape;2522;p40"/>
              <p:cNvGrpSpPr/>
              <p:nvPr/>
            </p:nvGrpSpPr>
            <p:grpSpPr>
              <a:xfrm>
                <a:off x="4166043" y="1746761"/>
                <a:ext cx="265674" cy="146717"/>
                <a:chOff x="1524981" y="3328262"/>
                <a:chExt cx="208748" cy="115280"/>
              </a:xfrm>
            </p:grpSpPr>
            <p:sp>
              <p:nvSpPr>
                <p:cNvPr id="2523" name="Google Shape;2523;p40"/>
                <p:cNvSpPr/>
                <p:nvPr/>
              </p:nvSpPr>
              <p:spPr>
                <a:xfrm>
                  <a:off x="1700091" y="3362163"/>
                  <a:ext cx="33638" cy="27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313" extrusionOk="0">
                      <a:moveTo>
                        <a:pt x="366" y="1"/>
                      </a:moveTo>
                      <a:cubicBezTo>
                        <a:pt x="134" y="1"/>
                        <a:pt x="9" y="215"/>
                        <a:pt x="0" y="224"/>
                      </a:cubicBezTo>
                      <a:cubicBezTo>
                        <a:pt x="0" y="233"/>
                        <a:pt x="0" y="242"/>
                        <a:pt x="9" y="251"/>
                      </a:cubicBezTo>
                      <a:lnTo>
                        <a:pt x="18" y="251"/>
                      </a:lnTo>
                      <a:cubicBezTo>
                        <a:pt x="27" y="251"/>
                        <a:pt x="27" y="251"/>
                        <a:pt x="36" y="242"/>
                      </a:cubicBezTo>
                      <a:cubicBezTo>
                        <a:pt x="36" y="242"/>
                        <a:pt x="80" y="161"/>
                        <a:pt x="170" y="99"/>
                      </a:cubicBezTo>
                      <a:cubicBezTo>
                        <a:pt x="250" y="152"/>
                        <a:pt x="214" y="286"/>
                        <a:pt x="214" y="286"/>
                      </a:cubicBezTo>
                      <a:cubicBezTo>
                        <a:pt x="214" y="304"/>
                        <a:pt x="214" y="313"/>
                        <a:pt x="223" y="313"/>
                      </a:cubicBezTo>
                      <a:lnTo>
                        <a:pt x="232" y="313"/>
                      </a:lnTo>
                      <a:cubicBezTo>
                        <a:pt x="241" y="313"/>
                        <a:pt x="250" y="313"/>
                        <a:pt x="250" y="304"/>
                      </a:cubicBezTo>
                      <a:cubicBezTo>
                        <a:pt x="250" y="295"/>
                        <a:pt x="295" y="152"/>
                        <a:pt x="205" y="81"/>
                      </a:cubicBezTo>
                      <a:cubicBezTo>
                        <a:pt x="250" y="54"/>
                        <a:pt x="304" y="36"/>
                        <a:pt x="357" y="36"/>
                      </a:cubicBezTo>
                      <a:lnTo>
                        <a:pt x="366" y="36"/>
                      </a:lnTo>
                      <a:cubicBezTo>
                        <a:pt x="375" y="36"/>
                        <a:pt x="384" y="28"/>
                        <a:pt x="384" y="19"/>
                      </a:cubicBezTo>
                      <a:cubicBezTo>
                        <a:pt x="384" y="10"/>
                        <a:pt x="375" y="1"/>
                        <a:pt x="366" y="1"/>
                      </a:cubicBezTo>
                      <a:close/>
                    </a:path>
                  </a:pathLst>
                </a:custGeom>
                <a:solidFill>
                  <a:srgbClr val="D472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24" name="Google Shape;2524;p40"/>
                <p:cNvSpPr/>
                <p:nvPr/>
              </p:nvSpPr>
              <p:spPr>
                <a:xfrm>
                  <a:off x="1629749" y="3360586"/>
                  <a:ext cx="32149" cy="14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162" extrusionOk="0">
                      <a:moveTo>
                        <a:pt x="179" y="1"/>
                      </a:moveTo>
                      <a:cubicBezTo>
                        <a:pt x="134" y="1"/>
                        <a:pt x="90" y="28"/>
                        <a:pt x="63" y="54"/>
                      </a:cubicBezTo>
                      <a:cubicBezTo>
                        <a:pt x="27" y="81"/>
                        <a:pt x="9" y="126"/>
                        <a:pt x="0" y="162"/>
                      </a:cubicBezTo>
                      <a:cubicBezTo>
                        <a:pt x="54" y="108"/>
                        <a:pt x="116" y="63"/>
                        <a:pt x="179" y="63"/>
                      </a:cubicBezTo>
                      <a:cubicBezTo>
                        <a:pt x="241" y="63"/>
                        <a:pt x="304" y="99"/>
                        <a:pt x="366" y="153"/>
                      </a:cubicBezTo>
                      <a:cubicBezTo>
                        <a:pt x="357" y="108"/>
                        <a:pt x="330" y="72"/>
                        <a:pt x="304" y="46"/>
                      </a:cubicBezTo>
                      <a:cubicBezTo>
                        <a:pt x="268" y="19"/>
                        <a:pt x="223" y="1"/>
                        <a:pt x="179" y="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25" name="Google Shape;2525;p40"/>
                <p:cNvSpPr/>
                <p:nvPr/>
              </p:nvSpPr>
              <p:spPr>
                <a:xfrm>
                  <a:off x="1545304" y="3365141"/>
                  <a:ext cx="30572" cy="13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155" extrusionOk="0">
                      <a:moveTo>
                        <a:pt x="189" y="1"/>
                      </a:moveTo>
                      <a:cubicBezTo>
                        <a:pt x="182" y="1"/>
                        <a:pt x="176" y="1"/>
                        <a:pt x="170" y="2"/>
                      </a:cubicBezTo>
                      <a:cubicBezTo>
                        <a:pt x="117" y="2"/>
                        <a:pt x="72" y="20"/>
                        <a:pt x="45" y="56"/>
                      </a:cubicBezTo>
                      <a:cubicBezTo>
                        <a:pt x="19" y="83"/>
                        <a:pt x="1" y="118"/>
                        <a:pt x="1" y="154"/>
                      </a:cubicBezTo>
                      <a:cubicBezTo>
                        <a:pt x="54" y="101"/>
                        <a:pt x="108" y="65"/>
                        <a:pt x="170" y="56"/>
                      </a:cubicBezTo>
                      <a:cubicBezTo>
                        <a:pt x="233" y="56"/>
                        <a:pt x="286" y="92"/>
                        <a:pt x="349" y="145"/>
                      </a:cubicBezTo>
                      <a:cubicBezTo>
                        <a:pt x="340" y="110"/>
                        <a:pt x="322" y="74"/>
                        <a:pt x="295" y="47"/>
                      </a:cubicBezTo>
                      <a:cubicBezTo>
                        <a:pt x="272" y="24"/>
                        <a:pt x="229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26" name="Google Shape;2526;p40"/>
                <p:cNvSpPr/>
                <p:nvPr/>
              </p:nvSpPr>
              <p:spPr>
                <a:xfrm>
                  <a:off x="1524981" y="3391070"/>
                  <a:ext cx="18834" cy="6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" h="76" extrusionOk="0">
                      <a:moveTo>
                        <a:pt x="108" y="1"/>
                      </a:moveTo>
                      <a:cubicBezTo>
                        <a:pt x="54" y="1"/>
                        <a:pt x="10" y="10"/>
                        <a:pt x="1" y="28"/>
                      </a:cubicBezTo>
                      <a:cubicBezTo>
                        <a:pt x="1" y="45"/>
                        <a:pt x="45" y="63"/>
                        <a:pt x="99" y="72"/>
                      </a:cubicBezTo>
                      <a:cubicBezTo>
                        <a:pt x="116" y="75"/>
                        <a:pt x="131" y="76"/>
                        <a:pt x="145" y="76"/>
                      </a:cubicBezTo>
                      <a:cubicBezTo>
                        <a:pt x="182" y="76"/>
                        <a:pt x="206" y="67"/>
                        <a:pt x="206" y="54"/>
                      </a:cubicBezTo>
                      <a:cubicBezTo>
                        <a:pt x="215" y="28"/>
                        <a:pt x="170" y="10"/>
                        <a:pt x="108" y="1"/>
                      </a:cubicBezTo>
                      <a:close/>
                    </a:path>
                  </a:pathLst>
                </a:custGeom>
                <a:solidFill>
                  <a:srgbClr val="D472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27" name="Google Shape;2527;p40"/>
                <p:cNvSpPr/>
                <p:nvPr/>
              </p:nvSpPr>
              <p:spPr>
                <a:xfrm>
                  <a:off x="1526558" y="3403334"/>
                  <a:ext cx="18046" cy="6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79" extrusionOk="0">
                      <a:moveTo>
                        <a:pt x="139" y="0"/>
                      </a:moveTo>
                      <a:cubicBezTo>
                        <a:pt x="127" y="0"/>
                        <a:pt x="113" y="1"/>
                        <a:pt x="99" y="4"/>
                      </a:cubicBezTo>
                      <a:cubicBezTo>
                        <a:pt x="36" y="13"/>
                        <a:pt x="1" y="39"/>
                        <a:pt x="1" y="57"/>
                      </a:cubicBezTo>
                      <a:cubicBezTo>
                        <a:pt x="1" y="70"/>
                        <a:pt x="29" y="78"/>
                        <a:pt x="66" y="78"/>
                      </a:cubicBezTo>
                      <a:cubicBezTo>
                        <a:pt x="79" y="78"/>
                        <a:pt x="93" y="77"/>
                        <a:pt x="108" y="75"/>
                      </a:cubicBezTo>
                      <a:cubicBezTo>
                        <a:pt x="161" y="66"/>
                        <a:pt x="206" y="39"/>
                        <a:pt x="206" y="21"/>
                      </a:cubicBezTo>
                      <a:cubicBezTo>
                        <a:pt x="199" y="8"/>
                        <a:pt x="174" y="0"/>
                        <a:pt x="139" y="0"/>
                      </a:cubicBezTo>
                      <a:close/>
                    </a:path>
                  </a:pathLst>
                </a:custGeom>
                <a:solidFill>
                  <a:srgbClr val="D472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28" name="Google Shape;2528;p40"/>
                <p:cNvSpPr/>
                <p:nvPr/>
              </p:nvSpPr>
              <p:spPr>
                <a:xfrm>
                  <a:off x="1668818" y="3399392"/>
                  <a:ext cx="18834" cy="6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" h="70" extrusionOk="0">
                      <a:moveTo>
                        <a:pt x="70" y="0"/>
                      </a:moveTo>
                      <a:cubicBezTo>
                        <a:pt x="33" y="0"/>
                        <a:pt x="9" y="9"/>
                        <a:pt x="9" y="22"/>
                      </a:cubicBezTo>
                      <a:cubicBezTo>
                        <a:pt x="0" y="40"/>
                        <a:pt x="45" y="66"/>
                        <a:pt x="107" y="66"/>
                      </a:cubicBezTo>
                      <a:cubicBezTo>
                        <a:pt x="122" y="69"/>
                        <a:pt x="135" y="70"/>
                        <a:pt x="148" y="70"/>
                      </a:cubicBezTo>
                      <a:cubicBezTo>
                        <a:pt x="182" y="70"/>
                        <a:pt x="208" y="62"/>
                        <a:pt x="214" y="49"/>
                      </a:cubicBezTo>
                      <a:cubicBezTo>
                        <a:pt x="214" y="31"/>
                        <a:pt x="170" y="4"/>
                        <a:pt x="116" y="4"/>
                      </a:cubicBezTo>
                      <a:cubicBezTo>
                        <a:pt x="100" y="2"/>
                        <a:pt x="8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472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29" name="Google Shape;2529;p40"/>
                <p:cNvSpPr/>
                <p:nvPr/>
              </p:nvSpPr>
              <p:spPr>
                <a:xfrm>
                  <a:off x="1668030" y="3386865"/>
                  <a:ext cx="18046" cy="7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80" extrusionOk="0">
                      <a:moveTo>
                        <a:pt x="141" y="1"/>
                      </a:moveTo>
                      <a:cubicBezTo>
                        <a:pt x="127" y="1"/>
                        <a:pt x="113" y="2"/>
                        <a:pt x="99" y="4"/>
                      </a:cubicBezTo>
                      <a:cubicBezTo>
                        <a:pt x="45" y="13"/>
                        <a:pt x="0" y="40"/>
                        <a:pt x="0" y="58"/>
                      </a:cubicBezTo>
                      <a:cubicBezTo>
                        <a:pt x="7" y="71"/>
                        <a:pt x="33" y="79"/>
                        <a:pt x="67" y="79"/>
                      </a:cubicBezTo>
                      <a:cubicBezTo>
                        <a:pt x="79" y="79"/>
                        <a:pt x="93" y="78"/>
                        <a:pt x="107" y="76"/>
                      </a:cubicBezTo>
                      <a:cubicBezTo>
                        <a:pt x="170" y="58"/>
                        <a:pt x="206" y="40"/>
                        <a:pt x="206" y="22"/>
                      </a:cubicBezTo>
                      <a:cubicBezTo>
                        <a:pt x="206" y="9"/>
                        <a:pt x="177" y="1"/>
                        <a:pt x="141" y="1"/>
                      </a:cubicBezTo>
                      <a:close/>
                    </a:path>
                  </a:pathLst>
                </a:custGeom>
                <a:solidFill>
                  <a:srgbClr val="D472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30" name="Google Shape;2530;p40"/>
                <p:cNvSpPr/>
                <p:nvPr/>
              </p:nvSpPr>
              <p:spPr>
                <a:xfrm>
                  <a:off x="1595323" y="3357958"/>
                  <a:ext cx="27506" cy="58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665" extrusionOk="0">
                      <a:moveTo>
                        <a:pt x="64" y="0"/>
                      </a:moveTo>
                      <a:cubicBezTo>
                        <a:pt x="58" y="0"/>
                        <a:pt x="52" y="7"/>
                        <a:pt x="45" y="13"/>
                      </a:cubicBezTo>
                      <a:cubicBezTo>
                        <a:pt x="45" y="22"/>
                        <a:pt x="1" y="183"/>
                        <a:pt x="28" y="468"/>
                      </a:cubicBezTo>
                      <a:cubicBezTo>
                        <a:pt x="36" y="638"/>
                        <a:pt x="108" y="664"/>
                        <a:pt x="135" y="664"/>
                      </a:cubicBezTo>
                      <a:lnTo>
                        <a:pt x="144" y="664"/>
                      </a:lnTo>
                      <a:cubicBezTo>
                        <a:pt x="215" y="664"/>
                        <a:pt x="286" y="566"/>
                        <a:pt x="313" y="432"/>
                      </a:cubicBezTo>
                      <a:cubicBezTo>
                        <a:pt x="313" y="415"/>
                        <a:pt x="304" y="406"/>
                        <a:pt x="295" y="406"/>
                      </a:cubicBezTo>
                      <a:cubicBezTo>
                        <a:pt x="286" y="406"/>
                        <a:pt x="277" y="415"/>
                        <a:pt x="268" y="423"/>
                      </a:cubicBezTo>
                      <a:cubicBezTo>
                        <a:pt x="251" y="548"/>
                        <a:pt x="179" y="629"/>
                        <a:pt x="135" y="629"/>
                      </a:cubicBezTo>
                      <a:cubicBezTo>
                        <a:pt x="108" y="629"/>
                        <a:pt x="72" y="584"/>
                        <a:pt x="63" y="459"/>
                      </a:cubicBezTo>
                      <a:cubicBezTo>
                        <a:pt x="45" y="183"/>
                        <a:pt x="81" y="22"/>
                        <a:pt x="81" y="22"/>
                      </a:cubicBezTo>
                      <a:cubicBezTo>
                        <a:pt x="90" y="13"/>
                        <a:pt x="81" y="4"/>
                        <a:pt x="72" y="4"/>
                      </a:cubicBezTo>
                      <a:cubicBezTo>
                        <a:pt x="70" y="2"/>
                        <a:pt x="67" y="0"/>
                        <a:pt x="64" y="0"/>
                      </a:cubicBezTo>
                      <a:close/>
                    </a:path>
                  </a:pathLst>
                </a:custGeom>
                <a:solidFill>
                  <a:srgbClr val="D472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31" name="Google Shape;2531;p40"/>
                <p:cNvSpPr/>
                <p:nvPr/>
              </p:nvSpPr>
              <p:spPr>
                <a:xfrm>
                  <a:off x="1566415" y="3419277"/>
                  <a:ext cx="81380" cy="24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277" extrusionOk="0">
                      <a:moveTo>
                        <a:pt x="920" y="0"/>
                      </a:moveTo>
                      <a:cubicBezTo>
                        <a:pt x="911" y="0"/>
                        <a:pt x="893" y="0"/>
                        <a:pt x="893" y="9"/>
                      </a:cubicBezTo>
                      <a:cubicBezTo>
                        <a:pt x="893" y="9"/>
                        <a:pt x="768" y="232"/>
                        <a:pt x="491" y="241"/>
                      </a:cubicBezTo>
                      <a:cubicBezTo>
                        <a:pt x="486" y="241"/>
                        <a:pt x="480" y="241"/>
                        <a:pt x="475" y="241"/>
                      </a:cubicBezTo>
                      <a:cubicBezTo>
                        <a:pt x="208" y="241"/>
                        <a:pt x="36" y="36"/>
                        <a:pt x="36" y="36"/>
                      </a:cubicBezTo>
                      <a:cubicBezTo>
                        <a:pt x="27" y="27"/>
                        <a:pt x="19" y="27"/>
                        <a:pt x="10" y="27"/>
                      </a:cubicBezTo>
                      <a:cubicBezTo>
                        <a:pt x="1" y="36"/>
                        <a:pt x="1" y="45"/>
                        <a:pt x="1" y="54"/>
                      </a:cubicBezTo>
                      <a:cubicBezTo>
                        <a:pt x="9" y="62"/>
                        <a:pt x="190" y="277"/>
                        <a:pt x="474" y="277"/>
                      </a:cubicBezTo>
                      <a:cubicBezTo>
                        <a:pt x="480" y="277"/>
                        <a:pt x="486" y="277"/>
                        <a:pt x="491" y="277"/>
                      </a:cubicBezTo>
                      <a:cubicBezTo>
                        <a:pt x="786" y="268"/>
                        <a:pt x="920" y="36"/>
                        <a:pt x="920" y="27"/>
                      </a:cubicBezTo>
                      <a:cubicBezTo>
                        <a:pt x="928" y="18"/>
                        <a:pt x="928" y="9"/>
                        <a:pt x="920" y="0"/>
                      </a:cubicBezTo>
                      <a:close/>
                    </a:path>
                  </a:pathLst>
                </a:custGeom>
                <a:solidFill>
                  <a:srgbClr val="D472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32" name="Google Shape;2532;p40"/>
                <p:cNvSpPr/>
                <p:nvPr/>
              </p:nvSpPr>
              <p:spPr>
                <a:xfrm>
                  <a:off x="1627384" y="3328262"/>
                  <a:ext cx="49319" cy="23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272" extrusionOk="0">
                      <a:moveTo>
                        <a:pt x="248" y="1"/>
                      </a:moveTo>
                      <a:cubicBezTo>
                        <a:pt x="180" y="1"/>
                        <a:pt x="110" y="21"/>
                        <a:pt x="36" y="58"/>
                      </a:cubicBezTo>
                      <a:cubicBezTo>
                        <a:pt x="9" y="76"/>
                        <a:pt x="1" y="111"/>
                        <a:pt x="18" y="138"/>
                      </a:cubicBezTo>
                      <a:cubicBezTo>
                        <a:pt x="30" y="155"/>
                        <a:pt x="45" y="165"/>
                        <a:pt x="62" y="165"/>
                      </a:cubicBezTo>
                      <a:cubicBezTo>
                        <a:pt x="71" y="165"/>
                        <a:pt x="80" y="162"/>
                        <a:pt x="90" y="156"/>
                      </a:cubicBezTo>
                      <a:cubicBezTo>
                        <a:pt x="145" y="125"/>
                        <a:pt x="195" y="112"/>
                        <a:pt x="242" y="112"/>
                      </a:cubicBezTo>
                      <a:cubicBezTo>
                        <a:pt x="263" y="112"/>
                        <a:pt x="284" y="114"/>
                        <a:pt x="304" y="120"/>
                      </a:cubicBezTo>
                      <a:cubicBezTo>
                        <a:pt x="402" y="147"/>
                        <a:pt x="536" y="272"/>
                        <a:pt x="536" y="272"/>
                      </a:cubicBezTo>
                      <a:cubicBezTo>
                        <a:pt x="563" y="263"/>
                        <a:pt x="482" y="58"/>
                        <a:pt x="340" y="13"/>
                      </a:cubicBezTo>
                      <a:cubicBezTo>
                        <a:pt x="309" y="5"/>
                        <a:pt x="279" y="1"/>
                        <a:pt x="248" y="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33" name="Google Shape;2533;p40"/>
                <p:cNvSpPr/>
                <p:nvPr/>
              </p:nvSpPr>
              <p:spPr>
                <a:xfrm>
                  <a:off x="1528135" y="3333080"/>
                  <a:ext cx="46165" cy="2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333" extrusionOk="0">
                      <a:moveTo>
                        <a:pt x="336" y="0"/>
                      </a:moveTo>
                      <a:cubicBezTo>
                        <a:pt x="280" y="0"/>
                        <a:pt x="228" y="14"/>
                        <a:pt x="179" y="38"/>
                      </a:cubicBezTo>
                      <a:cubicBezTo>
                        <a:pt x="45" y="110"/>
                        <a:pt x="1" y="324"/>
                        <a:pt x="36" y="333"/>
                      </a:cubicBezTo>
                      <a:cubicBezTo>
                        <a:pt x="36" y="333"/>
                        <a:pt x="134" y="181"/>
                        <a:pt x="233" y="137"/>
                      </a:cubicBezTo>
                      <a:cubicBezTo>
                        <a:pt x="264" y="121"/>
                        <a:pt x="304" y="111"/>
                        <a:pt x="348" y="111"/>
                      </a:cubicBezTo>
                      <a:cubicBezTo>
                        <a:pt x="379" y="111"/>
                        <a:pt x="413" y="116"/>
                        <a:pt x="447" y="128"/>
                      </a:cubicBezTo>
                      <a:cubicBezTo>
                        <a:pt x="453" y="130"/>
                        <a:pt x="460" y="131"/>
                        <a:pt x="467" y="131"/>
                      </a:cubicBezTo>
                      <a:cubicBezTo>
                        <a:pt x="489" y="131"/>
                        <a:pt x="511" y="119"/>
                        <a:pt x="518" y="92"/>
                      </a:cubicBezTo>
                      <a:cubicBezTo>
                        <a:pt x="527" y="65"/>
                        <a:pt x="509" y="38"/>
                        <a:pt x="482" y="29"/>
                      </a:cubicBezTo>
                      <a:cubicBezTo>
                        <a:pt x="430" y="9"/>
                        <a:pt x="381" y="0"/>
                        <a:pt x="336" y="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  <p:grpSp>
          <p:nvGrpSpPr>
            <p:cNvPr id="2550" name="Google Shape;2550;p40"/>
            <p:cNvGrpSpPr/>
            <p:nvPr/>
          </p:nvGrpSpPr>
          <p:grpSpPr>
            <a:xfrm>
              <a:off x="5408410" y="1178092"/>
              <a:ext cx="797775" cy="2421170"/>
              <a:chOff x="5408410" y="1178092"/>
              <a:chExt cx="797775" cy="2421170"/>
            </a:xfrm>
          </p:grpSpPr>
          <p:grpSp>
            <p:nvGrpSpPr>
              <p:cNvPr id="2551" name="Google Shape;2551;p40"/>
              <p:cNvGrpSpPr/>
              <p:nvPr/>
            </p:nvGrpSpPr>
            <p:grpSpPr>
              <a:xfrm>
                <a:off x="5408410" y="1178092"/>
                <a:ext cx="797775" cy="2421170"/>
                <a:chOff x="4541532" y="401501"/>
                <a:chExt cx="574476" cy="1743479"/>
              </a:xfrm>
            </p:grpSpPr>
            <p:sp>
              <p:nvSpPr>
                <p:cNvPr id="2552" name="Google Shape;2552;p40"/>
                <p:cNvSpPr/>
                <p:nvPr/>
              </p:nvSpPr>
              <p:spPr>
                <a:xfrm>
                  <a:off x="4567286" y="2008675"/>
                  <a:ext cx="229862" cy="108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1241" extrusionOk="0">
                      <a:moveTo>
                        <a:pt x="2579" y="1"/>
                      </a:moveTo>
                      <a:lnTo>
                        <a:pt x="1687" y="18"/>
                      </a:lnTo>
                      <a:lnTo>
                        <a:pt x="1660" y="233"/>
                      </a:lnTo>
                      <a:cubicBezTo>
                        <a:pt x="1660" y="233"/>
                        <a:pt x="1142" y="473"/>
                        <a:pt x="1053" y="482"/>
                      </a:cubicBezTo>
                      <a:cubicBezTo>
                        <a:pt x="1028" y="482"/>
                        <a:pt x="912" y="461"/>
                        <a:pt x="767" y="461"/>
                      </a:cubicBezTo>
                      <a:cubicBezTo>
                        <a:pt x="451" y="461"/>
                        <a:pt x="1" y="566"/>
                        <a:pt x="99" y="1241"/>
                      </a:cubicBezTo>
                      <a:lnTo>
                        <a:pt x="2623" y="1214"/>
                      </a:lnTo>
                      <a:lnTo>
                        <a:pt x="2579" y="1"/>
                      </a:ln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53" name="Google Shape;2553;p40"/>
                <p:cNvSpPr/>
                <p:nvPr/>
              </p:nvSpPr>
              <p:spPr>
                <a:xfrm>
                  <a:off x="4872831" y="2006309"/>
                  <a:ext cx="132188" cy="138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9" h="1583" extrusionOk="0">
                      <a:moveTo>
                        <a:pt x="1080" y="1"/>
                      </a:moveTo>
                      <a:lnTo>
                        <a:pt x="304" y="170"/>
                      </a:lnTo>
                      <a:lnTo>
                        <a:pt x="295" y="483"/>
                      </a:lnTo>
                      <a:cubicBezTo>
                        <a:pt x="295" y="483"/>
                        <a:pt x="36" y="1036"/>
                        <a:pt x="10" y="1169"/>
                      </a:cubicBezTo>
                      <a:cubicBezTo>
                        <a:pt x="10" y="1178"/>
                        <a:pt x="10" y="1187"/>
                        <a:pt x="10" y="1187"/>
                      </a:cubicBezTo>
                      <a:cubicBezTo>
                        <a:pt x="1" y="1277"/>
                        <a:pt x="1" y="1428"/>
                        <a:pt x="1" y="1428"/>
                      </a:cubicBezTo>
                      <a:cubicBezTo>
                        <a:pt x="1" y="1428"/>
                        <a:pt x="411" y="1582"/>
                        <a:pt x="838" y="1582"/>
                      </a:cubicBezTo>
                      <a:cubicBezTo>
                        <a:pt x="1077" y="1582"/>
                        <a:pt x="1320" y="1534"/>
                        <a:pt x="1499" y="1384"/>
                      </a:cubicBezTo>
                      <a:cubicBezTo>
                        <a:pt x="1499" y="1384"/>
                        <a:pt x="1508" y="1303"/>
                        <a:pt x="1482" y="1169"/>
                      </a:cubicBezTo>
                      <a:cubicBezTo>
                        <a:pt x="1455" y="1000"/>
                        <a:pt x="1383" y="759"/>
                        <a:pt x="1151" y="545"/>
                      </a:cubicBezTo>
                      <a:lnTo>
                        <a:pt x="1080" y="1"/>
                      </a:ln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54" name="Google Shape;2554;p40"/>
                <p:cNvSpPr/>
                <p:nvPr/>
              </p:nvSpPr>
              <p:spPr>
                <a:xfrm>
                  <a:off x="4657951" y="1217045"/>
                  <a:ext cx="322806" cy="81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5" h="9270" extrusionOk="0">
                      <a:moveTo>
                        <a:pt x="3587" y="1"/>
                      </a:moveTo>
                      <a:lnTo>
                        <a:pt x="348" y="36"/>
                      </a:lnTo>
                      <a:lnTo>
                        <a:pt x="0" y="5130"/>
                      </a:lnTo>
                      <a:lnTo>
                        <a:pt x="455" y="9207"/>
                      </a:lnTo>
                      <a:lnTo>
                        <a:pt x="1660" y="9243"/>
                      </a:lnTo>
                      <a:lnTo>
                        <a:pt x="1660" y="9243"/>
                      </a:lnTo>
                      <a:lnTo>
                        <a:pt x="1383" y="5496"/>
                      </a:lnTo>
                      <a:lnTo>
                        <a:pt x="1820" y="2204"/>
                      </a:lnTo>
                      <a:lnTo>
                        <a:pt x="2605" y="9270"/>
                      </a:lnTo>
                      <a:lnTo>
                        <a:pt x="3685" y="9198"/>
                      </a:lnTo>
                      <a:lnTo>
                        <a:pt x="3587" y="1"/>
                      </a:lnTo>
                      <a:close/>
                    </a:path>
                  </a:pathLst>
                </a:custGeom>
                <a:solidFill>
                  <a:srgbClr val="1839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55" name="Google Shape;2555;p40"/>
                <p:cNvSpPr/>
                <p:nvPr/>
              </p:nvSpPr>
              <p:spPr>
                <a:xfrm>
                  <a:off x="4756412" y="1378051"/>
                  <a:ext cx="136831" cy="651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2" h="7432" extrusionOk="0">
                      <a:moveTo>
                        <a:pt x="0" y="0"/>
                      </a:moveTo>
                      <a:lnTo>
                        <a:pt x="687" y="393"/>
                      </a:lnTo>
                      <a:lnTo>
                        <a:pt x="1472" y="7432"/>
                      </a:lnTo>
                      <a:lnTo>
                        <a:pt x="1562" y="7423"/>
                      </a:lnTo>
                      <a:lnTo>
                        <a:pt x="955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53535">
                    <a:alpha val="268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56" name="Google Shape;2556;p40"/>
                <p:cNvSpPr/>
                <p:nvPr/>
              </p:nvSpPr>
              <p:spPr>
                <a:xfrm>
                  <a:off x="4872831" y="2108712"/>
                  <a:ext cx="132188" cy="36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9" h="414" extrusionOk="0">
                      <a:moveTo>
                        <a:pt x="10" y="0"/>
                      </a:moveTo>
                      <a:cubicBezTo>
                        <a:pt x="10" y="9"/>
                        <a:pt x="10" y="18"/>
                        <a:pt x="10" y="18"/>
                      </a:cubicBezTo>
                      <a:cubicBezTo>
                        <a:pt x="1" y="108"/>
                        <a:pt x="1" y="259"/>
                        <a:pt x="1" y="259"/>
                      </a:cubicBezTo>
                      <a:cubicBezTo>
                        <a:pt x="1" y="259"/>
                        <a:pt x="411" y="413"/>
                        <a:pt x="838" y="413"/>
                      </a:cubicBezTo>
                      <a:cubicBezTo>
                        <a:pt x="1077" y="413"/>
                        <a:pt x="1320" y="365"/>
                        <a:pt x="1499" y="215"/>
                      </a:cubicBezTo>
                      <a:cubicBezTo>
                        <a:pt x="1499" y="215"/>
                        <a:pt x="1508" y="134"/>
                        <a:pt x="1482" y="0"/>
                      </a:cubicBezTo>
                      <a:cubicBezTo>
                        <a:pt x="1250" y="119"/>
                        <a:pt x="1009" y="159"/>
                        <a:pt x="792" y="159"/>
                      </a:cubicBezTo>
                      <a:cubicBezTo>
                        <a:pt x="373" y="159"/>
                        <a:pt x="39" y="12"/>
                        <a:pt x="10" y="0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57" name="Google Shape;2557;p40"/>
                <p:cNvSpPr/>
                <p:nvPr/>
              </p:nvSpPr>
              <p:spPr>
                <a:xfrm>
                  <a:off x="4574294" y="2093821"/>
                  <a:ext cx="222854" cy="23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" h="269" extrusionOk="0">
                      <a:moveTo>
                        <a:pt x="2525" y="1"/>
                      </a:moveTo>
                      <a:lnTo>
                        <a:pt x="1" y="63"/>
                      </a:lnTo>
                      <a:lnTo>
                        <a:pt x="19" y="269"/>
                      </a:lnTo>
                      <a:lnTo>
                        <a:pt x="2543" y="242"/>
                      </a:lnTo>
                      <a:lnTo>
                        <a:pt x="2525" y="1"/>
                      </a:ln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58" name="Google Shape;2558;p40"/>
                <p:cNvSpPr/>
                <p:nvPr/>
              </p:nvSpPr>
              <p:spPr>
                <a:xfrm>
                  <a:off x="4670478" y="727894"/>
                  <a:ext cx="362664" cy="579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6617" extrusionOk="0">
                      <a:moveTo>
                        <a:pt x="1891" y="0"/>
                      </a:moveTo>
                      <a:cubicBezTo>
                        <a:pt x="857" y="161"/>
                        <a:pt x="0" y="723"/>
                        <a:pt x="0" y="723"/>
                      </a:cubicBezTo>
                      <a:lnTo>
                        <a:pt x="9" y="910"/>
                      </a:lnTo>
                      <a:lnTo>
                        <a:pt x="18" y="999"/>
                      </a:lnTo>
                      <a:lnTo>
                        <a:pt x="89" y="2837"/>
                      </a:lnTo>
                      <a:lnTo>
                        <a:pt x="45" y="6486"/>
                      </a:lnTo>
                      <a:cubicBezTo>
                        <a:pt x="596" y="6569"/>
                        <a:pt x="1068" y="6616"/>
                        <a:pt x="1622" y="6616"/>
                      </a:cubicBezTo>
                      <a:cubicBezTo>
                        <a:pt x="2136" y="6616"/>
                        <a:pt x="2721" y="6576"/>
                        <a:pt x="3506" y="6486"/>
                      </a:cubicBezTo>
                      <a:cubicBezTo>
                        <a:pt x="3506" y="6423"/>
                        <a:pt x="3747" y="3337"/>
                        <a:pt x="3756" y="3283"/>
                      </a:cubicBezTo>
                      <a:cubicBezTo>
                        <a:pt x="3756" y="3229"/>
                        <a:pt x="4015" y="1722"/>
                        <a:pt x="4077" y="1258"/>
                      </a:cubicBezTo>
                      <a:cubicBezTo>
                        <a:pt x="4113" y="981"/>
                        <a:pt x="4139" y="821"/>
                        <a:pt x="4139" y="821"/>
                      </a:cubicBezTo>
                      <a:cubicBezTo>
                        <a:pt x="4139" y="821"/>
                        <a:pt x="3684" y="321"/>
                        <a:pt x="2783" y="54"/>
                      </a:cubicBezTo>
                      <a:cubicBezTo>
                        <a:pt x="2661" y="17"/>
                        <a:pt x="2534" y="10"/>
                        <a:pt x="2400" y="10"/>
                      </a:cubicBezTo>
                      <a:cubicBezTo>
                        <a:pt x="2322" y="10"/>
                        <a:pt x="2242" y="12"/>
                        <a:pt x="2159" y="12"/>
                      </a:cubicBezTo>
                      <a:cubicBezTo>
                        <a:pt x="2073" y="12"/>
                        <a:pt x="1984" y="10"/>
                        <a:pt x="1891" y="0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59" name="Google Shape;2559;p40"/>
                <p:cNvSpPr/>
                <p:nvPr/>
              </p:nvSpPr>
              <p:spPr>
                <a:xfrm>
                  <a:off x="5004930" y="829421"/>
                  <a:ext cx="88" cy="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D0D1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60" name="Google Shape;2560;p40"/>
                <p:cNvSpPr/>
                <p:nvPr/>
              </p:nvSpPr>
              <p:spPr>
                <a:xfrm>
                  <a:off x="4996345" y="1047454"/>
                  <a:ext cx="876" cy="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1" extrusionOk="0">
                      <a:moveTo>
                        <a:pt x="9" y="1"/>
                      </a:moveTo>
                      <a:cubicBezTo>
                        <a:pt x="9" y="1"/>
                        <a:pt x="9" y="1"/>
                        <a:pt x="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lnTo>
                        <a:pt x="9" y="1"/>
                      </a:lnTo>
                      <a:cubicBezTo>
                        <a:pt x="9" y="1"/>
                        <a:pt x="9" y="1"/>
                        <a:pt x="9" y="1"/>
                      </a:cubicBezTo>
                      <a:close/>
                    </a:path>
                  </a:pathLst>
                </a:custGeom>
                <a:solidFill>
                  <a:srgbClr val="D0D1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61" name="Google Shape;2561;p40"/>
                <p:cNvSpPr/>
                <p:nvPr/>
              </p:nvSpPr>
              <p:spPr>
                <a:xfrm>
                  <a:off x="4790751" y="636441"/>
                  <a:ext cx="123604" cy="26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3079" extrusionOk="0">
                      <a:moveTo>
                        <a:pt x="1312" y="0"/>
                      </a:moveTo>
                      <a:lnTo>
                        <a:pt x="1294" y="18"/>
                      </a:lnTo>
                      <a:lnTo>
                        <a:pt x="590" y="652"/>
                      </a:lnTo>
                      <a:lnTo>
                        <a:pt x="10" y="545"/>
                      </a:lnTo>
                      <a:cubicBezTo>
                        <a:pt x="10" y="545"/>
                        <a:pt x="10" y="768"/>
                        <a:pt x="1" y="919"/>
                      </a:cubicBezTo>
                      <a:cubicBezTo>
                        <a:pt x="1" y="973"/>
                        <a:pt x="1" y="1017"/>
                        <a:pt x="1" y="1035"/>
                      </a:cubicBezTo>
                      <a:cubicBezTo>
                        <a:pt x="1" y="1098"/>
                        <a:pt x="10" y="1338"/>
                        <a:pt x="10" y="1338"/>
                      </a:cubicBezTo>
                      <a:cubicBezTo>
                        <a:pt x="10" y="1338"/>
                        <a:pt x="117" y="2373"/>
                        <a:pt x="429" y="3078"/>
                      </a:cubicBezTo>
                      <a:cubicBezTo>
                        <a:pt x="759" y="2712"/>
                        <a:pt x="1116" y="1909"/>
                        <a:pt x="1268" y="1553"/>
                      </a:cubicBezTo>
                      <a:cubicBezTo>
                        <a:pt x="1312" y="1446"/>
                        <a:pt x="1339" y="1383"/>
                        <a:pt x="1339" y="1383"/>
                      </a:cubicBezTo>
                      <a:lnTo>
                        <a:pt x="1410" y="1098"/>
                      </a:lnTo>
                      <a:cubicBezTo>
                        <a:pt x="1410" y="1098"/>
                        <a:pt x="1357" y="964"/>
                        <a:pt x="1330" y="803"/>
                      </a:cubicBezTo>
                      <a:cubicBezTo>
                        <a:pt x="1312" y="759"/>
                        <a:pt x="1303" y="714"/>
                        <a:pt x="1303" y="669"/>
                      </a:cubicBezTo>
                      <a:cubicBezTo>
                        <a:pt x="1294" y="634"/>
                        <a:pt x="1294" y="589"/>
                        <a:pt x="1286" y="553"/>
                      </a:cubicBezTo>
                      <a:cubicBezTo>
                        <a:pt x="1286" y="482"/>
                        <a:pt x="1286" y="393"/>
                        <a:pt x="1286" y="321"/>
                      </a:cubicBezTo>
                      <a:cubicBezTo>
                        <a:pt x="1286" y="250"/>
                        <a:pt x="1294" y="188"/>
                        <a:pt x="1294" y="134"/>
                      </a:cubicBezTo>
                      <a:cubicBezTo>
                        <a:pt x="1303" y="54"/>
                        <a:pt x="1312" y="0"/>
                        <a:pt x="1312" y="0"/>
                      </a:cubicBez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62" name="Google Shape;2562;p40"/>
                <p:cNvSpPr/>
                <p:nvPr/>
              </p:nvSpPr>
              <p:spPr>
                <a:xfrm>
                  <a:off x="4790751" y="631710"/>
                  <a:ext cx="114230" cy="110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1261" extrusionOk="0">
                      <a:moveTo>
                        <a:pt x="1294" y="1"/>
                      </a:moveTo>
                      <a:lnTo>
                        <a:pt x="581" y="661"/>
                      </a:lnTo>
                      <a:lnTo>
                        <a:pt x="10" y="554"/>
                      </a:lnTo>
                      <a:lnTo>
                        <a:pt x="1" y="964"/>
                      </a:lnTo>
                      <a:cubicBezTo>
                        <a:pt x="1" y="964"/>
                        <a:pt x="1" y="964"/>
                        <a:pt x="1" y="973"/>
                      </a:cubicBezTo>
                      <a:cubicBezTo>
                        <a:pt x="79" y="1111"/>
                        <a:pt x="296" y="1260"/>
                        <a:pt x="553" y="1260"/>
                      </a:cubicBezTo>
                      <a:cubicBezTo>
                        <a:pt x="795" y="1260"/>
                        <a:pt x="1074" y="1127"/>
                        <a:pt x="1303" y="723"/>
                      </a:cubicBezTo>
                      <a:cubicBezTo>
                        <a:pt x="1294" y="688"/>
                        <a:pt x="1294" y="643"/>
                        <a:pt x="1286" y="607"/>
                      </a:cubicBezTo>
                      <a:cubicBezTo>
                        <a:pt x="1286" y="536"/>
                        <a:pt x="1286" y="447"/>
                        <a:pt x="1286" y="375"/>
                      </a:cubicBezTo>
                      <a:cubicBezTo>
                        <a:pt x="1277" y="268"/>
                        <a:pt x="1286" y="161"/>
                        <a:pt x="1294" y="72"/>
                      </a:cubicBezTo>
                      <a:cubicBezTo>
                        <a:pt x="1294" y="54"/>
                        <a:pt x="1294" y="28"/>
                        <a:pt x="1294" y="1"/>
                      </a:cubicBezTo>
                      <a:close/>
                    </a:path>
                  </a:pathLst>
                </a:custGeom>
                <a:solidFill>
                  <a:srgbClr val="E07F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63" name="Google Shape;2563;p40"/>
                <p:cNvSpPr/>
                <p:nvPr/>
              </p:nvSpPr>
              <p:spPr>
                <a:xfrm>
                  <a:off x="4782166" y="732536"/>
                  <a:ext cx="132188" cy="279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9" h="3186" extrusionOk="0">
                      <a:moveTo>
                        <a:pt x="1508" y="1"/>
                      </a:moveTo>
                      <a:lnTo>
                        <a:pt x="1508" y="1"/>
                      </a:lnTo>
                      <a:cubicBezTo>
                        <a:pt x="1245" y="360"/>
                        <a:pt x="887" y="616"/>
                        <a:pt x="596" y="616"/>
                      </a:cubicBezTo>
                      <a:cubicBezTo>
                        <a:pt x="591" y="616"/>
                        <a:pt x="586" y="616"/>
                        <a:pt x="581" y="616"/>
                      </a:cubicBezTo>
                      <a:cubicBezTo>
                        <a:pt x="331" y="616"/>
                        <a:pt x="126" y="384"/>
                        <a:pt x="1" y="90"/>
                      </a:cubicBezTo>
                      <a:lnTo>
                        <a:pt x="1" y="90"/>
                      </a:lnTo>
                      <a:cubicBezTo>
                        <a:pt x="28" y="357"/>
                        <a:pt x="81" y="2070"/>
                        <a:pt x="277" y="2713"/>
                      </a:cubicBezTo>
                      <a:cubicBezTo>
                        <a:pt x="322" y="2864"/>
                        <a:pt x="375" y="3025"/>
                        <a:pt x="447" y="3185"/>
                      </a:cubicBezTo>
                      <a:cubicBezTo>
                        <a:pt x="572" y="3052"/>
                        <a:pt x="697" y="2864"/>
                        <a:pt x="813" y="2650"/>
                      </a:cubicBezTo>
                      <a:cubicBezTo>
                        <a:pt x="1071" y="2222"/>
                        <a:pt x="1508" y="1"/>
                        <a:pt x="15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64" name="Google Shape;2564;p40"/>
                <p:cNvSpPr/>
                <p:nvPr/>
              </p:nvSpPr>
              <p:spPr>
                <a:xfrm>
                  <a:off x="4780589" y="728682"/>
                  <a:ext cx="53261" cy="96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098" extrusionOk="0">
                      <a:moveTo>
                        <a:pt x="108" y="0"/>
                      </a:moveTo>
                      <a:lnTo>
                        <a:pt x="1" y="143"/>
                      </a:lnTo>
                      <a:lnTo>
                        <a:pt x="260" y="1097"/>
                      </a:lnTo>
                      <a:lnTo>
                        <a:pt x="608" y="669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DBC0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65" name="Google Shape;2565;p40"/>
                <p:cNvSpPr/>
                <p:nvPr/>
              </p:nvSpPr>
              <p:spPr>
                <a:xfrm>
                  <a:off x="4834550" y="714579"/>
                  <a:ext cx="83746" cy="11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" h="1312" extrusionOk="0">
                      <a:moveTo>
                        <a:pt x="866" y="0"/>
                      </a:moveTo>
                      <a:lnTo>
                        <a:pt x="1" y="830"/>
                      </a:lnTo>
                      <a:lnTo>
                        <a:pt x="348" y="1312"/>
                      </a:lnTo>
                      <a:lnTo>
                        <a:pt x="955" y="179"/>
                      </a:lnTo>
                      <a:lnTo>
                        <a:pt x="866" y="0"/>
                      </a:lnTo>
                      <a:close/>
                    </a:path>
                  </a:pathLst>
                </a:custGeom>
                <a:solidFill>
                  <a:srgbClr val="DBC0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66" name="Google Shape;2566;p40"/>
                <p:cNvSpPr/>
                <p:nvPr/>
              </p:nvSpPr>
              <p:spPr>
                <a:xfrm>
                  <a:off x="4818957" y="787373"/>
                  <a:ext cx="31273" cy="42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490" extrusionOk="0">
                      <a:moveTo>
                        <a:pt x="164" y="0"/>
                      </a:moveTo>
                      <a:cubicBezTo>
                        <a:pt x="102" y="0"/>
                        <a:pt x="44" y="23"/>
                        <a:pt x="0" y="70"/>
                      </a:cubicBezTo>
                      <a:cubicBezTo>
                        <a:pt x="27" y="222"/>
                        <a:pt x="89" y="356"/>
                        <a:pt x="170" y="490"/>
                      </a:cubicBezTo>
                      <a:lnTo>
                        <a:pt x="357" y="70"/>
                      </a:lnTo>
                      <a:cubicBezTo>
                        <a:pt x="298" y="25"/>
                        <a:pt x="229" y="0"/>
                        <a:pt x="164" y="0"/>
                      </a:cubicBezTo>
                      <a:close/>
                    </a:path>
                  </a:pathLst>
                </a:custGeom>
                <a:solidFill>
                  <a:srgbClr val="7B72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67" name="Google Shape;2567;p40"/>
                <p:cNvSpPr/>
                <p:nvPr/>
              </p:nvSpPr>
              <p:spPr>
                <a:xfrm>
                  <a:off x="4800912" y="816982"/>
                  <a:ext cx="61057" cy="194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" h="2222" extrusionOk="0">
                      <a:moveTo>
                        <a:pt x="313" y="0"/>
                      </a:moveTo>
                      <a:lnTo>
                        <a:pt x="1" y="1508"/>
                      </a:lnTo>
                      <a:cubicBezTo>
                        <a:pt x="1" y="1695"/>
                        <a:pt x="161" y="2061"/>
                        <a:pt x="233" y="2221"/>
                      </a:cubicBezTo>
                      <a:cubicBezTo>
                        <a:pt x="429" y="2034"/>
                        <a:pt x="616" y="1713"/>
                        <a:pt x="697" y="1499"/>
                      </a:cubicBezTo>
                      <a:lnTo>
                        <a:pt x="447" y="0"/>
                      </a:lnTo>
                      <a:close/>
                    </a:path>
                  </a:pathLst>
                </a:custGeom>
                <a:solidFill>
                  <a:srgbClr val="7B72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68" name="Google Shape;2568;p40"/>
                <p:cNvSpPr/>
                <p:nvPr/>
              </p:nvSpPr>
              <p:spPr>
                <a:xfrm>
                  <a:off x="4541532" y="791140"/>
                  <a:ext cx="183697" cy="342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" h="3909" extrusionOk="0">
                      <a:moveTo>
                        <a:pt x="1472" y="1"/>
                      </a:moveTo>
                      <a:cubicBezTo>
                        <a:pt x="1472" y="1"/>
                        <a:pt x="0" y="3391"/>
                        <a:pt x="286" y="3640"/>
                      </a:cubicBezTo>
                      <a:cubicBezTo>
                        <a:pt x="562" y="3890"/>
                        <a:pt x="1998" y="3908"/>
                        <a:pt x="1998" y="3908"/>
                      </a:cubicBezTo>
                      <a:lnTo>
                        <a:pt x="2097" y="3346"/>
                      </a:lnTo>
                      <a:lnTo>
                        <a:pt x="1329" y="3087"/>
                      </a:lnTo>
                      <a:lnTo>
                        <a:pt x="1329" y="3078"/>
                      </a:lnTo>
                      <a:lnTo>
                        <a:pt x="1445" y="2400"/>
                      </a:lnTo>
                      <a:lnTo>
                        <a:pt x="1552" y="1767"/>
                      </a:lnTo>
                      <a:lnTo>
                        <a:pt x="1472" y="1"/>
                      </a:ln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69" name="Google Shape;2569;p40"/>
                <p:cNvSpPr/>
                <p:nvPr/>
              </p:nvSpPr>
              <p:spPr>
                <a:xfrm>
                  <a:off x="4578236" y="791140"/>
                  <a:ext cx="100915" cy="210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400" extrusionOk="0">
                      <a:moveTo>
                        <a:pt x="1053" y="1"/>
                      </a:moveTo>
                      <a:lnTo>
                        <a:pt x="0" y="2035"/>
                      </a:lnTo>
                      <a:cubicBezTo>
                        <a:pt x="361" y="2262"/>
                        <a:pt x="707" y="2400"/>
                        <a:pt x="1022" y="2400"/>
                      </a:cubicBezTo>
                      <a:cubicBezTo>
                        <a:pt x="1066" y="2400"/>
                        <a:pt x="1109" y="2397"/>
                        <a:pt x="1151" y="2392"/>
                      </a:cubicBezTo>
                      <a:lnTo>
                        <a:pt x="1133" y="1767"/>
                      </a:lnTo>
                      <a:lnTo>
                        <a:pt x="105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70" name="Google Shape;2570;p40"/>
                <p:cNvSpPr/>
                <p:nvPr/>
              </p:nvSpPr>
              <p:spPr>
                <a:xfrm>
                  <a:off x="4706393" y="1047454"/>
                  <a:ext cx="121676" cy="134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" h="1530" extrusionOk="0">
                      <a:moveTo>
                        <a:pt x="919" y="1"/>
                      </a:moveTo>
                      <a:lnTo>
                        <a:pt x="901" y="10"/>
                      </a:lnTo>
                      <a:lnTo>
                        <a:pt x="884" y="10"/>
                      </a:lnTo>
                      <a:lnTo>
                        <a:pt x="509" y="135"/>
                      </a:lnTo>
                      <a:lnTo>
                        <a:pt x="188" y="411"/>
                      </a:lnTo>
                      <a:lnTo>
                        <a:pt x="72" y="946"/>
                      </a:lnTo>
                      <a:cubicBezTo>
                        <a:pt x="0" y="946"/>
                        <a:pt x="232" y="1152"/>
                        <a:pt x="464" y="1321"/>
                      </a:cubicBezTo>
                      <a:cubicBezTo>
                        <a:pt x="500" y="1348"/>
                        <a:pt x="536" y="1375"/>
                        <a:pt x="580" y="1401"/>
                      </a:cubicBezTo>
                      <a:cubicBezTo>
                        <a:pt x="598" y="1410"/>
                        <a:pt x="616" y="1428"/>
                        <a:pt x="634" y="1437"/>
                      </a:cubicBezTo>
                      <a:cubicBezTo>
                        <a:pt x="670" y="1455"/>
                        <a:pt x="705" y="1473"/>
                        <a:pt x="732" y="1491"/>
                      </a:cubicBezTo>
                      <a:cubicBezTo>
                        <a:pt x="777" y="1508"/>
                        <a:pt x="812" y="1526"/>
                        <a:pt x="830" y="1526"/>
                      </a:cubicBezTo>
                      <a:cubicBezTo>
                        <a:pt x="842" y="1529"/>
                        <a:pt x="852" y="1530"/>
                        <a:pt x="861" y="1530"/>
                      </a:cubicBezTo>
                      <a:cubicBezTo>
                        <a:pt x="884" y="1530"/>
                        <a:pt x="895" y="1521"/>
                        <a:pt x="901" y="1508"/>
                      </a:cubicBezTo>
                      <a:cubicBezTo>
                        <a:pt x="910" y="1500"/>
                        <a:pt x="910" y="1482"/>
                        <a:pt x="901" y="1464"/>
                      </a:cubicBezTo>
                      <a:cubicBezTo>
                        <a:pt x="893" y="1446"/>
                        <a:pt x="884" y="1428"/>
                        <a:pt x="866" y="1401"/>
                      </a:cubicBezTo>
                      <a:cubicBezTo>
                        <a:pt x="839" y="1366"/>
                        <a:pt x="794" y="1321"/>
                        <a:pt x="768" y="1294"/>
                      </a:cubicBezTo>
                      <a:cubicBezTo>
                        <a:pt x="759" y="1285"/>
                        <a:pt x="759" y="1276"/>
                        <a:pt x="750" y="1268"/>
                      </a:cubicBezTo>
                      <a:cubicBezTo>
                        <a:pt x="723" y="1241"/>
                        <a:pt x="706" y="1223"/>
                        <a:pt x="697" y="1214"/>
                      </a:cubicBezTo>
                      <a:lnTo>
                        <a:pt x="697" y="1214"/>
                      </a:lnTo>
                      <a:cubicBezTo>
                        <a:pt x="706" y="1223"/>
                        <a:pt x="723" y="1241"/>
                        <a:pt x="759" y="1259"/>
                      </a:cubicBezTo>
                      <a:cubicBezTo>
                        <a:pt x="768" y="1268"/>
                        <a:pt x="768" y="1276"/>
                        <a:pt x="777" y="1276"/>
                      </a:cubicBezTo>
                      <a:cubicBezTo>
                        <a:pt x="812" y="1303"/>
                        <a:pt x="857" y="1339"/>
                        <a:pt x="901" y="1375"/>
                      </a:cubicBezTo>
                      <a:cubicBezTo>
                        <a:pt x="919" y="1384"/>
                        <a:pt x="928" y="1392"/>
                        <a:pt x="946" y="1401"/>
                      </a:cubicBezTo>
                      <a:cubicBezTo>
                        <a:pt x="991" y="1437"/>
                        <a:pt x="1035" y="1473"/>
                        <a:pt x="1071" y="1491"/>
                      </a:cubicBezTo>
                      <a:cubicBezTo>
                        <a:pt x="1089" y="1500"/>
                        <a:pt x="1098" y="1508"/>
                        <a:pt x="1107" y="1517"/>
                      </a:cubicBezTo>
                      <a:cubicBezTo>
                        <a:pt x="1114" y="1520"/>
                        <a:pt x="1121" y="1521"/>
                        <a:pt x="1128" y="1521"/>
                      </a:cubicBezTo>
                      <a:cubicBezTo>
                        <a:pt x="1166" y="1521"/>
                        <a:pt x="1201" y="1484"/>
                        <a:pt x="1178" y="1446"/>
                      </a:cubicBezTo>
                      <a:cubicBezTo>
                        <a:pt x="1178" y="1446"/>
                        <a:pt x="1178" y="1437"/>
                        <a:pt x="1169" y="1437"/>
                      </a:cubicBezTo>
                      <a:cubicBezTo>
                        <a:pt x="1151" y="1401"/>
                        <a:pt x="1098" y="1348"/>
                        <a:pt x="1044" y="1294"/>
                      </a:cubicBezTo>
                      <a:cubicBezTo>
                        <a:pt x="1035" y="1285"/>
                        <a:pt x="1035" y="1285"/>
                        <a:pt x="1026" y="1276"/>
                      </a:cubicBezTo>
                      <a:cubicBezTo>
                        <a:pt x="991" y="1232"/>
                        <a:pt x="946" y="1187"/>
                        <a:pt x="901" y="1152"/>
                      </a:cubicBezTo>
                      <a:cubicBezTo>
                        <a:pt x="901" y="1143"/>
                        <a:pt x="901" y="1143"/>
                        <a:pt x="901" y="1143"/>
                      </a:cubicBezTo>
                      <a:cubicBezTo>
                        <a:pt x="857" y="1107"/>
                        <a:pt x="830" y="1071"/>
                        <a:pt x="812" y="1054"/>
                      </a:cubicBezTo>
                      <a:lnTo>
                        <a:pt x="812" y="1054"/>
                      </a:lnTo>
                      <a:cubicBezTo>
                        <a:pt x="830" y="1071"/>
                        <a:pt x="857" y="1098"/>
                        <a:pt x="901" y="1143"/>
                      </a:cubicBezTo>
                      <a:lnTo>
                        <a:pt x="910" y="1143"/>
                      </a:lnTo>
                      <a:cubicBezTo>
                        <a:pt x="955" y="1178"/>
                        <a:pt x="1000" y="1223"/>
                        <a:pt x="1053" y="1259"/>
                      </a:cubicBezTo>
                      <a:cubicBezTo>
                        <a:pt x="1053" y="1268"/>
                        <a:pt x="1053" y="1268"/>
                        <a:pt x="1062" y="1268"/>
                      </a:cubicBezTo>
                      <a:cubicBezTo>
                        <a:pt x="1125" y="1321"/>
                        <a:pt x="1187" y="1375"/>
                        <a:pt x="1232" y="1401"/>
                      </a:cubicBezTo>
                      <a:cubicBezTo>
                        <a:pt x="1249" y="1410"/>
                        <a:pt x="1258" y="1419"/>
                        <a:pt x="1276" y="1419"/>
                      </a:cubicBezTo>
                      <a:cubicBezTo>
                        <a:pt x="1280" y="1420"/>
                        <a:pt x="1284" y="1420"/>
                        <a:pt x="1288" y="1420"/>
                      </a:cubicBezTo>
                      <a:cubicBezTo>
                        <a:pt x="1338" y="1420"/>
                        <a:pt x="1389" y="1371"/>
                        <a:pt x="1348" y="1330"/>
                      </a:cubicBezTo>
                      <a:cubicBezTo>
                        <a:pt x="1348" y="1321"/>
                        <a:pt x="1348" y="1321"/>
                        <a:pt x="1348" y="1321"/>
                      </a:cubicBezTo>
                      <a:cubicBezTo>
                        <a:pt x="1285" y="1259"/>
                        <a:pt x="955" y="964"/>
                        <a:pt x="919" y="929"/>
                      </a:cubicBezTo>
                      <a:lnTo>
                        <a:pt x="919" y="929"/>
                      </a:lnTo>
                      <a:cubicBezTo>
                        <a:pt x="955" y="955"/>
                        <a:pt x="1178" y="1107"/>
                        <a:pt x="1267" y="1143"/>
                      </a:cubicBezTo>
                      <a:cubicBezTo>
                        <a:pt x="1276" y="1145"/>
                        <a:pt x="1284" y="1146"/>
                        <a:pt x="1290" y="1146"/>
                      </a:cubicBezTo>
                      <a:cubicBezTo>
                        <a:pt x="1356" y="1146"/>
                        <a:pt x="1353" y="1042"/>
                        <a:pt x="1321" y="1018"/>
                      </a:cubicBezTo>
                      <a:cubicBezTo>
                        <a:pt x="1303" y="991"/>
                        <a:pt x="1080" y="822"/>
                        <a:pt x="901" y="679"/>
                      </a:cubicBezTo>
                      <a:cubicBezTo>
                        <a:pt x="777" y="581"/>
                        <a:pt x="670" y="491"/>
                        <a:pt x="670" y="491"/>
                      </a:cubicBezTo>
                      <a:cubicBezTo>
                        <a:pt x="554" y="304"/>
                        <a:pt x="705" y="304"/>
                        <a:pt x="821" y="251"/>
                      </a:cubicBezTo>
                      <a:cubicBezTo>
                        <a:pt x="866" y="233"/>
                        <a:pt x="884" y="206"/>
                        <a:pt x="901" y="188"/>
                      </a:cubicBezTo>
                      <a:cubicBezTo>
                        <a:pt x="955" y="117"/>
                        <a:pt x="928" y="36"/>
                        <a:pt x="919" y="10"/>
                      </a:cubicBezTo>
                      <a:cubicBezTo>
                        <a:pt x="919" y="10"/>
                        <a:pt x="919" y="1"/>
                        <a:pt x="919" y="1"/>
                      </a:cubicBez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71" name="Google Shape;2571;p40"/>
                <p:cNvSpPr/>
                <p:nvPr/>
              </p:nvSpPr>
              <p:spPr>
                <a:xfrm>
                  <a:off x="4745637" y="1106846"/>
                  <a:ext cx="79628" cy="71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" h="813" extrusionOk="0">
                      <a:moveTo>
                        <a:pt x="453" y="1"/>
                      </a:moveTo>
                      <a:cubicBezTo>
                        <a:pt x="275" y="144"/>
                        <a:pt x="61" y="313"/>
                        <a:pt x="43" y="340"/>
                      </a:cubicBezTo>
                      <a:cubicBezTo>
                        <a:pt x="11" y="364"/>
                        <a:pt x="0" y="468"/>
                        <a:pt x="71" y="468"/>
                      </a:cubicBezTo>
                      <a:cubicBezTo>
                        <a:pt x="79" y="468"/>
                        <a:pt x="87" y="467"/>
                        <a:pt x="97" y="465"/>
                      </a:cubicBezTo>
                      <a:cubicBezTo>
                        <a:pt x="186" y="429"/>
                        <a:pt x="409" y="277"/>
                        <a:pt x="445" y="251"/>
                      </a:cubicBezTo>
                      <a:lnTo>
                        <a:pt x="445" y="251"/>
                      </a:lnTo>
                      <a:cubicBezTo>
                        <a:pt x="400" y="286"/>
                        <a:pt x="79" y="581"/>
                        <a:pt x="16" y="643"/>
                      </a:cubicBezTo>
                      <a:cubicBezTo>
                        <a:pt x="52" y="670"/>
                        <a:pt x="88" y="697"/>
                        <a:pt x="132" y="723"/>
                      </a:cubicBezTo>
                      <a:cubicBezTo>
                        <a:pt x="168" y="697"/>
                        <a:pt x="230" y="643"/>
                        <a:pt x="302" y="590"/>
                      </a:cubicBezTo>
                      <a:cubicBezTo>
                        <a:pt x="302" y="590"/>
                        <a:pt x="302" y="590"/>
                        <a:pt x="311" y="581"/>
                      </a:cubicBezTo>
                      <a:cubicBezTo>
                        <a:pt x="355" y="545"/>
                        <a:pt x="409" y="500"/>
                        <a:pt x="453" y="465"/>
                      </a:cubicBezTo>
                      <a:cubicBezTo>
                        <a:pt x="498" y="420"/>
                        <a:pt x="534" y="393"/>
                        <a:pt x="552" y="376"/>
                      </a:cubicBezTo>
                      <a:lnTo>
                        <a:pt x="552" y="376"/>
                      </a:lnTo>
                      <a:cubicBezTo>
                        <a:pt x="534" y="393"/>
                        <a:pt x="498" y="429"/>
                        <a:pt x="462" y="465"/>
                      </a:cubicBezTo>
                      <a:cubicBezTo>
                        <a:pt x="462" y="465"/>
                        <a:pt x="462" y="465"/>
                        <a:pt x="453" y="474"/>
                      </a:cubicBezTo>
                      <a:cubicBezTo>
                        <a:pt x="418" y="509"/>
                        <a:pt x="373" y="554"/>
                        <a:pt x="329" y="598"/>
                      </a:cubicBezTo>
                      <a:cubicBezTo>
                        <a:pt x="329" y="607"/>
                        <a:pt x="320" y="607"/>
                        <a:pt x="320" y="616"/>
                      </a:cubicBezTo>
                      <a:cubicBezTo>
                        <a:pt x="257" y="670"/>
                        <a:pt x="213" y="723"/>
                        <a:pt x="186" y="759"/>
                      </a:cubicBezTo>
                      <a:cubicBezTo>
                        <a:pt x="222" y="777"/>
                        <a:pt x="257" y="795"/>
                        <a:pt x="284" y="813"/>
                      </a:cubicBezTo>
                      <a:cubicBezTo>
                        <a:pt x="320" y="795"/>
                        <a:pt x="364" y="759"/>
                        <a:pt x="418" y="723"/>
                      </a:cubicBezTo>
                      <a:cubicBezTo>
                        <a:pt x="427" y="714"/>
                        <a:pt x="445" y="706"/>
                        <a:pt x="453" y="697"/>
                      </a:cubicBezTo>
                      <a:cubicBezTo>
                        <a:pt x="498" y="661"/>
                        <a:pt x="543" y="625"/>
                        <a:pt x="578" y="598"/>
                      </a:cubicBezTo>
                      <a:cubicBezTo>
                        <a:pt x="587" y="598"/>
                        <a:pt x="596" y="590"/>
                        <a:pt x="605" y="581"/>
                      </a:cubicBezTo>
                      <a:cubicBezTo>
                        <a:pt x="632" y="563"/>
                        <a:pt x="659" y="545"/>
                        <a:pt x="659" y="536"/>
                      </a:cubicBezTo>
                      <a:lnTo>
                        <a:pt x="659" y="536"/>
                      </a:lnTo>
                      <a:cubicBezTo>
                        <a:pt x="659" y="545"/>
                        <a:pt x="641" y="563"/>
                        <a:pt x="614" y="590"/>
                      </a:cubicBezTo>
                      <a:cubicBezTo>
                        <a:pt x="605" y="598"/>
                        <a:pt x="605" y="607"/>
                        <a:pt x="596" y="607"/>
                      </a:cubicBezTo>
                      <a:cubicBezTo>
                        <a:pt x="561" y="643"/>
                        <a:pt x="525" y="688"/>
                        <a:pt x="498" y="723"/>
                      </a:cubicBezTo>
                      <a:cubicBezTo>
                        <a:pt x="543" y="759"/>
                        <a:pt x="587" y="795"/>
                        <a:pt x="623" y="813"/>
                      </a:cubicBezTo>
                      <a:cubicBezTo>
                        <a:pt x="650" y="795"/>
                        <a:pt x="685" y="777"/>
                        <a:pt x="721" y="759"/>
                      </a:cubicBezTo>
                      <a:cubicBezTo>
                        <a:pt x="739" y="750"/>
                        <a:pt x="766" y="732"/>
                        <a:pt x="784" y="723"/>
                      </a:cubicBezTo>
                      <a:cubicBezTo>
                        <a:pt x="819" y="697"/>
                        <a:pt x="855" y="670"/>
                        <a:pt x="900" y="643"/>
                      </a:cubicBezTo>
                      <a:cubicBezTo>
                        <a:pt x="837" y="581"/>
                        <a:pt x="507" y="286"/>
                        <a:pt x="471" y="251"/>
                      </a:cubicBezTo>
                      <a:lnTo>
                        <a:pt x="471" y="251"/>
                      </a:lnTo>
                      <a:cubicBezTo>
                        <a:pt x="507" y="277"/>
                        <a:pt x="730" y="429"/>
                        <a:pt x="819" y="465"/>
                      </a:cubicBezTo>
                      <a:cubicBezTo>
                        <a:pt x="828" y="467"/>
                        <a:pt x="836" y="468"/>
                        <a:pt x="842" y="468"/>
                      </a:cubicBezTo>
                      <a:cubicBezTo>
                        <a:pt x="908" y="468"/>
                        <a:pt x="905" y="364"/>
                        <a:pt x="873" y="340"/>
                      </a:cubicBezTo>
                      <a:cubicBezTo>
                        <a:pt x="855" y="313"/>
                        <a:pt x="632" y="144"/>
                        <a:pt x="453" y="1"/>
                      </a:cubicBezTo>
                      <a:close/>
                    </a:path>
                  </a:pathLst>
                </a:custGeom>
                <a:solidFill>
                  <a:srgbClr val="E07F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72" name="Google Shape;2572;p40"/>
                <p:cNvSpPr/>
                <p:nvPr/>
              </p:nvSpPr>
              <p:spPr>
                <a:xfrm>
                  <a:off x="4609509" y="1000588"/>
                  <a:ext cx="58692" cy="7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804" extrusionOk="0">
                      <a:moveTo>
                        <a:pt x="544" y="1"/>
                      </a:moveTo>
                      <a:lnTo>
                        <a:pt x="428" y="580"/>
                      </a:lnTo>
                      <a:cubicBezTo>
                        <a:pt x="321" y="580"/>
                        <a:pt x="0" y="803"/>
                        <a:pt x="0" y="803"/>
                      </a:cubicBezTo>
                      <a:cubicBezTo>
                        <a:pt x="214" y="741"/>
                        <a:pt x="402" y="696"/>
                        <a:pt x="553" y="687"/>
                      </a:cubicBezTo>
                      <a:lnTo>
                        <a:pt x="669" y="9"/>
                      </a:lnTo>
                      <a:cubicBezTo>
                        <a:pt x="634" y="1"/>
                        <a:pt x="589" y="1"/>
                        <a:pt x="544" y="1"/>
                      </a:cubicBezTo>
                      <a:close/>
                    </a:path>
                  </a:pathLst>
                </a:custGeom>
                <a:solidFill>
                  <a:srgbClr val="E07F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73" name="Google Shape;2573;p40"/>
                <p:cNvSpPr/>
                <p:nvPr/>
              </p:nvSpPr>
              <p:spPr>
                <a:xfrm>
                  <a:off x="4850931" y="828632"/>
                  <a:ext cx="265078" cy="30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6" h="3482" extrusionOk="0">
                      <a:moveTo>
                        <a:pt x="2079" y="1"/>
                      </a:moveTo>
                      <a:lnTo>
                        <a:pt x="1785" y="1642"/>
                      </a:lnTo>
                      <a:lnTo>
                        <a:pt x="1821" y="1972"/>
                      </a:lnTo>
                      <a:lnTo>
                        <a:pt x="1901" y="2606"/>
                      </a:lnTo>
                      <a:lnTo>
                        <a:pt x="1856" y="2615"/>
                      </a:lnTo>
                      <a:lnTo>
                        <a:pt x="1" y="2918"/>
                      </a:lnTo>
                      <a:lnTo>
                        <a:pt x="108" y="3480"/>
                      </a:lnTo>
                      <a:cubicBezTo>
                        <a:pt x="108" y="3480"/>
                        <a:pt x="224" y="3482"/>
                        <a:pt x="408" y="3482"/>
                      </a:cubicBezTo>
                      <a:cubicBezTo>
                        <a:pt x="1052" y="3482"/>
                        <a:pt x="2525" y="3460"/>
                        <a:pt x="2740" y="3266"/>
                      </a:cubicBezTo>
                      <a:cubicBezTo>
                        <a:pt x="3025" y="3007"/>
                        <a:pt x="2079" y="1"/>
                        <a:pt x="2079" y="1"/>
                      </a:cubicBez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74" name="Google Shape;2574;p40"/>
                <p:cNvSpPr/>
                <p:nvPr/>
              </p:nvSpPr>
              <p:spPr>
                <a:xfrm>
                  <a:off x="5010361" y="1001377"/>
                  <a:ext cx="43099" cy="67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768" extrusionOk="0">
                      <a:moveTo>
                        <a:pt x="1" y="0"/>
                      </a:moveTo>
                      <a:lnTo>
                        <a:pt x="81" y="634"/>
                      </a:lnTo>
                      <a:cubicBezTo>
                        <a:pt x="206" y="643"/>
                        <a:pt x="349" y="705"/>
                        <a:pt x="491" y="768"/>
                      </a:cubicBezTo>
                      <a:cubicBezTo>
                        <a:pt x="402" y="670"/>
                        <a:pt x="304" y="589"/>
                        <a:pt x="179" y="562"/>
                      </a:cubicBezTo>
                      <a:lnTo>
                        <a:pt x="117" y="1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07F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75" name="Google Shape;2575;p40"/>
                <p:cNvSpPr/>
                <p:nvPr/>
              </p:nvSpPr>
              <p:spPr>
                <a:xfrm>
                  <a:off x="5001776" y="799725"/>
                  <a:ext cx="100915" cy="205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341" extrusionOk="0">
                      <a:moveTo>
                        <a:pt x="357" y="1"/>
                      </a:moveTo>
                      <a:lnTo>
                        <a:pt x="1" y="2276"/>
                      </a:lnTo>
                      <a:cubicBezTo>
                        <a:pt x="99" y="2319"/>
                        <a:pt x="216" y="2341"/>
                        <a:pt x="345" y="2341"/>
                      </a:cubicBezTo>
                      <a:cubicBezTo>
                        <a:pt x="590" y="2341"/>
                        <a:pt x="876" y="2261"/>
                        <a:pt x="1151" y="2097"/>
                      </a:cubicBezTo>
                      <a:lnTo>
                        <a:pt x="35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76" name="Google Shape;2576;p40"/>
                <p:cNvSpPr/>
                <p:nvPr/>
              </p:nvSpPr>
              <p:spPr>
                <a:xfrm>
                  <a:off x="4748090" y="1047454"/>
                  <a:ext cx="126407" cy="133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" h="1528" extrusionOk="0">
                      <a:moveTo>
                        <a:pt x="479" y="1"/>
                      </a:moveTo>
                      <a:cubicBezTo>
                        <a:pt x="479" y="1"/>
                        <a:pt x="399" y="170"/>
                        <a:pt x="568" y="251"/>
                      </a:cubicBezTo>
                      <a:cubicBezTo>
                        <a:pt x="693" y="304"/>
                        <a:pt x="845" y="304"/>
                        <a:pt x="729" y="491"/>
                      </a:cubicBezTo>
                      <a:cubicBezTo>
                        <a:pt x="729" y="491"/>
                        <a:pt x="113" y="982"/>
                        <a:pt x="78" y="1018"/>
                      </a:cubicBezTo>
                      <a:cubicBezTo>
                        <a:pt x="45" y="1042"/>
                        <a:pt x="35" y="1146"/>
                        <a:pt x="106" y="1146"/>
                      </a:cubicBezTo>
                      <a:cubicBezTo>
                        <a:pt x="113" y="1146"/>
                        <a:pt x="122" y="1145"/>
                        <a:pt x="131" y="1143"/>
                      </a:cubicBezTo>
                      <a:cubicBezTo>
                        <a:pt x="220" y="1107"/>
                        <a:pt x="479" y="929"/>
                        <a:pt x="479" y="929"/>
                      </a:cubicBezTo>
                      <a:lnTo>
                        <a:pt x="479" y="929"/>
                      </a:lnTo>
                      <a:cubicBezTo>
                        <a:pt x="479" y="929"/>
                        <a:pt x="86" y="1276"/>
                        <a:pt x="42" y="1330"/>
                      </a:cubicBezTo>
                      <a:cubicBezTo>
                        <a:pt x="1" y="1371"/>
                        <a:pt x="59" y="1420"/>
                        <a:pt x="110" y="1420"/>
                      </a:cubicBezTo>
                      <a:cubicBezTo>
                        <a:pt x="114" y="1420"/>
                        <a:pt x="118" y="1420"/>
                        <a:pt x="122" y="1419"/>
                      </a:cubicBezTo>
                      <a:cubicBezTo>
                        <a:pt x="202" y="1401"/>
                        <a:pt x="595" y="1045"/>
                        <a:pt x="595" y="1045"/>
                      </a:cubicBezTo>
                      <a:lnTo>
                        <a:pt x="595" y="1045"/>
                      </a:lnTo>
                      <a:cubicBezTo>
                        <a:pt x="595" y="1045"/>
                        <a:pt x="256" y="1375"/>
                        <a:pt x="220" y="1446"/>
                      </a:cubicBezTo>
                      <a:cubicBezTo>
                        <a:pt x="190" y="1484"/>
                        <a:pt x="230" y="1521"/>
                        <a:pt x="265" y="1521"/>
                      </a:cubicBezTo>
                      <a:cubicBezTo>
                        <a:pt x="271" y="1521"/>
                        <a:pt x="277" y="1520"/>
                        <a:pt x="283" y="1517"/>
                      </a:cubicBezTo>
                      <a:cubicBezTo>
                        <a:pt x="372" y="1464"/>
                        <a:pt x="702" y="1214"/>
                        <a:pt x="702" y="1214"/>
                      </a:cubicBezTo>
                      <a:lnTo>
                        <a:pt x="702" y="1214"/>
                      </a:lnTo>
                      <a:cubicBezTo>
                        <a:pt x="702" y="1214"/>
                        <a:pt x="524" y="1401"/>
                        <a:pt x="497" y="1464"/>
                      </a:cubicBezTo>
                      <a:cubicBezTo>
                        <a:pt x="473" y="1496"/>
                        <a:pt x="485" y="1528"/>
                        <a:pt x="538" y="1528"/>
                      </a:cubicBezTo>
                      <a:cubicBezTo>
                        <a:pt x="545" y="1528"/>
                        <a:pt x="552" y="1527"/>
                        <a:pt x="559" y="1526"/>
                      </a:cubicBezTo>
                      <a:cubicBezTo>
                        <a:pt x="756" y="1500"/>
                        <a:pt x="1442" y="946"/>
                        <a:pt x="1327" y="946"/>
                      </a:cubicBezTo>
                      <a:lnTo>
                        <a:pt x="1202" y="411"/>
                      </a:lnTo>
                      <a:lnTo>
                        <a:pt x="889" y="135"/>
                      </a:lnTo>
                      <a:lnTo>
                        <a:pt x="479" y="1"/>
                      </a:ln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77" name="Google Shape;2577;p40"/>
                <p:cNvSpPr/>
                <p:nvPr/>
              </p:nvSpPr>
              <p:spPr>
                <a:xfrm>
                  <a:off x="4708671" y="582830"/>
                  <a:ext cx="64211" cy="6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738" extrusionOk="0">
                      <a:moveTo>
                        <a:pt x="351" y="1"/>
                      </a:moveTo>
                      <a:cubicBezTo>
                        <a:pt x="325" y="1"/>
                        <a:pt x="298" y="5"/>
                        <a:pt x="269" y="15"/>
                      </a:cubicBezTo>
                      <a:cubicBezTo>
                        <a:pt x="0" y="112"/>
                        <a:pt x="229" y="738"/>
                        <a:pt x="610" y="738"/>
                      </a:cubicBezTo>
                      <a:cubicBezTo>
                        <a:pt x="647" y="738"/>
                        <a:pt x="685" y="732"/>
                        <a:pt x="724" y="719"/>
                      </a:cubicBezTo>
                      <a:lnTo>
                        <a:pt x="733" y="371"/>
                      </a:lnTo>
                      <a:cubicBezTo>
                        <a:pt x="733" y="371"/>
                        <a:pt x="595" y="1"/>
                        <a:pt x="351" y="1"/>
                      </a:cubicBez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78" name="Google Shape;2578;p40"/>
                <p:cNvSpPr/>
                <p:nvPr/>
              </p:nvSpPr>
              <p:spPr>
                <a:xfrm>
                  <a:off x="4752470" y="464484"/>
                  <a:ext cx="178266" cy="25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5" h="2919" extrusionOk="0">
                      <a:moveTo>
                        <a:pt x="1047" y="1"/>
                      </a:moveTo>
                      <a:cubicBezTo>
                        <a:pt x="685" y="1"/>
                        <a:pt x="284" y="302"/>
                        <a:pt x="99" y="741"/>
                      </a:cubicBezTo>
                      <a:cubicBezTo>
                        <a:pt x="10" y="946"/>
                        <a:pt x="36" y="1178"/>
                        <a:pt x="28" y="1446"/>
                      </a:cubicBezTo>
                      <a:cubicBezTo>
                        <a:pt x="1" y="2258"/>
                        <a:pt x="331" y="2900"/>
                        <a:pt x="875" y="2918"/>
                      </a:cubicBezTo>
                      <a:cubicBezTo>
                        <a:pt x="883" y="2918"/>
                        <a:pt x="891" y="2918"/>
                        <a:pt x="899" y="2918"/>
                      </a:cubicBezTo>
                      <a:cubicBezTo>
                        <a:pt x="1444" y="2918"/>
                        <a:pt x="1990" y="2309"/>
                        <a:pt x="2008" y="1508"/>
                      </a:cubicBezTo>
                      <a:cubicBezTo>
                        <a:pt x="2035" y="697"/>
                        <a:pt x="1607" y="19"/>
                        <a:pt x="1062" y="1"/>
                      </a:cubicBezTo>
                      <a:cubicBezTo>
                        <a:pt x="1057" y="1"/>
                        <a:pt x="1052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79" name="Google Shape;2579;p40"/>
                <p:cNvSpPr/>
                <p:nvPr/>
              </p:nvSpPr>
              <p:spPr>
                <a:xfrm>
                  <a:off x="4702451" y="401501"/>
                  <a:ext cx="257194" cy="231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2647" extrusionOk="0">
                      <a:moveTo>
                        <a:pt x="1525" y="0"/>
                      </a:moveTo>
                      <a:cubicBezTo>
                        <a:pt x="1495" y="0"/>
                        <a:pt x="1469" y="5"/>
                        <a:pt x="1446" y="15"/>
                      </a:cubicBezTo>
                      <a:cubicBezTo>
                        <a:pt x="1214" y="122"/>
                        <a:pt x="1223" y="381"/>
                        <a:pt x="1223" y="381"/>
                      </a:cubicBezTo>
                      <a:cubicBezTo>
                        <a:pt x="1153" y="359"/>
                        <a:pt x="1033" y="339"/>
                        <a:pt x="901" y="339"/>
                      </a:cubicBezTo>
                      <a:cubicBezTo>
                        <a:pt x="648" y="339"/>
                        <a:pt x="354" y="414"/>
                        <a:pt x="295" y="702"/>
                      </a:cubicBezTo>
                      <a:cubicBezTo>
                        <a:pt x="224" y="1059"/>
                        <a:pt x="474" y="1166"/>
                        <a:pt x="474" y="1166"/>
                      </a:cubicBezTo>
                      <a:cubicBezTo>
                        <a:pt x="474" y="1166"/>
                        <a:pt x="1" y="1326"/>
                        <a:pt x="242" y="1585"/>
                      </a:cubicBezTo>
                      <a:cubicBezTo>
                        <a:pt x="299" y="1647"/>
                        <a:pt x="387" y="1671"/>
                        <a:pt x="487" y="1671"/>
                      </a:cubicBezTo>
                      <a:cubicBezTo>
                        <a:pt x="802" y="1671"/>
                        <a:pt x="1241" y="1433"/>
                        <a:pt x="1241" y="1433"/>
                      </a:cubicBezTo>
                      <a:lnTo>
                        <a:pt x="1241" y="1433"/>
                      </a:lnTo>
                      <a:cubicBezTo>
                        <a:pt x="1241" y="1433"/>
                        <a:pt x="1196" y="1612"/>
                        <a:pt x="1357" y="1737"/>
                      </a:cubicBezTo>
                      <a:cubicBezTo>
                        <a:pt x="1382" y="1757"/>
                        <a:pt x="1419" y="1765"/>
                        <a:pt x="1461" y="1765"/>
                      </a:cubicBezTo>
                      <a:cubicBezTo>
                        <a:pt x="1687" y="1765"/>
                        <a:pt x="2097" y="1532"/>
                        <a:pt x="2097" y="1532"/>
                      </a:cubicBezTo>
                      <a:cubicBezTo>
                        <a:pt x="2104" y="1716"/>
                        <a:pt x="2304" y="1740"/>
                        <a:pt x="2409" y="1740"/>
                      </a:cubicBezTo>
                      <a:cubicBezTo>
                        <a:pt x="2447" y="1740"/>
                        <a:pt x="2472" y="1737"/>
                        <a:pt x="2472" y="1737"/>
                      </a:cubicBezTo>
                      <a:lnTo>
                        <a:pt x="2472" y="1737"/>
                      </a:lnTo>
                      <a:cubicBezTo>
                        <a:pt x="2311" y="2076"/>
                        <a:pt x="2481" y="2647"/>
                        <a:pt x="2481" y="2647"/>
                      </a:cubicBezTo>
                      <a:cubicBezTo>
                        <a:pt x="2472" y="2308"/>
                        <a:pt x="2722" y="2192"/>
                        <a:pt x="2722" y="2192"/>
                      </a:cubicBezTo>
                      <a:cubicBezTo>
                        <a:pt x="2722" y="1790"/>
                        <a:pt x="2891" y="1648"/>
                        <a:pt x="2891" y="1469"/>
                      </a:cubicBezTo>
                      <a:cubicBezTo>
                        <a:pt x="2891" y="1380"/>
                        <a:pt x="2766" y="1326"/>
                        <a:pt x="2766" y="1326"/>
                      </a:cubicBezTo>
                      <a:cubicBezTo>
                        <a:pt x="2766" y="1326"/>
                        <a:pt x="2936" y="1112"/>
                        <a:pt x="2829" y="898"/>
                      </a:cubicBezTo>
                      <a:cubicBezTo>
                        <a:pt x="2777" y="795"/>
                        <a:pt x="2693" y="769"/>
                        <a:pt x="2619" y="769"/>
                      </a:cubicBezTo>
                      <a:cubicBezTo>
                        <a:pt x="2540" y="769"/>
                        <a:pt x="2472" y="800"/>
                        <a:pt x="2472" y="800"/>
                      </a:cubicBezTo>
                      <a:cubicBezTo>
                        <a:pt x="2359" y="437"/>
                        <a:pt x="1807" y="0"/>
                        <a:pt x="1525" y="0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80" name="Google Shape;2580;p40"/>
                <p:cNvSpPr/>
                <p:nvPr/>
              </p:nvSpPr>
              <p:spPr>
                <a:xfrm>
                  <a:off x="4918908" y="576873"/>
                  <a:ext cx="50107" cy="6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747" extrusionOk="0">
                      <a:moveTo>
                        <a:pt x="363" y="0"/>
                      </a:moveTo>
                      <a:cubicBezTo>
                        <a:pt x="192" y="0"/>
                        <a:pt x="83" y="179"/>
                        <a:pt x="28" y="297"/>
                      </a:cubicBezTo>
                      <a:cubicBezTo>
                        <a:pt x="1" y="350"/>
                        <a:pt x="19" y="734"/>
                        <a:pt x="19" y="734"/>
                      </a:cubicBezTo>
                      <a:cubicBezTo>
                        <a:pt x="52" y="743"/>
                        <a:pt x="84" y="747"/>
                        <a:pt x="115" y="747"/>
                      </a:cubicBezTo>
                      <a:cubicBezTo>
                        <a:pt x="367" y="747"/>
                        <a:pt x="539" y="476"/>
                        <a:pt x="563" y="261"/>
                      </a:cubicBezTo>
                      <a:cubicBezTo>
                        <a:pt x="572" y="145"/>
                        <a:pt x="536" y="38"/>
                        <a:pt x="438" y="11"/>
                      </a:cubicBezTo>
                      <a:cubicBezTo>
                        <a:pt x="412" y="4"/>
                        <a:pt x="387" y="0"/>
                        <a:pt x="363" y="0"/>
                      </a:cubicBezTo>
                      <a:close/>
                    </a:path>
                  </a:pathLst>
                </a:custGeom>
                <a:solidFill>
                  <a:srgbClr val="F4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81" name="Google Shape;2581;p40"/>
                <p:cNvSpPr/>
                <p:nvPr/>
              </p:nvSpPr>
              <p:spPr>
                <a:xfrm>
                  <a:off x="4743885" y="534038"/>
                  <a:ext cx="14980" cy="8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974" extrusionOk="0">
                      <a:moveTo>
                        <a:pt x="170" y="1"/>
                      </a:moveTo>
                      <a:lnTo>
                        <a:pt x="1" y="117"/>
                      </a:lnTo>
                      <a:lnTo>
                        <a:pt x="134" y="973"/>
                      </a:lnTo>
                      <a:lnTo>
                        <a:pt x="170" y="1"/>
                      </a:ln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2582" name="Google Shape;2582;p40"/>
              <p:cNvGrpSpPr/>
              <p:nvPr/>
            </p:nvGrpSpPr>
            <p:grpSpPr>
              <a:xfrm>
                <a:off x="5715138" y="1416742"/>
                <a:ext cx="265679" cy="142452"/>
                <a:chOff x="4751682" y="569428"/>
                <a:chExt cx="200952" cy="107747"/>
              </a:xfrm>
            </p:grpSpPr>
            <p:sp>
              <p:nvSpPr>
                <p:cNvPr id="2583" name="Google Shape;2583;p40"/>
                <p:cNvSpPr/>
                <p:nvPr/>
              </p:nvSpPr>
              <p:spPr>
                <a:xfrm>
                  <a:off x="4922850" y="596583"/>
                  <a:ext cx="29784" cy="25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86" extrusionOk="0">
                      <a:moveTo>
                        <a:pt x="322" y="0"/>
                      </a:moveTo>
                      <a:cubicBezTo>
                        <a:pt x="108" y="9"/>
                        <a:pt x="10" y="206"/>
                        <a:pt x="10" y="214"/>
                      </a:cubicBezTo>
                      <a:cubicBezTo>
                        <a:pt x="1" y="223"/>
                        <a:pt x="10" y="232"/>
                        <a:pt x="18" y="241"/>
                      </a:cubicBezTo>
                      <a:lnTo>
                        <a:pt x="27" y="241"/>
                      </a:lnTo>
                      <a:cubicBezTo>
                        <a:pt x="27" y="241"/>
                        <a:pt x="36" y="241"/>
                        <a:pt x="36" y="232"/>
                      </a:cubicBezTo>
                      <a:cubicBezTo>
                        <a:pt x="36" y="232"/>
                        <a:pt x="72" y="161"/>
                        <a:pt x="152" y="98"/>
                      </a:cubicBezTo>
                      <a:cubicBezTo>
                        <a:pt x="224" y="143"/>
                        <a:pt x="197" y="268"/>
                        <a:pt x="197" y="268"/>
                      </a:cubicBezTo>
                      <a:cubicBezTo>
                        <a:pt x="197" y="277"/>
                        <a:pt x="206" y="286"/>
                        <a:pt x="215" y="286"/>
                      </a:cubicBezTo>
                      <a:cubicBezTo>
                        <a:pt x="224" y="286"/>
                        <a:pt x="233" y="277"/>
                        <a:pt x="233" y="277"/>
                      </a:cubicBezTo>
                      <a:cubicBezTo>
                        <a:pt x="233" y="268"/>
                        <a:pt x="259" y="134"/>
                        <a:pt x="179" y="81"/>
                      </a:cubicBezTo>
                      <a:cubicBezTo>
                        <a:pt x="215" y="54"/>
                        <a:pt x="259" y="36"/>
                        <a:pt x="313" y="36"/>
                      </a:cubicBezTo>
                      <a:lnTo>
                        <a:pt x="322" y="27"/>
                      </a:lnTo>
                      <a:cubicBezTo>
                        <a:pt x="323" y="29"/>
                        <a:pt x="325" y="30"/>
                        <a:pt x="327" y="30"/>
                      </a:cubicBezTo>
                      <a:cubicBezTo>
                        <a:pt x="334" y="30"/>
                        <a:pt x="340" y="17"/>
                        <a:pt x="340" y="9"/>
                      </a:cubicBezTo>
                      <a:cubicBezTo>
                        <a:pt x="340" y="0"/>
                        <a:pt x="331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D472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84" name="Google Shape;2584;p40"/>
                <p:cNvSpPr/>
                <p:nvPr/>
              </p:nvSpPr>
              <p:spPr>
                <a:xfrm>
                  <a:off x="4880627" y="623126"/>
                  <a:ext cx="15768" cy="5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" h="67" extrusionOk="0">
                      <a:moveTo>
                        <a:pt x="90" y="1"/>
                      </a:moveTo>
                      <a:cubicBezTo>
                        <a:pt x="37" y="10"/>
                        <a:pt x="1" y="27"/>
                        <a:pt x="1" y="45"/>
                      </a:cubicBezTo>
                      <a:cubicBezTo>
                        <a:pt x="1" y="58"/>
                        <a:pt x="25" y="67"/>
                        <a:pt x="55" y="67"/>
                      </a:cubicBezTo>
                      <a:cubicBezTo>
                        <a:pt x="66" y="67"/>
                        <a:pt x="78" y="66"/>
                        <a:pt x="90" y="63"/>
                      </a:cubicBezTo>
                      <a:cubicBezTo>
                        <a:pt x="144" y="54"/>
                        <a:pt x="179" y="36"/>
                        <a:pt x="179" y="19"/>
                      </a:cubicBezTo>
                      <a:cubicBezTo>
                        <a:pt x="179" y="10"/>
                        <a:pt x="135" y="1"/>
                        <a:pt x="90" y="1"/>
                      </a:cubicBezTo>
                      <a:close/>
                    </a:path>
                  </a:pathLst>
                </a:custGeom>
                <a:solidFill>
                  <a:srgbClr val="D472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85" name="Google Shape;2585;p40"/>
                <p:cNvSpPr/>
                <p:nvPr/>
              </p:nvSpPr>
              <p:spPr>
                <a:xfrm>
                  <a:off x="4879138" y="633813"/>
                  <a:ext cx="16469" cy="6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70" extrusionOk="0">
                      <a:moveTo>
                        <a:pt x="63" y="0"/>
                      </a:moveTo>
                      <a:cubicBezTo>
                        <a:pt x="32" y="0"/>
                        <a:pt x="7" y="8"/>
                        <a:pt x="0" y="21"/>
                      </a:cubicBezTo>
                      <a:cubicBezTo>
                        <a:pt x="0" y="39"/>
                        <a:pt x="36" y="57"/>
                        <a:pt x="89" y="66"/>
                      </a:cubicBezTo>
                      <a:cubicBezTo>
                        <a:pt x="104" y="68"/>
                        <a:pt x="117" y="70"/>
                        <a:pt x="128" y="70"/>
                      </a:cubicBezTo>
                      <a:cubicBezTo>
                        <a:pt x="160" y="70"/>
                        <a:pt x="181" y="61"/>
                        <a:pt x="187" y="48"/>
                      </a:cubicBezTo>
                      <a:cubicBezTo>
                        <a:pt x="187" y="30"/>
                        <a:pt x="152" y="12"/>
                        <a:pt x="98" y="4"/>
                      </a:cubicBezTo>
                      <a:cubicBezTo>
                        <a:pt x="86" y="1"/>
                        <a:pt x="74" y="0"/>
                        <a:pt x="63" y="0"/>
                      </a:cubicBezTo>
                      <a:close/>
                    </a:path>
                  </a:pathLst>
                </a:custGeom>
                <a:solidFill>
                  <a:srgbClr val="D472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86" name="Google Shape;2586;p40"/>
                <p:cNvSpPr/>
                <p:nvPr/>
              </p:nvSpPr>
              <p:spPr>
                <a:xfrm>
                  <a:off x="4751682" y="630133"/>
                  <a:ext cx="16556" cy="5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67" extrusionOk="0">
                      <a:moveTo>
                        <a:pt x="90" y="1"/>
                      </a:moveTo>
                      <a:cubicBezTo>
                        <a:pt x="45" y="10"/>
                        <a:pt x="1" y="28"/>
                        <a:pt x="1" y="46"/>
                      </a:cubicBezTo>
                      <a:cubicBezTo>
                        <a:pt x="7" y="59"/>
                        <a:pt x="28" y="67"/>
                        <a:pt x="60" y="67"/>
                      </a:cubicBezTo>
                      <a:cubicBezTo>
                        <a:pt x="72" y="67"/>
                        <a:pt x="85" y="66"/>
                        <a:pt x="99" y="63"/>
                      </a:cubicBezTo>
                      <a:cubicBezTo>
                        <a:pt x="153" y="54"/>
                        <a:pt x="188" y="37"/>
                        <a:pt x="188" y="28"/>
                      </a:cubicBezTo>
                      <a:cubicBezTo>
                        <a:pt x="188" y="10"/>
                        <a:pt x="144" y="1"/>
                        <a:pt x="90" y="1"/>
                      </a:cubicBezTo>
                      <a:close/>
                    </a:path>
                  </a:pathLst>
                </a:custGeom>
                <a:solidFill>
                  <a:srgbClr val="D472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87" name="Google Shape;2587;p40"/>
                <p:cNvSpPr/>
                <p:nvPr/>
              </p:nvSpPr>
              <p:spPr>
                <a:xfrm>
                  <a:off x="4753258" y="618921"/>
                  <a:ext cx="15768" cy="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" h="71" extrusionOk="0">
                      <a:moveTo>
                        <a:pt x="58" y="1"/>
                      </a:moveTo>
                      <a:cubicBezTo>
                        <a:pt x="25" y="1"/>
                        <a:pt x="1" y="9"/>
                        <a:pt x="1" y="22"/>
                      </a:cubicBezTo>
                      <a:cubicBezTo>
                        <a:pt x="1" y="40"/>
                        <a:pt x="36" y="58"/>
                        <a:pt x="81" y="67"/>
                      </a:cubicBezTo>
                      <a:cubicBezTo>
                        <a:pt x="97" y="69"/>
                        <a:pt x="112" y="70"/>
                        <a:pt x="125" y="70"/>
                      </a:cubicBezTo>
                      <a:cubicBezTo>
                        <a:pt x="157" y="70"/>
                        <a:pt x="179" y="64"/>
                        <a:pt x="179" y="58"/>
                      </a:cubicBezTo>
                      <a:cubicBezTo>
                        <a:pt x="179" y="40"/>
                        <a:pt x="143" y="13"/>
                        <a:pt x="99" y="4"/>
                      </a:cubicBezTo>
                      <a:cubicBezTo>
                        <a:pt x="85" y="2"/>
                        <a:pt x="71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D472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88" name="Google Shape;2588;p40"/>
                <p:cNvSpPr/>
                <p:nvPr/>
              </p:nvSpPr>
              <p:spPr>
                <a:xfrm>
                  <a:off x="4805642" y="600438"/>
                  <a:ext cx="23564" cy="51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590" extrusionOk="0">
                      <a:moveTo>
                        <a:pt x="54" y="1"/>
                      </a:moveTo>
                      <a:cubicBezTo>
                        <a:pt x="45" y="1"/>
                        <a:pt x="36" y="1"/>
                        <a:pt x="36" y="10"/>
                      </a:cubicBezTo>
                      <a:cubicBezTo>
                        <a:pt x="36" y="19"/>
                        <a:pt x="0" y="162"/>
                        <a:pt x="18" y="420"/>
                      </a:cubicBezTo>
                      <a:cubicBezTo>
                        <a:pt x="27" y="572"/>
                        <a:pt x="90" y="590"/>
                        <a:pt x="116" y="590"/>
                      </a:cubicBezTo>
                      <a:lnTo>
                        <a:pt x="125" y="590"/>
                      </a:lnTo>
                      <a:cubicBezTo>
                        <a:pt x="188" y="590"/>
                        <a:pt x="250" y="501"/>
                        <a:pt x="268" y="385"/>
                      </a:cubicBezTo>
                      <a:cubicBezTo>
                        <a:pt x="268" y="376"/>
                        <a:pt x="268" y="367"/>
                        <a:pt x="259" y="358"/>
                      </a:cubicBezTo>
                      <a:cubicBezTo>
                        <a:pt x="250" y="358"/>
                        <a:pt x="241" y="367"/>
                        <a:pt x="232" y="376"/>
                      </a:cubicBezTo>
                      <a:cubicBezTo>
                        <a:pt x="215" y="492"/>
                        <a:pt x="152" y="563"/>
                        <a:pt x="116" y="563"/>
                      </a:cubicBezTo>
                      <a:cubicBezTo>
                        <a:pt x="90" y="554"/>
                        <a:pt x="54" y="518"/>
                        <a:pt x="54" y="411"/>
                      </a:cubicBezTo>
                      <a:cubicBezTo>
                        <a:pt x="27" y="162"/>
                        <a:pt x="72" y="19"/>
                        <a:pt x="72" y="19"/>
                      </a:cubicBezTo>
                      <a:cubicBezTo>
                        <a:pt x="72" y="10"/>
                        <a:pt x="63" y="1"/>
                        <a:pt x="54" y="1"/>
                      </a:cubicBezTo>
                      <a:close/>
                    </a:path>
                  </a:pathLst>
                </a:custGeom>
                <a:solidFill>
                  <a:srgbClr val="D472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89" name="Google Shape;2589;p40"/>
                <p:cNvSpPr/>
                <p:nvPr/>
              </p:nvSpPr>
              <p:spPr>
                <a:xfrm>
                  <a:off x="4786896" y="654836"/>
                  <a:ext cx="72708" cy="22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255" extrusionOk="0">
                      <a:moveTo>
                        <a:pt x="17" y="1"/>
                      </a:moveTo>
                      <a:cubicBezTo>
                        <a:pt x="14" y="1"/>
                        <a:pt x="12" y="2"/>
                        <a:pt x="9" y="4"/>
                      </a:cubicBezTo>
                      <a:cubicBezTo>
                        <a:pt x="0" y="4"/>
                        <a:pt x="0" y="22"/>
                        <a:pt x="9" y="22"/>
                      </a:cubicBezTo>
                      <a:cubicBezTo>
                        <a:pt x="9" y="31"/>
                        <a:pt x="125" y="245"/>
                        <a:pt x="393" y="254"/>
                      </a:cubicBezTo>
                      <a:cubicBezTo>
                        <a:pt x="652" y="254"/>
                        <a:pt x="821" y="58"/>
                        <a:pt x="821" y="49"/>
                      </a:cubicBezTo>
                      <a:cubicBezTo>
                        <a:pt x="830" y="49"/>
                        <a:pt x="830" y="31"/>
                        <a:pt x="821" y="31"/>
                      </a:cubicBezTo>
                      <a:cubicBezTo>
                        <a:pt x="817" y="27"/>
                        <a:pt x="812" y="25"/>
                        <a:pt x="808" y="25"/>
                      </a:cubicBezTo>
                      <a:cubicBezTo>
                        <a:pt x="803" y="25"/>
                        <a:pt x="799" y="27"/>
                        <a:pt x="794" y="31"/>
                      </a:cubicBezTo>
                      <a:cubicBezTo>
                        <a:pt x="794" y="31"/>
                        <a:pt x="634" y="219"/>
                        <a:pt x="393" y="219"/>
                      </a:cubicBezTo>
                      <a:cubicBezTo>
                        <a:pt x="152" y="210"/>
                        <a:pt x="36" y="13"/>
                        <a:pt x="36" y="13"/>
                      </a:cubicBezTo>
                      <a:cubicBezTo>
                        <a:pt x="30" y="7"/>
                        <a:pt x="23" y="1"/>
                        <a:pt x="17" y="1"/>
                      </a:cubicBezTo>
                      <a:close/>
                    </a:path>
                  </a:pathLst>
                </a:custGeom>
                <a:solidFill>
                  <a:srgbClr val="D472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90" name="Google Shape;2590;p40"/>
                <p:cNvSpPr/>
                <p:nvPr/>
              </p:nvSpPr>
              <p:spPr>
                <a:xfrm>
                  <a:off x="4757200" y="569428"/>
                  <a:ext cx="43800" cy="21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249" extrusionOk="0">
                      <a:moveTo>
                        <a:pt x="291" y="1"/>
                      </a:moveTo>
                      <a:cubicBezTo>
                        <a:pt x="258" y="1"/>
                        <a:pt x="227" y="6"/>
                        <a:pt x="197" y="16"/>
                      </a:cubicBezTo>
                      <a:cubicBezTo>
                        <a:pt x="72" y="61"/>
                        <a:pt x="0" y="239"/>
                        <a:pt x="27" y="248"/>
                      </a:cubicBezTo>
                      <a:cubicBezTo>
                        <a:pt x="27" y="248"/>
                        <a:pt x="27" y="248"/>
                        <a:pt x="28" y="248"/>
                      </a:cubicBezTo>
                      <a:cubicBezTo>
                        <a:pt x="36" y="248"/>
                        <a:pt x="146" y="140"/>
                        <a:pt x="232" y="105"/>
                      </a:cubicBezTo>
                      <a:cubicBezTo>
                        <a:pt x="250" y="99"/>
                        <a:pt x="269" y="96"/>
                        <a:pt x="289" y="96"/>
                      </a:cubicBezTo>
                      <a:cubicBezTo>
                        <a:pt x="328" y="96"/>
                        <a:pt x="372" y="108"/>
                        <a:pt x="420" y="132"/>
                      </a:cubicBezTo>
                      <a:cubicBezTo>
                        <a:pt x="429" y="138"/>
                        <a:pt x="439" y="141"/>
                        <a:pt x="447" y="141"/>
                      </a:cubicBezTo>
                      <a:cubicBezTo>
                        <a:pt x="463" y="141"/>
                        <a:pt x="476" y="131"/>
                        <a:pt x="482" y="114"/>
                      </a:cubicBezTo>
                      <a:cubicBezTo>
                        <a:pt x="500" y="87"/>
                        <a:pt x="491" y="61"/>
                        <a:pt x="464" y="43"/>
                      </a:cubicBezTo>
                      <a:cubicBezTo>
                        <a:pt x="403" y="15"/>
                        <a:pt x="345" y="1"/>
                        <a:pt x="291" y="1"/>
                      </a:cubicBezTo>
                      <a:close/>
                    </a:path>
                  </a:pathLst>
                </a:custGeom>
                <a:solidFill>
                  <a:srgbClr val="2D2A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91" name="Google Shape;2591;p40"/>
                <p:cNvSpPr/>
                <p:nvPr/>
              </p:nvSpPr>
              <p:spPr>
                <a:xfrm>
                  <a:off x="4845500" y="570742"/>
                  <a:ext cx="40734" cy="25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287" extrusionOk="0">
                      <a:moveTo>
                        <a:pt x="177" y="1"/>
                      </a:moveTo>
                      <a:cubicBezTo>
                        <a:pt x="132" y="1"/>
                        <a:pt x="85" y="10"/>
                        <a:pt x="36" y="28"/>
                      </a:cubicBezTo>
                      <a:cubicBezTo>
                        <a:pt x="9" y="37"/>
                        <a:pt x="0" y="63"/>
                        <a:pt x="9" y="90"/>
                      </a:cubicBezTo>
                      <a:cubicBezTo>
                        <a:pt x="17" y="112"/>
                        <a:pt x="36" y="128"/>
                        <a:pt x="58" y="128"/>
                      </a:cubicBezTo>
                      <a:cubicBezTo>
                        <a:pt x="62" y="128"/>
                        <a:pt x="67" y="127"/>
                        <a:pt x="72" y="126"/>
                      </a:cubicBezTo>
                      <a:cubicBezTo>
                        <a:pt x="111" y="111"/>
                        <a:pt x="148" y="105"/>
                        <a:pt x="182" y="105"/>
                      </a:cubicBezTo>
                      <a:cubicBezTo>
                        <a:pt x="209" y="105"/>
                        <a:pt x="235" y="109"/>
                        <a:pt x="259" y="117"/>
                      </a:cubicBezTo>
                      <a:cubicBezTo>
                        <a:pt x="348" y="162"/>
                        <a:pt x="438" y="286"/>
                        <a:pt x="446" y="286"/>
                      </a:cubicBezTo>
                      <a:cubicBezTo>
                        <a:pt x="464" y="278"/>
                        <a:pt x="429" y="90"/>
                        <a:pt x="304" y="28"/>
                      </a:cubicBezTo>
                      <a:cubicBezTo>
                        <a:pt x="264" y="10"/>
                        <a:pt x="221" y="1"/>
                        <a:pt x="177" y="1"/>
                      </a:cubicBezTo>
                      <a:close/>
                    </a:path>
                  </a:pathLst>
                </a:custGeom>
                <a:solidFill>
                  <a:srgbClr val="2D2A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92" name="Google Shape;2592;p40"/>
                <p:cNvSpPr/>
                <p:nvPr/>
              </p:nvSpPr>
              <p:spPr>
                <a:xfrm>
                  <a:off x="4784531" y="594218"/>
                  <a:ext cx="10249" cy="35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403" extrusionOk="0">
                      <a:moveTo>
                        <a:pt x="63" y="1"/>
                      </a:moveTo>
                      <a:cubicBezTo>
                        <a:pt x="27" y="1"/>
                        <a:pt x="1" y="90"/>
                        <a:pt x="1" y="206"/>
                      </a:cubicBezTo>
                      <a:cubicBezTo>
                        <a:pt x="1" y="313"/>
                        <a:pt x="27" y="402"/>
                        <a:pt x="63" y="402"/>
                      </a:cubicBezTo>
                      <a:cubicBezTo>
                        <a:pt x="90" y="402"/>
                        <a:pt x="117" y="313"/>
                        <a:pt x="117" y="206"/>
                      </a:cubicBezTo>
                      <a:cubicBezTo>
                        <a:pt x="117" y="90"/>
                        <a:pt x="90" y="1"/>
                        <a:pt x="63" y="1"/>
                      </a:cubicBezTo>
                      <a:close/>
                    </a:path>
                  </a:pathLst>
                </a:custGeom>
                <a:solidFill>
                  <a:srgbClr val="2D2A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593" name="Google Shape;2593;p40"/>
                <p:cNvSpPr/>
                <p:nvPr/>
              </p:nvSpPr>
              <p:spPr>
                <a:xfrm>
                  <a:off x="4849442" y="594218"/>
                  <a:ext cx="10162" cy="35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" h="403" extrusionOk="0">
                      <a:moveTo>
                        <a:pt x="54" y="1"/>
                      </a:moveTo>
                      <a:cubicBezTo>
                        <a:pt x="18" y="1"/>
                        <a:pt x="0" y="90"/>
                        <a:pt x="0" y="206"/>
                      </a:cubicBezTo>
                      <a:cubicBezTo>
                        <a:pt x="0" y="313"/>
                        <a:pt x="18" y="402"/>
                        <a:pt x="54" y="402"/>
                      </a:cubicBezTo>
                      <a:cubicBezTo>
                        <a:pt x="89" y="402"/>
                        <a:pt x="116" y="313"/>
                        <a:pt x="116" y="206"/>
                      </a:cubicBezTo>
                      <a:cubicBezTo>
                        <a:pt x="116" y="90"/>
                        <a:pt x="89" y="1"/>
                        <a:pt x="54" y="1"/>
                      </a:cubicBezTo>
                      <a:close/>
                    </a:path>
                  </a:pathLst>
                </a:custGeom>
                <a:solidFill>
                  <a:srgbClr val="2D2A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</p:grpSp>
      <p:grpSp>
        <p:nvGrpSpPr>
          <p:cNvPr id="2594" name="Google Shape;2594;p40"/>
          <p:cNvGrpSpPr/>
          <p:nvPr/>
        </p:nvGrpSpPr>
        <p:grpSpPr>
          <a:xfrm>
            <a:off x="7642834" y="995806"/>
            <a:ext cx="895388" cy="518550"/>
            <a:chOff x="6995573" y="1003629"/>
            <a:chExt cx="578715" cy="335175"/>
          </a:xfrm>
        </p:grpSpPr>
        <p:sp>
          <p:nvSpPr>
            <p:cNvPr id="2595" name="Google Shape;2595;p40"/>
            <p:cNvSpPr/>
            <p:nvPr/>
          </p:nvSpPr>
          <p:spPr>
            <a:xfrm>
              <a:off x="6995573" y="1050607"/>
              <a:ext cx="578715" cy="288198"/>
            </a:xfrm>
            <a:custGeom>
              <a:avLst/>
              <a:gdLst/>
              <a:ahLst/>
              <a:cxnLst/>
              <a:rect l="l" t="t" r="r" b="b"/>
              <a:pathLst>
                <a:path w="17468" h="8699" extrusionOk="0">
                  <a:moveTo>
                    <a:pt x="1" y="1"/>
                  </a:moveTo>
                  <a:lnTo>
                    <a:pt x="1" y="8699"/>
                  </a:lnTo>
                  <a:lnTo>
                    <a:pt x="17468" y="8699"/>
                  </a:lnTo>
                  <a:lnTo>
                    <a:pt x="174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96" name="Google Shape;2596;p40"/>
            <p:cNvSpPr/>
            <p:nvPr/>
          </p:nvSpPr>
          <p:spPr>
            <a:xfrm>
              <a:off x="7115567" y="1003629"/>
              <a:ext cx="30480" cy="73913"/>
            </a:xfrm>
            <a:custGeom>
              <a:avLst/>
              <a:gdLst/>
              <a:ahLst/>
              <a:cxnLst/>
              <a:rect l="l" t="t" r="r" b="b"/>
              <a:pathLst>
                <a:path w="920" h="2231" extrusionOk="0">
                  <a:moveTo>
                    <a:pt x="1" y="0"/>
                  </a:moveTo>
                  <a:lnTo>
                    <a:pt x="1" y="2231"/>
                  </a:lnTo>
                  <a:lnTo>
                    <a:pt x="919" y="2231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F76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97" name="Google Shape;2597;p40"/>
            <p:cNvSpPr/>
            <p:nvPr/>
          </p:nvSpPr>
          <p:spPr>
            <a:xfrm>
              <a:off x="7450438" y="1003629"/>
              <a:ext cx="30446" cy="73913"/>
            </a:xfrm>
            <a:custGeom>
              <a:avLst/>
              <a:gdLst/>
              <a:ahLst/>
              <a:cxnLst/>
              <a:rect l="l" t="t" r="r" b="b"/>
              <a:pathLst>
                <a:path w="919" h="2231" extrusionOk="0">
                  <a:moveTo>
                    <a:pt x="0" y="0"/>
                  </a:moveTo>
                  <a:lnTo>
                    <a:pt x="0" y="2231"/>
                  </a:lnTo>
                  <a:lnTo>
                    <a:pt x="919" y="2231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F76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98" name="Google Shape;2598;p40"/>
            <p:cNvSpPr/>
            <p:nvPr/>
          </p:nvSpPr>
          <p:spPr>
            <a:xfrm>
              <a:off x="7069451" y="1117694"/>
              <a:ext cx="76597" cy="76597"/>
            </a:xfrm>
            <a:custGeom>
              <a:avLst/>
              <a:gdLst/>
              <a:ahLst/>
              <a:cxnLst/>
              <a:rect l="l" t="t" r="r" b="b"/>
              <a:pathLst>
                <a:path w="2312" h="2312" extrusionOk="0">
                  <a:moveTo>
                    <a:pt x="1" y="1"/>
                  </a:moveTo>
                  <a:lnTo>
                    <a:pt x="1" y="2311"/>
                  </a:lnTo>
                  <a:lnTo>
                    <a:pt x="2311" y="2311"/>
                  </a:lnTo>
                  <a:lnTo>
                    <a:pt x="2311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99" name="Google Shape;2599;p40"/>
            <p:cNvSpPr/>
            <p:nvPr/>
          </p:nvSpPr>
          <p:spPr>
            <a:xfrm>
              <a:off x="7069451" y="1211384"/>
              <a:ext cx="76597" cy="76298"/>
            </a:xfrm>
            <a:custGeom>
              <a:avLst/>
              <a:gdLst/>
              <a:ahLst/>
              <a:cxnLst/>
              <a:rect l="l" t="t" r="r" b="b"/>
              <a:pathLst>
                <a:path w="2312" h="2303" extrusionOk="0">
                  <a:moveTo>
                    <a:pt x="1" y="1"/>
                  </a:moveTo>
                  <a:lnTo>
                    <a:pt x="1" y="2303"/>
                  </a:lnTo>
                  <a:lnTo>
                    <a:pt x="2311" y="2303"/>
                  </a:lnTo>
                  <a:lnTo>
                    <a:pt x="2311" y="1"/>
                  </a:lnTo>
                  <a:close/>
                </a:path>
              </a:pathLst>
            </a:custGeom>
            <a:solidFill>
              <a:srgbClr val="DBC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00" name="Google Shape;2600;p40"/>
            <p:cNvSpPr/>
            <p:nvPr/>
          </p:nvSpPr>
          <p:spPr>
            <a:xfrm>
              <a:off x="7168177" y="1117694"/>
              <a:ext cx="76298" cy="76597"/>
            </a:xfrm>
            <a:custGeom>
              <a:avLst/>
              <a:gdLst/>
              <a:ahLst/>
              <a:cxnLst/>
              <a:rect l="l" t="t" r="r" b="b"/>
              <a:pathLst>
                <a:path w="2303" h="2312" extrusionOk="0">
                  <a:moveTo>
                    <a:pt x="0" y="1"/>
                  </a:moveTo>
                  <a:lnTo>
                    <a:pt x="0" y="2311"/>
                  </a:lnTo>
                  <a:lnTo>
                    <a:pt x="2302" y="2311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rgbClr val="DBC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01" name="Google Shape;2601;p40"/>
            <p:cNvSpPr/>
            <p:nvPr/>
          </p:nvSpPr>
          <p:spPr>
            <a:xfrm>
              <a:off x="7168177" y="1211384"/>
              <a:ext cx="76298" cy="76298"/>
            </a:xfrm>
            <a:custGeom>
              <a:avLst/>
              <a:gdLst/>
              <a:ahLst/>
              <a:cxnLst/>
              <a:rect l="l" t="t" r="r" b="b"/>
              <a:pathLst>
                <a:path w="2303" h="2303" extrusionOk="0">
                  <a:moveTo>
                    <a:pt x="0" y="1"/>
                  </a:moveTo>
                  <a:lnTo>
                    <a:pt x="0" y="2303"/>
                  </a:lnTo>
                  <a:lnTo>
                    <a:pt x="2302" y="2303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02" name="Google Shape;2602;p40"/>
            <p:cNvSpPr/>
            <p:nvPr/>
          </p:nvSpPr>
          <p:spPr>
            <a:xfrm>
              <a:off x="7275151" y="1117694"/>
              <a:ext cx="242710" cy="10105"/>
            </a:xfrm>
            <a:custGeom>
              <a:avLst/>
              <a:gdLst/>
              <a:ahLst/>
              <a:cxnLst/>
              <a:rect l="l" t="t" r="r" b="b"/>
              <a:pathLst>
                <a:path w="7326" h="305" extrusionOk="0">
                  <a:moveTo>
                    <a:pt x="1" y="1"/>
                  </a:moveTo>
                  <a:lnTo>
                    <a:pt x="1" y="304"/>
                  </a:lnTo>
                  <a:lnTo>
                    <a:pt x="7325" y="304"/>
                  </a:lnTo>
                  <a:lnTo>
                    <a:pt x="73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03" name="Google Shape;2603;p40"/>
            <p:cNvSpPr/>
            <p:nvPr/>
          </p:nvSpPr>
          <p:spPr>
            <a:xfrm>
              <a:off x="7275151" y="1148140"/>
              <a:ext cx="242710" cy="10105"/>
            </a:xfrm>
            <a:custGeom>
              <a:avLst/>
              <a:gdLst/>
              <a:ahLst/>
              <a:cxnLst/>
              <a:rect l="l" t="t" r="r" b="b"/>
              <a:pathLst>
                <a:path w="7326" h="305" extrusionOk="0">
                  <a:moveTo>
                    <a:pt x="1" y="1"/>
                  </a:moveTo>
                  <a:lnTo>
                    <a:pt x="1" y="304"/>
                  </a:lnTo>
                  <a:lnTo>
                    <a:pt x="7325" y="304"/>
                  </a:lnTo>
                  <a:lnTo>
                    <a:pt x="73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04" name="Google Shape;2604;p40"/>
            <p:cNvSpPr/>
            <p:nvPr/>
          </p:nvSpPr>
          <p:spPr>
            <a:xfrm>
              <a:off x="7275151" y="1178586"/>
              <a:ext cx="242710" cy="9806"/>
            </a:xfrm>
            <a:custGeom>
              <a:avLst/>
              <a:gdLst/>
              <a:ahLst/>
              <a:cxnLst/>
              <a:rect l="l" t="t" r="r" b="b"/>
              <a:pathLst>
                <a:path w="7326" h="296" extrusionOk="0">
                  <a:moveTo>
                    <a:pt x="1" y="1"/>
                  </a:moveTo>
                  <a:lnTo>
                    <a:pt x="1" y="295"/>
                  </a:lnTo>
                  <a:lnTo>
                    <a:pt x="7325" y="295"/>
                  </a:lnTo>
                  <a:lnTo>
                    <a:pt x="73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05" name="Google Shape;2605;p40"/>
            <p:cNvSpPr/>
            <p:nvPr/>
          </p:nvSpPr>
          <p:spPr>
            <a:xfrm>
              <a:off x="7275151" y="1209032"/>
              <a:ext cx="242710" cy="9773"/>
            </a:xfrm>
            <a:custGeom>
              <a:avLst/>
              <a:gdLst/>
              <a:ahLst/>
              <a:cxnLst/>
              <a:rect l="l" t="t" r="r" b="b"/>
              <a:pathLst>
                <a:path w="7326" h="295" extrusionOk="0">
                  <a:moveTo>
                    <a:pt x="1" y="1"/>
                  </a:moveTo>
                  <a:lnTo>
                    <a:pt x="1" y="295"/>
                  </a:lnTo>
                  <a:lnTo>
                    <a:pt x="7325" y="295"/>
                  </a:lnTo>
                  <a:lnTo>
                    <a:pt x="73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06" name="Google Shape;2606;p40"/>
            <p:cNvSpPr/>
            <p:nvPr/>
          </p:nvSpPr>
          <p:spPr>
            <a:xfrm>
              <a:off x="7275151" y="1239477"/>
              <a:ext cx="242710" cy="9773"/>
            </a:xfrm>
            <a:custGeom>
              <a:avLst/>
              <a:gdLst/>
              <a:ahLst/>
              <a:cxnLst/>
              <a:rect l="l" t="t" r="r" b="b"/>
              <a:pathLst>
                <a:path w="7326" h="295" extrusionOk="0">
                  <a:moveTo>
                    <a:pt x="1" y="0"/>
                  </a:moveTo>
                  <a:lnTo>
                    <a:pt x="1" y="295"/>
                  </a:lnTo>
                  <a:lnTo>
                    <a:pt x="7325" y="295"/>
                  </a:lnTo>
                  <a:lnTo>
                    <a:pt x="73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07" name="Google Shape;2607;p40"/>
            <p:cNvSpPr/>
            <p:nvPr/>
          </p:nvSpPr>
          <p:spPr>
            <a:xfrm>
              <a:off x="7275151" y="1269625"/>
              <a:ext cx="242710" cy="10072"/>
            </a:xfrm>
            <a:custGeom>
              <a:avLst/>
              <a:gdLst/>
              <a:ahLst/>
              <a:cxnLst/>
              <a:rect l="l" t="t" r="r" b="b"/>
              <a:pathLst>
                <a:path w="7326" h="304" extrusionOk="0">
                  <a:moveTo>
                    <a:pt x="1" y="0"/>
                  </a:moveTo>
                  <a:lnTo>
                    <a:pt x="1" y="304"/>
                  </a:lnTo>
                  <a:lnTo>
                    <a:pt x="7325" y="304"/>
                  </a:lnTo>
                  <a:lnTo>
                    <a:pt x="73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608" name="Google Shape;2608;p40"/>
          <p:cNvGrpSpPr/>
          <p:nvPr/>
        </p:nvGrpSpPr>
        <p:grpSpPr>
          <a:xfrm>
            <a:off x="330364" y="1289409"/>
            <a:ext cx="1190735" cy="436039"/>
            <a:chOff x="4840400" y="1545065"/>
            <a:chExt cx="903167" cy="330759"/>
          </a:xfrm>
        </p:grpSpPr>
        <p:sp>
          <p:nvSpPr>
            <p:cNvPr id="2609" name="Google Shape;2609;p40"/>
            <p:cNvSpPr/>
            <p:nvPr/>
          </p:nvSpPr>
          <p:spPr>
            <a:xfrm>
              <a:off x="4965443" y="1571668"/>
              <a:ext cx="64769" cy="248309"/>
            </a:xfrm>
            <a:custGeom>
              <a:avLst/>
              <a:gdLst/>
              <a:ahLst/>
              <a:cxnLst/>
              <a:rect l="l" t="t" r="r" b="b"/>
              <a:pathLst>
                <a:path w="1955" h="7495" extrusionOk="0">
                  <a:moveTo>
                    <a:pt x="1" y="0"/>
                  </a:moveTo>
                  <a:lnTo>
                    <a:pt x="1" y="7494"/>
                  </a:lnTo>
                  <a:lnTo>
                    <a:pt x="1955" y="7494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72A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10" name="Google Shape;2610;p40"/>
            <p:cNvSpPr/>
            <p:nvPr/>
          </p:nvSpPr>
          <p:spPr>
            <a:xfrm>
              <a:off x="4989098" y="1598271"/>
              <a:ext cx="17460" cy="195103"/>
            </a:xfrm>
            <a:custGeom>
              <a:avLst/>
              <a:gdLst/>
              <a:ahLst/>
              <a:cxnLst/>
              <a:rect l="l" t="t" r="r" b="b"/>
              <a:pathLst>
                <a:path w="527" h="5889" extrusionOk="0">
                  <a:moveTo>
                    <a:pt x="1" y="0"/>
                  </a:moveTo>
                  <a:lnTo>
                    <a:pt x="1" y="5888"/>
                  </a:lnTo>
                  <a:lnTo>
                    <a:pt x="527" y="5888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82A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11" name="Google Shape;2611;p40"/>
            <p:cNvSpPr/>
            <p:nvPr/>
          </p:nvSpPr>
          <p:spPr>
            <a:xfrm>
              <a:off x="5030178" y="1567228"/>
              <a:ext cx="64769" cy="252749"/>
            </a:xfrm>
            <a:custGeom>
              <a:avLst/>
              <a:gdLst/>
              <a:ahLst/>
              <a:cxnLst/>
              <a:rect l="l" t="t" r="r" b="b"/>
              <a:pathLst>
                <a:path w="1955" h="7629" extrusionOk="0">
                  <a:moveTo>
                    <a:pt x="1" y="1"/>
                  </a:moveTo>
                  <a:lnTo>
                    <a:pt x="1" y="7628"/>
                  </a:lnTo>
                  <a:lnTo>
                    <a:pt x="1954" y="7628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12" name="Google Shape;2612;p40"/>
            <p:cNvSpPr/>
            <p:nvPr/>
          </p:nvSpPr>
          <p:spPr>
            <a:xfrm>
              <a:off x="5062678" y="1567228"/>
              <a:ext cx="32269" cy="252749"/>
            </a:xfrm>
            <a:custGeom>
              <a:avLst/>
              <a:gdLst/>
              <a:ahLst/>
              <a:cxnLst/>
              <a:rect l="l" t="t" r="r" b="b"/>
              <a:pathLst>
                <a:path w="974" h="7629" extrusionOk="0">
                  <a:moveTo>
                    <a:pt x="1" y="1"/>
                  </a:moveTo>
                  <a:lnTo>
                    <a:pt x="1" y="7628"/>
                  </a:lnTo>
                  <a:lnTo>
                    <a:pt x="973" y="7628"/>
                  </a:lnTo>
                  <a:lnTo>
                    <a:pt x="9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13" name="Google Shape;2613;p40"/>
            <p:cNvSpPr/>
            <p:nvPr/>
          </p:nvSpPr>
          <p:spPr>
            <a:xfrm>
              <a:off x="5548287" y="1561331"/>
              <a:ext cx="114994" cy="256261"/>
            </a:xfrm>
            <a:custGeom>
              <a:avLst/>
              <a:gdLst/>
              <a:ahLst/>
              <a:cxnLst/>
              <a:rect l="l" t="t" r="r" b="b"/>
              <a:pathLst>
                <a:path w="3471" h="7735" extrusionOk="0">
                  <a:moveTo>
                    <a:pt x="1909" y="0"/>
                  </a:moveTo>
                  <a:lnTo>
                    <a:pt x="0" y="402"/>
                  </a:lnTo>
                  <a:lnTo>
                    <a:pt x="1561" y="7735"/>
                  </a:lnTo>
                  <a:lnTo>
                    <a:pt x="3471" y="7324"/>
                  </a:lnTo>
                  <a:lnTo>
                    <a:pt x="1909" y="0"/>
                  </a:lnTo>
                  <a:close/>
                </a:path>
              </a:pathLst>
            </a:custGeom>
            <a:solidFill>
              <a:srgbClr val="90B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14" name="Google Shape;2614;p40"/>
            <p:cNvSpPr/>
            <p:nvPr/>
          </p:nvSpPr>
          <p:spPr>
            <a:xfrm>
              <a:off x="5094913" y="1559840"/>
              <a:ext cx="64769" cy="260137"/>
            </a:xfrm>
            <a:custGeom>
              <a:avLst/>
              <a:gdLst/>
              <a:ahLst/>
              <a:cxnLst/>
              <a:rect l="l" t="t" r="r" b="b"/>
              <a:pathLst>
                <a:path w="1955" h="7852" extrusionOk="0">
                  <a:moveTo>
                    <a:pt x="0" y="1"/>
                  </a:moveTo>
                  <a:lnTo>
                    <a:pt x="0" y="7851"/>
                  </a:lnTo>
                  <a:lnTo>
                    <a:pt x="1954" y="7851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15" name="Google Shape;2615;p40"/>
            <p:cNvSpPr/>
            <p:nvPr/>
          </p:nvSpPr>
          <p:spPr>
            <a:xfrm>
              <a:off x="5159647" y="1585847"/>
              <a:ext cx="64736" cy="234130"/>
            </a:xfrm>
            <a:custGeom>
              <a:avLst/>
              <a:gdLst/>
              <a:ahLst/>
              <a:cxnLst/>
              <a:rect l="l" t="t" r="r" b="b"/>
              <a:pathLst>
                <a:path w="1954" h="7067" extrusionOk="0">
                  <a:moveTo>
                    <a:pt x="0" y="1"/>
                  </a:moveTo>
                  <a:lnTo>
                    <a:pt x="0" y="7066"/>
                  </a:lnTo>
                  <a:lnTo>
                    <a:pt x="1954" y="7066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76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16" name="Google Shape;2616;p40"/>
            <p:cNvSpPr/>
            <p:nvPr/>
          </p:nvSpPr>
          <p:spPr>
            <a:xfrm>
              <a:off x="5159647" y="1585847"/>
              <a:ext cx="20408" cy="234130"/>
            </a:xfrm>
            <a:custGeom>
              <a:avLst/>
              <a:gdLst/>
              <a:ahLst/>
              <a:cxnLst/>
              <a:rect l="l" t="t" r="r" b="b"/>
              <a:pathLst>
                <a:path w="616" h="7067" extrusionOk="0">
                  <a:moveTo>
                    <a:pt x="0" y="1"/>
                  </a:moveTo>
                  <a:lnTo>
                    <a:pt x="0" y="7066"/>
                  </a:lnTo>
                  <a:lnTo>
                    <a:pt x="616" y="7066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rgbClr val="E55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17" name="Google Shape;2617;p40"/>
            <p:cNvSpPr/>
            <p:nvPr/>
          </p:nvSpPr>
          <p:spPr>
            <a:xfrm>
              <a:off x="5224349" y="1571668"/>
              <a:ext cx="65067" cy="248309"/>
            </a:xfrm>
            <a:custGeom>
              <a:avLst/>
              <a:gdLst/>
              <a:ahLst/>
              <a:cxnLst/>
              <a:rect l="l" t="t" r="r" b="b"/>
              <a:pathLst>
                <a:path w="1964" h="7495" extrusionOk="0">
                  <a:moveTo>
                    <a:pt x="1" y="0"/>
                  </a:moveTo>
                  <a:lnTo>
                    <a:pt x="1" y="7494"/>
                  </a:lnTo>
                  <a:lnTo>
                    <a:pt x="1963" y="7494"/>
                  </a:lnTo>
                  <a:lnTo>
                    <a:pt x="1963" y="0"/>
                  </a:lnTo>
                  <a:close/>
                </a:path>
              </a:pathLst>
            </a:custGeom>
            <a:solidFill>
              <a:srgbClr val="718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18" name="Google Shape;2618;p40"/>
            <p:cNvSpPr/>
            <p:nvPr/>
          </p:nvSpPr>
          <p:spPr>
            <a:xfrm>
              <a:off x="5266025" y="1571668"/>
              <a:ext cx="23390" cy="248309"/>
            </a:xfrm>
            <a:custGeom>
              <a:avLst/>
              <a:gdLst/>
              <a:ahLst/>
              <a:cxnLst/>
              <a:rect l="l" t="t" r="r" b="b"/>
              <a:pathLst>
                <a:path w="706" h="7495" extrusionOk="0">
                  <a:moveTo>
                    <a:pt x="1" y="0"/>
                  </a:moveTo>
                  <a:lnTo>
                    <a:pt x="1" y="7494"/>
                  </a:lnTo>
                  <a:lnTo>
                    <a:pt x="705" y="7494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82A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19" name="Google Shape;2619;p40"/>
            <p:cNvSpPr/>
            <p:nvPr/>
          </p:nvSpPr>
          <p:spPr>
            <a:xfrm>
              <a:off x="5289382" y="1581110"/>
              <a:ext cx="64769" cy="238867"/>
            </a:xfrm>
            <a:custGeom>
              <a:avLst/>
              <a:gdLst/>
              <a:ahLst/>
              <a:cxnLst/>
              <a:rect l="l" t="t" r="r" b="b"/>
              <a:pathLst>
                <a:path w="1955" h="7210" extrusionOk="0">
                  <a:moveTo>
                    <a:pt x="0" y="1"/>
                  </a:moveTo>
                  <a:lnTo>
                    <a:pt x="0" y="7209"/>
                  </a:lnTo>
                  <a:lnTo>
                    <a:pt x="1954" y="7209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20" name="Google Shape;2620;p40"/>
            <p:cNvSpPr/>
            <p:nvPr/>
          </p:nvSpPr>
          <p:spPr>
            <a:xfrm>
              <a:off x="5354116" y="1571668"/>
              <a:ext cx="64736" cy="248309"/>
            </a:xfrm>
            <a:custGeom>
              <a:avLst/>
              <a:gdLst/>
              <a:ahLst/>
              <a:cxnLst/>
              <a:rect l="l" t="t" r="r" b="b"/>
              <a:pathLst>
                <a:path w="1954" h="7495" extrusionOk="0">
                  <a:moveTo>
                    <a:pt x="0" y="0"/>
                  </a:moveTo>
                  <a:lnTo>
                    <a:pt x="0" y="7494"/>
                  </a:lnTo>
                  <a:lnTo>
                    <a:pt x="1954" y="749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21" name="Google Shape;2621;p40"/>
            <p:cNvSpPr/>
            <p:nvPr/>
          </p:nvSpPr>
          <p:spPr>
            <a:xfrm>
              <a:off x="5354116" y="1571668"/>
              <a:ext cx="26040" cy="248309"/>
            </a:xfrm>
            <a:custGeom>
              <a:avLst/>
              <a:gdLst/>
              <a:ahLst/>
              <a:cxnLst/>
              <a:rect l="l" t="t" r="r" b="b"/>
              <a:pathLst>
                <a:path w="786" h="7495" extrusionOk="0">
                  <a:moveTo>
                    <a:pt x="0" y="0"/>
                  </a:moveTo>
                  <a:lnTo>
                    <a:pt x="0" y="7494"/>
                  </a:lnTo>
                  <a:lnTo>
                    <a:pt x="785" y="7494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E6C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22" name="Google Shape;2622;p40"/>
            <p:cNvSpPr/>
            <p:nvPr/>
          </p:nvSpPr>
          <p:spPr>
            <a:xfrm>
              <a:off x="5418818" y="1545065"/>
              <a:ext cx="64769" cy="274913"/>
            </a:xfrm>
            <a:custGeom>
              <a:avLst/>
              <a:gdLst/>
              <a:ahLst/>
              <a:cxnLst/>
              <a:rect l="l" t="t" r="r" b="b"/>
              <a:pathLst>
                <a:path w="1955" h="8298" extrusionOk="0">
                  <a:moveTo>
                    <a:pt x="1" y="1"/>
                  </a:moveTo>
                  <a:lnTo>
                    <a:pt x="1" y="8297"/>
                  </a:lnTo>
                  <a:lnTo>
                    <a:pt x="1955" y="8297"/>
                  </a:lnTo>
                  <a:lnTo>
                    <a:pt x="1955" y="1"/>
                  </a:lnTo>
                  <a:close/>
                </a:path>
              </a:pathLst>
            </a:custGeom>
            <a:solidFill>
              <a:srgbClr val="F76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23" name="Google Shape;2623;p40"/>
            <p:cNvSpPr/>
            <p:nvPr/>
          </p:nvSpPr>
          <p:spPr>
            <a:xfrm>
              <a:off x="5461985" y="1545065"/>
              <a:ext cx="21601" cy="274913"/>
            </a:xfrm>
            <a:custGeom>
              <a:avLst/>
              <a:gdLst/>
              <a:ahLst/>
              <a:cxnLst/>
              <a:rect l="l" t="t" r="r" b="b"/>
              <a:pathLst>
                <a:path w="652" h="8298" extrusionOk="0">
                  <a:moveTo>
                    <a:pt x="0" y="1"/>
                  </a:moveTo>
                  <a:lnTo>
                    <a:pt x="0" y="8297"/>
                  </a:lnTo>
                  <a:lnTo>
                    <a:pt x="652" y="8297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rgbClr val="FF8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24" name="Google Shape;2624;p40"/>
            <p:cNvSpPr/>
            <p:nvPr/>
          </p:nvSpPr>
          <p:spPr>
            <a:xfrm>
              <a:off x="5483552" y="1571668"/>
              <a:ext cx="64769" cy="248309"/>
            </a:xfrm>
            <a:custGeom>
              <a:avLst/>
              <a:gdLst/>
              <a:ahLst/>
              <a:cxnLst/>
              <a:rect l="l" t="t" r="r" b="b"/>
              <a:pathLst>
                <a:path w="1955" h="7495" extrusionOk="0">
                  <a:moveTo>
                    <a:pt x="1" y="0"/>
                  </a:moveTo>
                  <a:lnTo>
                    <a:pt x="1" y="7494"/>
                  </a:lnTo>
                  <a:lnTo>
                    <a:pt x="1954" y="749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25" name="Google Shape;2625;p40"/>
            <p:cNvSpPr/>
            <p:nvPr/>
          </p:nvSpPr>
          <p:spPr>
            <a:xfrm>
              <a:off x="5501575" y="1590883"/>
              <a:ext cx="28724" cy="209879"/>
            </a:xfrm>
            <a:custGeom>
              <a:avLst/>
              <a:gdLst/>
              <a:ahLst/>
              <a:cxnLst/>
              <a:rect l="l" t="t" r="r" b="b"/>
              <a:pathLst>
                <a:path w="867" h="6335" extrusionOk="0">
                  <a:moveTo>
                    <a:pt x="1" y="0"/>
                  </a:moveTo>
                  <a:lnTo>
                    <a:pt x="1" y="6334"/>
                  </a:lnTo>
                  <a:lnTo>
                    <a:pt x="866" y="6334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26" name="Google Shape;2626;p40"/>
            <p:cNvSpPr/>
            <p:nvPr/>
          </p:nvSpPr>
          <p:spPr>
            <a:xfrm>
              <a:off x="5118567" y="1615398"/>
              <a:ext cx="17460" cy="17493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68" y="1"/>
                  </a:moveTo>
                  <a:cubicBezTo>
                    <a:pt x="116" y="1"/>
                    <a:pt x="0" y="117"/>
                    <a:pt x="0" y="259"/>
                  </a:cubicBezTo>
                  <a:cubicBezTo>
                    <a:pt x="0" y="411"/>
                    <a:pt x="116" y="527"/>
                    <a:pt x="268" y="527"/>
                  </a:cubicBezTo>
                  <a:cubicBezTo>
                    <a:pt x="410" y="527"/>
                    <a:pt x="526" y="411"/>
                    <a:pt x="526" y="259"/>
                  </a:cubicBezTo>
                  <a:cubicBezTo>
                    <a:pt x="526" y="117"/>
                    <a:pt x="410" y="1"/>
                    <a:pt x="268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27" name="Google Shape;2627;p40"/>
            <p:cNvSpPr/>
            <p:nvPr/>
          </p:nvSpPr>
          <p:spPr>
            <a:xfrm>
              <a:off x="5118567" y="1652338"/>
              <a:ext cx="17460" cy="17493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68" y="1"/>
                  </a:moveTo>
                  <a:cubicBezTo>
                    <a:pt x="116" y="1"/>
                    <a:pt x="0" y="117"/>
                    <a:pt x="0" y="260"/>
                  </a:cubicBezTo>
                  <a:cubicBezTo>
                    <a:pt x="0" y="411"/>
                    <a:pt x="116" y="527"/>
                    <a:pt x="268" y="527"/>
                  </a:cubicBezTo>
                  <a:cubicBezTo>
                    <a:pt x="410" y="527"/>
                    <a:pt x="526" y="411"/>
                    <a:pt x="526" y="260"/>
                  </a:cubicBezTo>
                  <a:cubicBezTo>
                    <a:pt x="526" y="117"/>
                    <a:pt x="410" y="1"/>
                    <a:pt x="268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28" name="Google Shape;2628;p40"/>
            <p:cNvSpPr/>
            <p:nvPr/>
          </p:nvSpPr>
          <p:spPr>
            <a:xfrm>
              <a:off x="5118567" y="1689277"/>
              <a:ext cx="17460" cy="17493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68" y="1"/>
                  </a:moveTo>
                  <a:cubicBezTo>
                    <a:pt x="116" y="1"/>
                    <a:pt x="0" y="117"/>
                    <a:pt x="0" y="260"/>
                  </a:cubicBezTo>
                  <a:cubicBezTo>
                    <a:pt x="0" y="411"/>
                    <a:pt x="116" y="527"/>
                    <a:pt x="268" y="527"/>
                  </a:cubicBezTo>
                  <a:cubicBezTo>
                    <a:pt x="410" y="527"/>
                    <a:pt x="526" y="411"/>
                    <a:pt x="526" y="260"/>
                  </a:cubicBezTo>
                  <a:cubicBezTo>
                    <a:pt x="526" y="117"/>
                    <a:pt x="410" y="1"/>
                    <a:pt x="268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29" name="Google Shape;2629;p40"/>
            <p:cNvSpPr/>
            <p:nvPr/>
          </p:nvSpPr>
          <p:spPr>
            <a:xfrm>
              <a:off x="5308597" y="1623979"/>
              <a:ext cx="19812" cy="45852"/>
            </a:xfrm>
            <a:custGeom>
              <a:avLst/>
              <a:gdLst/>
              <a:ahLst/>
              <a:cxnLst/>
              <a:rect l="l" t="t" r="r" b="b"/>
              <a:pathLst>
                <a:path w="598" h="1384" extrusionOk="0">
                  <a:moveTo>
                    <a:pt x="0" y="0"/>
                  </a:moveTo>
                  <a:lnTo>
                    <a:pt x="0" y="1383"/>
                  </a:lnTo>
                  <a:lnTo>
                    <a:pt x="598" y="1383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30" name="Google Shape;2630;p40"/>
            <p:cNvSpPr/>
            <p:nvPr/>
          </p:nvSpPr>
          <p:spPr>
            <a:xfrm>
              <a:off x="5308597" y="1683976"/>
              <a:ext cx="19812" cy="45554"/>
            </a:xfrm>
            <a:custGeom>
              <a:avLst/>
              <a:gdLst/>
              <a:ahLst/>
              <a:cxnLst/>
              <a:rect l="l" t="t" r="r" b="b"/>
              <a:pathLst>
                <a:path w="598" h="1375" extrusionOk="0">
                  <a:moveTo>
                    <a:pt x="0" y="0"/>
                  </a:moveTo>
                  <a:lnTo>
                    <a:pt x="0" y="1374"/>
                  </a:lnTo>
                  <a:lnTo>
                    <a:pt x="598" y="1374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31" name="Google Shape;2631;p40"/>
            <p:cNvSpPr/>
            <p:nvPr/>
          </p:nvSpPr>
          <p:spPr>
            <a:xfrm>
              <a:off x="5308597" y="1743676"/>
              <a:ext cx="19812" cy="45554"/>
            </a:xfrm>
            <a:custGeom>
              <a:avLst/>
              <a:gdLst/>
              <a:ahLst/>
              <a:cxnLst/>
              <a:rect l="l" t="t" r="r" b="b"/>
              <a:pathLst>
                <a:path w="598" h="1375" extrusionOk="0">
                  <a:moveTo>
                    <a:pt x="0" y="0"/>
                  </a:moveTo>
                  <a:lnTo>
                    <a:pt x="0" y="1374"/>
                  </a:lnTo>
                  <a:lnTo>
                    <a:pt x="598" y="1374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32" name="Google Shape;2632;p40"/>
            <p:cNvSpPr/>
            <p:nvPr/>
          </p:nvSpPr>
          <p:spPr>
            <a:xfrm>
              <a:off x="5577540" y="1561331"/>
              <a:ext cx="85740" cy="249767"/>
            </a:xfrm>
            <a:custGeom>
              <a:avLst/>
              <a:gdLst/>
              <a:ahLst/>
              <a:cxnLst/>
              <a:rect l="l" t="t" r="r" b="b"/>
              <a:pathLst>
                <a:path w="2588" h="7539" extrusionOk="0">
                  <a:moveTo>
                    <a:pt x="1026" y="0"/>
                  </a:moveTo>
                  <a:lnTo>
                    <a:pt x="0" y="214"/>
                  </a:lnTo>
                  <a:lnTo>
                    <a:pt x="1624" y="7538"/>
                  </a:lnTo>
                  <a:lnTo>
                    <a:pt x="2588" y="7324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4955703" y="1637562"/>
              <a:ext cx="9773" cy="182414"/>
            </a:xfrm>
            <a:custGeom>
              <a:avLst/>
              <a:gdLst/>
              <a:ahLst/>
              <a:cxnLst/>
              <a:rect l="l" t="t" r="r" b="b"/>
              <a:pathLst>
                <a:path w="295" h="5506" extrusionOk="0">
                  <a:moveTo>
                    <a:pt x="1" y="1"/>
                  </a:moveTo>
                  <a:lnTo>
                    <a:pt x="1" y="5505"/>
                  </a:lnTo>
                  <a:lnTo>
                    <a:pt x="295" y="5505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4887424" y="1811061"/>
              <a:ext cx="68314" cy="8912"/>
            </a:xfrm>
            <a:custGeom>
              <a:avLst/>
              <a:gdLst/>
              <a:ahLst/>
              <a:cxnLst/>
              <a:rect l="l" t="t" r="r" b="b"/>
              <a:pathLst>
                <a:path w="2062" h="269" extrusionOk="0">
                  <a:moveTo>
                    <a:pt x="1" y="0"/>
                  </a:moveTo>
                  <a:lnTo>
                    <a:pt x="1" y="268"/>
                  </a:lnTo>
                  <a:lnTo>
                    <a:pt x="2062" y="268"/>
                  </a:lnTo>
                  <a:lnTo>
                    <a:pt x="2062" y="0"/>
                  </a:lnTo>
                  <a:close/>
                </a:path>
              </a:pathLst>
            </a:custGeom>
            <a:solidFill>
              <a:srgbClr val="728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4840400" y="1819950"/>
              <a:ext cx="903167" cy="55873"/>
            </a:xfrm>
            <a:custGeom>
              <a:avLst/>
              <a:gdLst/>
              <a:ahLst/>
              <a:cxnLst/>
              <a:rect l="l" t="t" r="r" b="b"/>
              <a:pathLst>
                <a:path w="47604" h="1687" extrusionOk="0">
                  <a:moveTo>
                    <a:pt x="1" y="0"/>
                  </a:moveTo>
                  <a:lnTo>
                    <a:pt x="1" y="1686"/>
                  </a:lnTo>
                  <a:lnTo>
                    <a:pt x="47604" y="1686"/>
                  </a:lnTo>
                  <a:lnTo>
                    <a:pt x="47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636" name="Google Shape;2636;p40"/>
          <p:cNvSpPr txBox="1">
            <a:spLocks noGrp="1"/>
          </p:cNvSpPr>
          <p:nvPr>
            <p:ph type="title"/>
          </p:nvPr>
        </p:nvSpPr>
        <p:spPr>
          <a:xfrm>
            <a:off x="789175" y="18907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Yêu cầu đối với bài văn kể lại sự việc có thật liên quan đến 1 nhân vật lịch sử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4" grpId="0"/>
      <p:bldP spid="2535" grpId="0"/>
      <p:bldP spid="2536" grpId="0"/>
      <p:bldP spid="2537" grpId="0"/>
      <p:bldP spid="2538" grpId="0"/>
      <p:bldP spid="2539" grpId="0"/>
      <p:bldP spid="2540" grpId="0"/>
      <p:bldP spid="2541" grpId="0"/>
      <p:bldP spid="2636" grpId="0"/>
    </p:bldLst>
  </p:timing>
</p:sld>
</file>

<file path=ppt/theme/theme1.xml><?xml version="1.0" encoding="utf-8"?>
<a:theme xmlns:a="http://schemas.openxmlformats.org/drawingml/2006/main" name="The Bureau - Minitheme by Slidesgo">
  <a:themeElements>
    <a:clrScheme name="Simple Light">
      <a:dk1>
        <a:srgbClr val="353535"/>
      </a:dk1>
      <a:lt1>
        <a:srgbClr val="FFFFFF"/>
      </a:lt1>
      <a:dk2>
        <a:srgbClr val="FFF4F0"/>
      </a:dk2>
      <a:lt2>
        <a:srgbClr val="F8EBE4"/>
      </a:lt2>
      <a:accent1>
        <a:srgbClr val="BB1E1E"/>
      </a:accent1>
      <a:accent2>
        <a:srgbClr val="B8D3EB"/>
      </a:accent2>
      <a:accent3>
        <a:srgbClr val="EED58B"/>
      </a:accent3>
      <a:accent4>
        <a:srgbClr val="DCBEF3"/>
      </a:accent4>
      <a:accent5>
        <a:srgbClr val="D7DACC"/>
      </a:accent5>
      <a:accent6>
        <a:srgbClr val="353535"/>
      </a:accent6>
      <a:hlink>
        <a:srgbClr val="BB1E1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859</Words>
  <Application>Microsoft Office PowerPoint</Application>
  <PresentationFormat>On-screen Show (16:9)</PresentationFormat>
  <Paragraphs>82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Inter</vt:lpstr>
      <vt:lpstr>DM Sans</vt:lpstr>
      <vt:lpstr>Arial</vt:lpstr>
      <vt:lpstr>Cambria</vt:lpstr>
      <vt:lpstr>Courier New</vt:lpstr>
      <vt:lpstr>The Bureau - Minitheme by Slidesgo</vt:lpstr>
      <vt:lpstr>VIẾT BÀI VĂN KỂ LẠI SỰ VIỆC CÓ THẬT LIÊN QUAN ĐẾN MỘT NHÂN VẬT LỊCH SỬ</vt:lpstr>
      <vt:lpstr>Hs trình bày được</vt:lpstr>
      <vt:lpstr>YÊU CẦU ĐỐI VỚI DẠNG BÀI</vt:lpstr>
      <vt:lpstr>1. Đọc bài viết tham khảo.</vt:lpstr>
      <vt:lpstr>Câu 1: Nhân vật lịch sử được nhắc đến trong bài viết là ai?</vt:lpstr>
      <vt:lpstr>Câu 2: Sự việc nào được nhắc đến trong văn bản?</vt:lpstr>
      <vt:lpstr>Câu 3: Sự việc trong văn bản được kể theo trình tự nào? Hãy nhắc lại 1 số cột mốc trọng tâm?</vt:lpstr>
      <vt:lpstr>Câu 4: ý nghĩa của sự việc đối với nhân vật và với đời sống mà tác giả nhắc đến là gì?</vt:lpstr>
      <vt:lpstr>Yêu cầu đối với bài văn kể lại sự việc có thật liên quan đến 1 nhân vật lịch sử</vt:lpstr>
      <vt:lpstr>II. THỰC HÀNH VIẾT THEO CÁC BƯỚC</vt:lpstr>
      <vt:lpstr>1. Trước khi viết</vt:lpstr>
      <vt:lpstr>1. Trước khi viết</vt:lpstr>
      <vt:lpstr>1. Trước khi viết</vt:lpstr>
      <vt:lpstr>2. Viết bài</vt:lpstr>
      <vt:lpstr>3. Chỉnh sửa bài viết</vt:lpstr>
      <vt:lpstr>Rubric đánh giá bài viết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BÍ MẬT LỊCH SỬ</dc:title>
  <cp:lastModifiedBy>Administrator</cp:lastModifiedBy>
  <cp:revision>5</cp:revision>
  <dcterms:modified xsi:type="dcterms:W3CDTF">2023-06-01T03:50:37Z</dcterms:modified>
</cp:coreProperties>
</file>